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56" r:id="rId5"/>
    <p:sldId id="2147374869" r:id="rId6"/>
    <p:sldId id="2147374871" r:id="rId7"/>
    <p:sldId id="2147374870" r:id="rId8"/>
    <p:sldId id="2147374872" r:id="rId9"/>
    <p:sldId id="258" r:id="rId10"/>
    <p:sldId id="2147374867" r:id="rId11"/>
    <p:sldId id="2147374868" r:id="rId12"/>
    <p:sldId id="346" r:id="rId13"/>
    <p:sldId id="292" r:id="rId14"/>
    <p:sldId id="2147374873" r:id="rId15"/>
    <p:sldId id="9370" r:id="rId16"/>
    <p:sldId id="348" r:id="rId17"/>
    <p:sldId id="9367" r:id="rId18"/>
    <p:sldId id="9368" r:id="rId19"/>
    <p:sldId id="2147374876" r:id="rId20"/>
    <p:sldId id="9155" r:id="rId21"/>
    <p:sldId id="2147374874" r:id="rId22"/>
    <p:sldId id="9369" r:id="rId23"/>
    <p:sldId id="2147374875" r:id="rId24"/>
    <p:sldId id="2147374877" r:id="rId25"/>
    <p:sldId id="800" r:id="rId26"/>
    <p:sldId id="2147374879" r:id="rId27"/>
    <p:sldId id="25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Deluca" initials="JD"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678DA1"/>
    <a:srgbClr val="1F73A1"/>
    <a:srgbClr val="FFFFFF"/>
    <a:srgbClr val="7CC7BB"/>
    <a:srgbClr val="5AB5A6"/>
    <a:srgbClr val="59AF9B"/>
    <a:srgbClr val="4DE7C7"/>
    <a:srgbClr val="2AE7C7"/>
    <a:srgbClr val="2AE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47" autoAdjust="0"/>
    <p:restoredTop sz="79640" autoAdjust="0"/>
  </p:normalViewPr>
  <p:slideViewPr>
    <p:cSldViewPr snapToGrid="0">
      <p:cViewPr varScale="1">
        <p:scale>
          <a:sx n="128" d="100"/>
          <a:sy n="128" d="100"/>
        </p:scale>
        <p:origin x="1052"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3D8B6E-372A-4E64-8A97-69B8F0B44500}" type="doc">
      <dgm:prSet loTypeId="urn:microsoft.com/office/officeart/2005/8/layout/radial6" loCatId="cycle" qsTypeId="urn:microsoft.com/office/officeart/2005/8/quickstyle/simple2" qsCatId="simple" csTypeId="urn:microsoft.com/office/officeart/2005/8/colors/accent1_4" csCatId="accent1" phldr="1"/>
      <dgm:spPr/>
      <dgm:t>
        <a:bodyPr/>
        <a:lstStyle/>
        <a:p>
          <a:endParaRPr lang="en-US"/>
        </a:p>
      </dgm:t>
    </dgm:pt>
    <dgm:pt modelId="{F9C30306-89CF-4DA7-83AA-589FAF644BD3}">
      <dgm:prSet phldrT="[Text]" custT="1"/>
      <dgm:spPr/>
      <dgm:t>
        <a:bodyPr/>
        <a:lstStyle/>
        <a:p>
          <a:r>
            <a:rPr lang="en-US" sz="1600"/>
            <a:t>Project Success</a:t>
          </a:r>
        </a:p>
      </dgm:t>
    </dgm:pt>
    <dgm:pt modelId="{2CAC3008-6AA5-4662-B82D-FA1C73AB4581}" type="parTrans" cxnId="{FC8C632D-9EE7-4D1A-80A8-BABE5A96AC51}">
      <dgm:prSet/>
      <dgm:spPr/>
      <dgm:t>
        <a:bodyPr/>
        <a:lstStyle/>
        <a:p>
          <a:endParaRPr lang="en-US"/>
        </a:p>
      </dgm:t>
    </dgm:pt>
    <dgm:pt modelId="{F446CBF0-BCF9-4E62-92C1-43ADBFD3A37F}" type="sibTrans" cxnId="{FC8C632D-9EE7-4D1A-80A8-BABE5A96AC51}">
      <dgm:prSet/>
      <dgm:spPr/>
      <dgm:t>
        <a:bodyPr/>
        <a:lstStyle/>
        <a:p>
          <a:endParaRPr lang="en-US"/>
        </a:p>
      </dgm:t>
    </dgm:pt>
    <dgm:pt modelId="{4BA7EE6C-7CBC-42DF-B6EE-62569712F50B}">
      <dgm:prSet phldrT="[Text]" custT="1"/>
      <dgm:spPr/>
      <dgm:t>
        <a:bodyPr/>
        <a:lstStyle/>
        <a:p>
          <a:r>
            <a:rPr lang="en-US" sz="1100"/>
            <a:t>Executive Buy-in</a:t>
          </a:r>
        </a:p>
      </dgm:t>
    </dgm:pt>
    <dgm:pt modelId="{46C1BF86-99FA-49CB-B6DF-00081184DF18}" type="parTrans" cxnId="{B585F835-CF99-4464-800E-D642C0577721}">
      <dgm:prSet/>
      <dgm:spPr/>
      <dgm:t>
        <a:bodyPr/>
        <a:lstStyle/>
        <a:p>
          <a:endParaRPr lang="en-US"/>
        </a:p>
      </dgm:t>
    </dgm:pt>
    <dgm:pt modelId="{B9BE9A89-C124-4FD1-903B-86C0D71F18E6}" type="sibTrans" cxnId="{B585F835-CF99-4464-800E-D642C0577721}">
      <dgm:prSet/>
      <dgm:spPr/>
      <dgm:t>
        <a:bodyPr/>
        <a:lstStyle/>
        <a:p>
          <a:endParaRPr lang="en-US"/>
        </a:p>
      </dgm:t>
    </dgm:pt>
    <dgm:pt modelId="{95E27E39-75D5-4470-952B-AB4C32C4CF04}">
      <dgm:prSet phldrT="[Text]" custT="1"/>
      <dgm:spPr/>
      <dgm:t>
        <a:bodyPr/>
        <a:lstStyle/>
        <a:p>
          <a:r>
            <a:rPr lang="en-US" sz="1100"/>
            <a:t>Data Prep.</a:t>
          </a:r>
        </a:p>
      </dgm:t>
    </dgm:pt>
    <dgm:pt modelId="{056DAC24-7D1D-4FE2-AA91-21D19277B9CE}" type="parTrans" cxnId="{A99E07AF-37B4-4225-A5A6-7C01C0CF0874}">
      <dgm:prSet/>
      <dgm:spPr/>
      <dgm:t>
        <a:bodyPr/>
        <a:lstStyle/>
        <a:p>
          <a:endParaRPr lang="en-US"/>
        </a:p>
      </dgm:t>
    </dgm:pt>
    <dgm:pt modelId="{3398A256-15F0-417A-AA17-763793365B9B}" type="sibTrans" cxnId="{A99E07AF-37B4-4225-A5A6-7C01C0CF0874}">
      <dgm:prSet/>
      <dgm:spPr/>
      <dgm:t>
        <a:bodyPr/>
        <a:lstStyle/>
        <a:p>
          <a:endParaRPr lang="en-US"/>
        </a:p>
      </dgm:t>
    </dgm:pt>
    <dgm:pt modelId="{129D288C-9310-4C70-B65E-BDB86DB335F9}">
      <dgm:prSet phldrT="[Text]" custT="1"/>
      <dgm:spPr/>
      <dgm:t>
        <a:bodyPr/>
        <a:lstStyle/>
        <a:p>
          <a:r>
            <a:rPr lang="en-US" sz="1100"/>
            <a:t>Project Core Team</a:t>
          </a:r>
        </a:p>
      </dgm:t>
    </dgm:pt>
    <dgm:pt modelId="{92232AED-2936-4F9A-9C37-D8D9042C698E}" type="parTrans" cxnId="{ED92D10B-1210-412E-9396-DBB01BCEDC0F}">
      <dgm:prSet/>
      <dgm:spPr/>
      <dgm:t>
        <a:bodyPr/>
        <a:lstStyle/>
        <a:p>
          <a:endParaRPr lang="en-US"/>
        </a:p>
      </dgm:t>
    </dgm:pt>
    <dgm:pt modelId="{95AA7147-3692-4CE2-B548-6CAFAE444A9B}" type="sibTrans" cxnId="{ED92D10B-1210-412E-9396-DBB01BCEDC0F}">
      <dgm:prSet/>
      <dgm:spPr/>
      <dgm:t>
        <a:bodyPr/>
        <a:lstStyle/>
        <a:p>
          <a:endParaRPr lang="en-US"/>
        </a:p>
      </dgm:t>
    </dgm:pt>
    <dgm:pt modelId="{591C2A77-3678-452B-B7D8-4249A4AE6C2B}">
      <dgm:prSet phldrT="[Text]" custT="1"/>
      <dgm:spPr/>
      <dgm:t>
        <a:bodyPr/>
        <a:lstStyle/>
        <a:p>
          <a:r>
            <a:rPr lang="en-US" sz="1100"/>
            <a:t>Testing &amp; Training</a:t>
          </a:r>
        </a:p>
      </dgm:t>
    </dgm:pt>
    <dgm:pt modelId="{24B854CB-BC96-4C47-8FDA-3C14CCC8DA46}" type="parTrans" cxnId="{0699F4B9-CD0E-4A97-B0CC-A58D5E97B6E2}">
      <dgm:prSet/>
      <dgm:spPr/>
      <dgm:t>
        <a:bodyPr/>
        <a:lstStyle/>
        <a:p>
          <a:endParaRPr lang="en-US"/>
        </a:p>
      </dgm:t>
    </dgm:pt>
    <dgm:pt modelId="{8EF682FD-2FE6-4A05-A7C3-1A267D350AC2}" type="sibTrans" cxnId="{0699F4B9-CD0E-4A97-B0CC-A58D5E97B6E2}">
      <dgm:prSet/>
      <dgm:spPr/>
      <dgm:t>
        <a:bodyPr/>
        <a:lstStyle/>
        <a:p>
          <a:endParaRPr lang="en-US"/>
        </a:p>
      </dgm:t>
    </dgm:pt>
    <dgm:pt modelId="{5728C309-9FDA-434F-ACF4-4B4042D7D16F}">
      <dgm:prSet phldrT="[Text]" custT="1"/>
      <dgm:spPr/>
      <dgm:t>
        <a:bodyPr/>
        <a:lstStyle/>
        <a:p>
          <a:r>
            <a:rPr lang="en-US" sz="1100"/>
            <a:t>Change Mgmt.</a:t>
          </a:r>
        </a:p>
      </dgm:t>
    </dgm:pt>
    <dgm:pt modelId="{22FCA400-D645-404C-B2F3-58476FDCFA67}" type="parTrans" cxnId="{F65F05A4-A7A0-4A99-95FB-738685FC2DB5}">
      <dgm:prSet/>
      <dgm:spPr/>
      <dgm:t>
        <a:bodyPr/>
        <a:lstStyle/>
        <a:p>
          <a:endParaRPr lang="en-US"/>
        </a:p>
      </dgm:t>
    </dgm:pt>
    <dgm:pt modelId="{769ECE78-A3E0-4315-9CD6-F4C39846536F}" type="sibTrans" cxnId="{F65F05A4-A7A0-4A99-95FB-738685FC2DB5}">
      <dgm:prSet/>
      <dgm:spPr/>
      <dgm:t>
        <a:bodyPr/>
        <a:lstStyle/>
        <a:p>
          <a:endParaRPr lang="en-US"/>
        </a:p>
      </dgm:t>
    </dgm:pt>
    <dgm:pt modelId="{A2C028DE-5262-4FE5-ADB6-626EC4AB7C99}">
      <dgm:prSet phldrT="[Text]" custT="1"/>
      <dgm:spPr/>
      <dgm:t>
        <a:bodyPr/>
        <a:lstStyle/>
        <a:p>
          <a:r>
            <a:rPr lang="en-US" sz="1100"/>
            <a:t>Pricing Vision &amp; Leadership</a:t>
          </a:r>
        </a:p>
      </dgm:t>
    </dgm:pt>
    <dgm:pt modelId="{A73C27D6-B528-4D7D-A5F9-8F3DFD24EE5A}" type="parTrans" cxnId="{F797C789-62E8-428D-B076-101B92BF1BB2}">
      <dgm:prSet/>
      <dgm:spPr/>
      <dgm:t>
        <a:bodyPr/>
        <a:lstStyle/>
        <a:p>
          <a:endParaRPr lang="en-US"/>
        </a:p>
      </dgm:t>
    </dgm:pt>
    <dgm:pt modelId="{28488443-46EE-4313-BA9D-33DE696518B1}" type="sibTrans" cxnId="{F797C789-62E8-428D-B076-101B92BF1BB2}">
      <dgm:prSet/>
      <dgm:spPr/>
      <dgm:t>
        <a:bodyPr/>
        <a:lstStyle/>
        <a:p>
          <a:endParaRPr lang="en-US"/>
        </a:p>
      </dgm:t>
    </dgm:pt>
    <dgm:pt modelId="{F0B8DEA9-12DF-40D4-B2D8-C94ADF14D2C9}" type="pres">
      <dgm:prSet presAssocID="{193D8B6E-372A-4E64-8A97-69B8F0B44500}" presName="Name0" presStyleCnt="0">
        <dgm:presLayoutVars>
          <dgm:chMax val="1"/>
          <dgm:dir/>
          <dgm:animLvl val="ctr"/>
          <dgm:resizeHandles val="exact"/>
        </dgm:presLayoutVars>
      </dgm:prSet>
      <dgm:spPr/>
    </dgm:pt>
    <dgm:pt modelId="{FC05BBFD-162E-4CCE-A6EB-7D3F7348BEDE}" type="pres">
      <dgm:prSet presAssocID="{F9C30306-89CF-4DA7-83AA-589FAF644BD3}" presName="centerShape" presStyleLbl="node0" presStyleIdx="0" presStyleCnt="1" custScaleX="88479" custScaleY="81587"/>
      <dgm:spPr/>
    </dgm:pt>
    <dgm:pt modelId="{6972C051-6C22-4842-B336-7A6C666D4711}" type="pres">
      <dgm:prSet presAssocID="{4BA7EE6C-7CBC-42DF-B6EE-62569712F50B}" presName="node" presStyleLbl="node1" presStyleIdx="0" presStyleCnt="6" custScaleX="118653" custScaleY="119413">
        <dgm:presLayoutVars>
          <dgm:bulletEnabled val="1"/>
        </dgm:presLayoutVars>
      </dgm:prSet>
      <dgm:spPr/>
    </dgm:pt>
    <dgm:pt modelId="{386B3383-D00E-44E0-8869-0E02457BCD5D}" type="pres">
      <dgm:prSet presAssocID="{4BA7EE6C-7CBC-42DF-B6EE-62569712F50B}" presName="dummy" presStyleCnt="0"/>
      <dgm:spPr/>
    </dgm:pt>
    <dgm:pt modelId="{689E88BC-ED34-421E-AE0B-217F06BC63AF}" type="pres">
      <dgm:prSet presAssocID="{B9BE9A89-C124-4FD1-903B-86C0D71F18E6}" presName="sibTrans" presStyleLbl="sibTrans2D1" presStyleIdx="0" presStyleCnt="6"/>
      <dgm:spPr/>
    </dgm:pt>
    <dgm:pt modelId="{959D7CA6-B3CB-43D1-8CE0-CF20B7B919E7}" type="pres">
      <dgm:prSet presAssocID="{A2C028DE-5262-4FE5-ADB6-626EC4AB7C99}" presName="node" presStyleLbl="node1" presStyleIdx="1" presStyleCnt="6" custScaleX="118653" custScaleY="119413">
        <dgm:presLayoutVars>
          <dgm:bulletEnabled val="1"/>
        </dgm:presLayoutVars>
      </dgm:prSet>
      <dgm:spPr/>
    </dgm:pt>
    <dgm:pt modelId="{48439460-799B-41AF-BB65-E46DEA556C57}" type="pres">
      <dgm:prSet presAssocID="{A2C028DE-5262-4FE5-ADB6-626EC4AB7C99}" presName="dummy" presStyleCnt="0"/>
      <dgm:spPr/>
    </dgm:pt>
    <dgm:pt modelId="{1F08CC2D-D6BD-4E64-A749-EBC4D0F2EF63}" type="pres">
      <dgm:prSet presAssocID="{28488443-46EE-4313-BA9D-33DE696518B1}" presName="sibTrans" presStyleLbl="sibTrans2D1" presStyleIdx="1" presStyleCnt="6"/>
      <dgm:spPr/>
    </dgm:pt>
    <dgm:pt modelId="{250C8B7E-90FA-4F12-985C-E425E334C694}" type="pres">
      <dgm:prSet presAssocID="{95E27E39-75D5-4470-952B-AB4C32C4CF04}" presName="node" presStyleLbl="node1" presStyleIdx="2" presStyleCnt="6" custScaleX="118653" custScaleY="119413">
        <dgm:presLayoutVars>
          <dgm:bulletEnabled val="1"/>
        </dgm:presLayoutVars>
      </dgm:prSet>
      <dgm:spPr/>
    </dgm:pt>
    <dgm:pt modelId="{48A29F9B-0DE3-4531-B96F-A599627F049E}" type="pres">
      <dgm:prSet presAssocID="{95E27E39-75D5-4470-952B-AB4C32C4CF04}" presName="dummy" presStyleCnt="0"/>
      <dgm:spPr/>
    </dgm:pt>
    <dgm:pt modelId="{73C58833-CF52-4207-AF07-F4AB751AF29A}" type="pres">
      <dgm:prSet presAssocID="{3398A256-15F0-417A-AA17-763793365B9B}" presName="sibTrans" presStyleLbl="sibTrans2D1" presStyleIdx="2" presStyleCnt="6"/>
      <dgm:spPr/>
    </dgm:pt>
    <dgm:pt modelId="{01CEC73B-91E9-49E2-8B02-28283720EA25}" type="pres">
      <dgm:prSet presAssocID="{129D288C-9310-4C70-B65E-BDB86DB335F9}" presName="node" presStyleLbl="node1" presStyleIdx="3" presStyleCnt="6" custScaleX="118653" custScaleY="119413">
        <dgm:presLayoutVars>
          <dgm:bulletEnabled val="1"/>
        </dgm:presLayoutVars>
      </dgm:prSet>
      <dgm:spPr/>
    </dgm:pt>
    <dgm:pt modelId="{7B4154E5-475D-461A-A4D3-9C3483DD65B1}" type="pres">
      <dgm:prSet presAssocID="{129D288C-9310-4C70-B65E-BDB86DB335F9}" presName="dummy" presStyleCnt="0"/>
      <dgm:spPr/>
    </dgm:pt>
    <dgm:pt modelId="{2C5CE9CF-8443-460B-A784-37F0F6D880CC}" type="pres">
      <dgm:prSet presAssocID="{95AA7147-3692-4CE2-B548-6CAFAE444A9B}" presName="sibTrans" presStyleLbl="sibTrans2D1" presStyleIdx="3" presStyleCnt="6"/>
      <dgm:spPr/>
    </dgm:pt>
    <dgm:pt modelId="{A4AA03E4-1F27-4FAB-BC6D-85A0514B7F02}" type="pres">
      <dgm:prSet presAssocID="{591C2A77-3678-452B-B7D8-4249A4AE6C2B}" presName="node" presStyleLbl="node1" presStyleIdx="4" presStyleCnt="6" custScaleX="118653" custScaleY="119413">
        <dgm:presLayoutVars>
          <dgm:bulletEnabled val="1"/>
        </dgm:presLayoutVars>
      </dgm:prSet>
      <dgm:spPr/>
    </dgm:pt>
    <dgm:pt modelId="{40534684-F524-4455-AA65-804D86F47328}" type="pres">
      <dgm:prSet presAssocID="{591C2A77-3678-452B-B7D8-4249A4AE6C2B}" presName="dummy" presStyleCnt="0"/>
      <dgm:spPr/>
    </dgm:pt>
    <dgm:pt modelId="{B797435D-FBB9-4FAD-8647-07DAE194EC29}" type="pres">
      <dgm:prSet presAssocID="{8EF682FD-2FE6-4A05-A7C3-1A267D350AC2}" presName="sibTrans" presStyleLbl="sibTrans2D1" presStyleIdx="4" presStyleCnt="6" custScaleX="113652"/>
      <dgm:spPr/>
    </dgm:pt>
    <dgm:pt modelId="{2B03204A-82E5-4A5F-B828-BCDD3B44EE5B}" type="pres">
      <dgm:prSet presAssocID="{5728C309-9FDA-434F-ACF4-4B4042D7D16F}" presName="node" presStyleLbl="node1" presStyleIdx="5" presStyleCnt="6" custScaleX="118653" custScaleY="119413">
        <dgm:presLayoutVars>
          <dgm:bulletEnabled val="1"/>
        </dgm:presLayoutVars>
      </dgm:prSet>
      <dgm:spPr/>
    </dgm:pt>
    <dgm:pt modelId="{5FAE5E82-0EA3-4123-8619-37F633C1BF4D}" type="pres">
      <dgm:prSet presAssocID="{5728C309-9FDA-434F-ACF4-4B4042D7D16F}" presName="dummy" presStyleCnt="0"/>
      <dgm:spPr/>
    </dgm:pt>
    <dgm:pt modelId="{4307817E-1C03-459F-A9A8-5AAAE660D349}" type="pres">
      <dgm:prSet presAssocID="{769ECE78-A3E0-4315-9CD6-F4C39846536F}" presName="sibTrans" presStyleLbl="sibTrans2D1" presStyleIdx="5" presStyleCnt="6"/>
      <dgm:spPr/>
    </dgm:pt>
  </dgm:ptLst>
  <dgm:cxnLst>
    <dgm:cxn modelId="{ED92D10B-1210-412E-9396-DBB01BCEDC0F}" srcId="{F9C30306-89CF-4DA7-83AA-589FAF644BD3}" destId="{129D288C-9310-4C70-B65E-BDB86DB335F9}" srcOrd="3" destOrd="0" parTransId="{92232AED-2936-4F9A-9C37-D8D9042C698E}" sibTransId="{95AA7147-3692-4CE2-B548-6CAFAE444A9B}"/>
    <dgm:cxn modelId="{32BCE512-52FB-4CE6-BB0C-CEE2F03AEBBE}" type="presOf" srcId="{3398A256-15F0-417A-AA17-763793365B9B}" destId="{73C58833-CF52-4207-AF07-F4AB751AF29A}" srcOrd="0" destOrd="0" presId="urn:microsoft.com/office/officeart/2005/8/layout/radial6"/>
    <dgm:cxn modelId="{CC76542A-0078-49B8-A42F-E064CA3ACE69}" type="presOf" srcId="{5728C309-9FDA-434F-ACF4-4B4042D7D16F}" destId="{2B03204A-82E5-4A5F-B828-BCDD3B44EE5B}" srcOrd="0" destOrd="0" presId="urn:microsoft.com/office/officeart/2005/8/layout/radial6"/>
    <dgm:cxn modelId="{BD443F2C-A0BC-498B-BA4B-D96920FA9E9C}" type="presOf" srcId="{4BA7EE6C-7CBC-42DF-B6EE-62569712F50B}" destId="{6972C051-6C22-4842-B336-7A6C666D4711}" srcOrd="0" destOrd="0" presId="urn:microsoft.com/office/officeart/2005/8/layout/radial6"/>
    <dgm:cxn modelId="{FC8C632D-9EE7-4D1A-80A8-BABE5A96AC51}" srcId="{193D8B6E-372A-4E64-8A97-69B8F0B44500}" destId="{F9C30306-89CF-4DA7-83AA-589FAF644BD3}" srcOrd="0" destOrd="0" parTransId="{2CAC3008-6AA5-4662-B82D-FA1C73AB4581}" sibTransId="{F446CBF0-BCF9-4E62-92C1-43ADBFD3A37F}"/>
    <dgm:cxn modelId="{82E3DD35-959F-4195-8954-6FD75D48BA40}" type="presOf" srcId="{F9C30306-89CF-4DA7-83AA-589FAF644BD3}" destId="{FC05BBFD-162E-4CCE-A6EB-7D3F7348BEDE}" srcOrd="0" destOrd="0" presId="urn:microsoft.com/office/officeart/2005/8/layout/radial6"/>
    <dgm:cxn modelId="{B585F835-CF99-4464-800E-D642C0577721}" srcId="{F9C30306-89CF-4DA7-83AA-589FAF644BD3}" destId="{4BA7EE6C-7CBC-42DF-B6EE-62569712F50B}" srcOrd="0" destOrd="0" parTransId="{46C1BF86-99FA-49CB-B6DF-00081184DF18}" sibTransId="{B9BE9A89-C124-4FD1-903B-86C0D71F18E6}"/>
    <dgm:cxn modelId="{F4985A64-2949-44F8-BB6D-D293D43909CF}" type="presOf" srcId="{8EF682FD-2FE6-4A05-A7C3-1A267D350AC2}" destId="{B797435D-FBB9-4FAD-8647-07DAE194EC29}" srcOrd="0" destOrd="0" presId="urn:microsoft.com/office/officeart/2005/8/layout/radial6"/>
    <dgm:cxn modelId="{CDFA1F4C-25BC-4A7B-AB45-B391A9DF6BB1}" type="presOf" srcId="{769ECE78-A3E0-4315-9CD6-F4C39846536F}" destId="{4307817E-1C03-459F-A9A8-5AAAE660D349}" srcOrd="0" destOrd="0" presId="urn:microsoft.com/office/officeart/2005/8/layout/radial6"/>
    <dgm:cxn modelId="{26AACC4F-A260-41C7-BFC4-559A0A9A37E8}" type="presOf" srcId="{95E27E39-75D5-4470-952B-AB4C32C4CF04}" destId="{250C8B7E-90FA-4F12-985C-E425E334C694}" srcOrd="0" destOrd="0" presId="urn:microsoft.com/office/officeart/2005/8/layout/radial6"/>
    <dgm:cxn modelId="{ED32C175-97C5-479E-BC63-EEEC0E8CAA7D}" type="presOf" srcId="{28488443-46EE-4313-BA9D-33DE696518B1}" destId="{1F08CC2D-D6BD-4E64-A749-EBC4D0F2EF63}" srcOrd="0" destOrd="0" presId="urn:microsoft.com/office/officeart/2005/8/layout/radial6"/>
    <dgm:cxn modelId="{C6676C7A-A29D-4CF1-9C38-478DDC025FFD}" type="presOf" srcId="{B9BE9A89-C124-4FD1-903B-86C0D71F18E6}" destId="{689E88BC-ED34-421E-AE0B-217F06BC63AF}" srcOrd="0" destOrd="0" presId="urn:microsoft.com/office/officeart/2005/8/layout/radial6"/>
    <dgm:cxn modelId="{1B635981-7B40-4582-A9F2-17CBA413F974}" type="presOf" srcId="{95AA7147-3692-4CE2-B548-6CAFAE444A9B}" destId="{2C5CE9CF-8443-460B-A784-37F0F6D880CC}" srcOrd="0" destOrd="0" presId="urn:microsoft.com/office/officeart/2005/8/layout/radial6"/>
    <dgm:cxn modelId="{F797C789-62E8-428D-B076-101B92BF1BB2}" srcId="{F9C30306-89CF-4DA7-83AA-589FAF644BD3}" destId="{A2C028DE-5262-4FE5-ADB6-626EC4AB7C99}" srcOrd="1" destOrd="0" parTransId="{A73C27D6-B528-4D7D-A5F9-8F3DFD24EE5A}" sibTransId="{28488443-46EE-4313-BA9D-33DE696518B1}"/>
    <dgm:cxn modelId="{E56C4394-40F0-4FDC-888C-B2544C89A16B}" type="presOf" srcId="{129D288C-9310-4C70-B65E-BDB86DB335F9}" destId="{01CEC73B-91E9-49E2-8B02-28283720EA25}" srcOrd="0" destOrd="0" presId="urn:microsoft.com/office/officeart/2005/8/layout/radial6"/>
    <dgm:cxn modelId="{0C2B7CA1-37F4-4192-B399-F33A0FE35ABD}" type="presOf" srcId="{193D8B6E-372A-4E64-8A97-69B8F0B44500}" destId="{F0B8DEA9-12DF-40D4-B2D8-C94ADF14D2C9}" srcOrd="0" destOrd="0" presId="urn:microsoft.com/office/officeart/2005/8/layout/radial6"/>
    <dgm:cxn modelId="{F65F05A4-A7A0-4A99-95FB-738685FC2DB5}" srcId="{F9C30306-89CF-4DA7-83AA-589FAF644BD3}" destId="{5728C309-9FDA-434F-ACF4-4B4042D7D16F}" srcOrd="5" destOrd="0" parTransId="{22FCA400-D645-404C-B2F3-58476FDCFA67}" sibTransId="{769ECE78-A3E0-4315-9CD6-F4C39846536F}"/>
    <dgm:cxn modelId="{8E66C1AC-D56D-410C-BAAF-4C4E73745D1E}" type="presOf" srcId="{A2C028DE-5262-4FE5-ADB6-626EC4AB7C99}" destId="{959D7CA6-B3CB-43D1-8CE0-CF20B7B919E7}" srcOrd="0" destOrd="0" presId="urn:microsoft.com/office/officeart/2005/8/layout/radial6"/>
    <dgm:cxn modelId="{A99E07AF-37B4-4225-A5A6-7C01C0CF0874}" srcId="{F9C30306-89CF-4DA7-83AA-589FAF644BD3}" destId="{95E27E39-75D5-4470-952B-AB4C32C4CF04}" srcOrd="2" destOrd="0" parTransId="{056DAC24-7D1D-4FE2-AA91-21D19277B9CE}" sibTransId="{3398A256-15F0-417A-AA17-763793365B9B}"/>
    <dgm:cxn modelId="{0699F4B9-CD0E-4A97-B0CC-A58D5E97B6E2}" srcId="{F9C30306-89CF-4DA7-83AA-589FAF644BD3}" destId="{591C2A77-3678-452B-B7D8-4249A4AE6C2B}" srcOrd="4" destOrd="0" parTransId="{24B854CB-BC96-4C47-8FDA-3C14CCC8DA46}" sibTransId="{8EF682FD-2FE6-4A05-A7C3-1A267D350AC2}"/>
    <dgm:cxn modelId="{AECDEACE-67EA-46C0-B7FF-2C571695F841}" type="presOf" srcId="{591C2A77-3678-452B-B7D8-4249A4AE6C2B}" destId="{A4AA03E4-1F27-4FAB-BC6D-85A0514B7F02}" srcOrd="0" destOrd="0" presId="urn:microsoft.com/office/officeart/2005/8/layout/radial6"/>
    <dgm:cxn modelId="{E4B63278-FCE3-4178-AB0B-94A3FC343042}" type="presParOf" srcId="{F0B8DEA9-12DF-40D4-B2D8-C94ADF14D2C9}" destId="{FC05BBFD-162E-4CCE-A6EB-7D3F7348BEDE}" srcOrd="0" destOrd="0" presId="urn:microsoft.com/office/officeart/2005/8/layout/radial6"/>
    <dgm:cxn modelId="{BFEEE91A-FD8E-4EFD-945C-02F332D96977}" type="presParOf" srcId="{F0B8DEA9-12DF-40D4-B2D8-C94ADF14D2C9}" destId="{6972C051-6C22-4842-B336-7A6C666D4711}" srcOrd="1" destOrd="0" presId="urn:microsoft.com/office/officeart/2005/8/layout/radial6"/>
    <dgm:cxn modelId="{EC460D3B-4BBE-4132-98EF-907CB48FA1DD}" type="presParOf" srcId="{F0B8DEA9-12DF-40D4-B2D8-C94ADF14D2C9}" destId="{386B3383-D00E-44E0-8869-0E02457BCD5D}" srcOrd="2" destOrd="0" presId="urn:microsoft.com/office/officeart/2005/8/layout/radial6"/>
    <dgm:cxn modelId="{550C1C13-2D14-40B3-8A91-F9AB2EEFF74C}" type="presParOf" srcId="{F0B8DEA9-12DF-40D4-B2D8-C94ADF14D2C9}" destId="{689E88BC-ED34-421E-AE0B-217F06BC63AF}" srcOrd="3" destOrd="0" presId="urn:microsoft.com/office/officeart/2005/8/layout/radial6"/>
    <dgm:cxn modelId="{5AB4FADD-405E-46F3-B489-5633F35AB1AE}" type="presParOf" srcId="{F0B8DEA9-12DF-40D4-B2D8-C94ADF14D2C9}" destId="{959D7CA6-B3CB-43D1-8CE0-CF20B7B919E7}" srcOrd="4" destOrd="0" presId="urn:microsoft.com/office/officeart/2005/8/layout/radial6"/>
    <dgm:cxn modelId="{F973F3EC-D6CC-46C2-884B-EA1F2A6BA4C7}" type="presParOf" srcId="{F0B8DEA9-12DF-40D4-B2D8-C94ADF14D2C9}" destId="{48439460-799B-41AF-BB65-E46DEA556C57}" srcOrd="5" destOrd="0" presId="urn:microsoft.com/office/officeart/2005/8/layout/radial6"/>
    <dgm:cxn modelId="{C2D27F61-A127-4AD5-B37B-68FC90F38CB3}" type="presParOf" srcId="{F0B8DEA9-12DF-40D4-B2D8-C94ADF14D2C9}" destId="{1F08CC2D-D6BD-4E64-A749-EBC4D0F2EF63}" srcOrd="6" destOrd="0" presId="urn:microsoft.com/office/officeart/2005/8/layout/radial6"/>
    <dgm:cxn modelId="{52B02E76-AA77-4164-ACB0-DF5877585041}" type="presParOf" srcId="{F0B8DEA9-12DF-40D4-B2D8-C94ADF14D2C9}" destId="{250C8B7E-90FA-4F12-985C-E425E334C694}" srcOrd="7" destOrd="0" presId="urn:microsoft.com/office/officeart/2005/8/layout/radial6"/>
    <dgm:cxn modelId="{0148A709-FF53-417A-9032-CB56F3D20986}" type="presParOf" srcId="{F0B8DEA9-12DF-40D4-B2D8-C94ADF14D2C9}" destId="{48A29F9B-0DE3-4531-B96F-A599627F049E}" srcOrd="8" destOrd="0" presId="urn:microsoft.com/office/officeart/2005/8/layout/radial6"/>
    <dgm:cxn modelId="{BB6F588E-F935-40DC-ABBC-545233871CA9}" type="presParOf" srcId="{F0B8DEA9-12DF-40D4-B2D8-C94ADF14D2C9}" destId="{73C58833-CF52-4207-AF07-F4AB751AF29A}" srcOrd="9" destOrd="0" presId="urn:microsoft.com/office/officeart/2005/8/layout/radial6"/>
    <dgm:cxn modelId="{73292CF0-3AA5-4745-8988-8C5AF834D986}" type="presParOf" srcId="{F0B8DEA9-12DF-40D4-B2D8-C94ADF14D2C9}" destId="{01CEC73B-91E9-49E2-8B02-28283720EA25}" srcOrd="10" destOrd="0" presId="urn:microsoft.com/office/officeart/2005/8/layout/radial6"/>
    <dgm:cxn modelId="{9A57D393-EB73-4076-B628-B5A608BD7D71}" type="presParOf" srcId="{F0B8DEA9-12DF-40D4-B2D8-C94ADF14D2C9}" destId="{7B4154E5-475D-461A-A4D3-9C3483DD65B1}" srcOrd="11" destOrd="0" presId="urn:microsoft.com/office/officeart/2005/8/layout/radial6"/>
    <dgm:cxn modelId="{AC1A091F-101E-4148-A9DF-EF24EF5C4E7D}" type="presParOf" srcId="{F0B8DEA9-12DF-40D4-B2D8-C94ADF14D2C9}" destId="{2C5CE9CF-8443-460B-A784-37F0F6D880CC}" srcOrd="12" destOrd="0" presId="urn:microsoft.com/office/officeart/2005/8/layout/radial6"/>
    <dgm:cxn modelId="{267A7688-78A2-466D-80FF-B7EB6B561A51}" type="presParOf" srcId="{F0B8DEA9-12DF-40D4-B2D8-C94ADF14D2C9}" destId="{A4AA03E4-1F27-4FAB-BC6D-85A0514B7F02}" srcOrd="13" destOrd="0" presId="urn:microsoft.com/office/officeart/2005/8/layout/radial6"/>
    <dgm:cxn modelId="{DB8194C3-41C3-4361-B994-15DBEA099727}" type="presParOf" srcId="{F0B8DEA9-12DF-40D4-B2D8-C94ADF14D2C9}" destId="{40534684-F524-4455-AA65-804D86F47328}" srcOrd="14" destOrd="0" presId="urn:microsoft.com/office/officeart/2005/8/layout/radial6"/>
    <dgm:cxn modelId="{B0BDCB43-76FC-4420-B302-CF001EE8534B}" type="presParOf" srcId="{F0B8DEA9-12DF-40D4-B2D8-C94ADF14D2C9}" destId="{B797435D-FBB9-4FAD-8647-07DAE194EC29}" srcOrd="15" destOrd="0" presId="urn:microsoft.com/office/officeart/2005/8/layout/radial6"/>
    <dgm:cxn modelId="{2DB7E0C7-B9C7-46EA-BF22-58F81B8A165A}" type="presParOf" srcId="{F0B8DEA9-12DF-40D4-B2D8-C94ADF14D2C9}" destId="{2B03204A-82E5-4A5F-B828-BCDD3B44EE5B}" srcOrd="16" destOrd="0" presId="urn:microsoft.com/office/officeart/2005/8/layout/radial6"/>
    <dgm:cxn modelId="{58DFC55E-B7CC-4B5B-81AD-7D8B1B4AF437}" type="presParOf" srcId="{F0B8DEA9-12DF-40D4-B2D8-C94ADF14D2C9}" destId="{5FAE5E82-0EA3-4123-8619-37F633C1BF4D}" srcOrd="17" destOrd="0" presId="urn:microsoft.com/office/officeart/2005/8/layout/radial6"/>
    <dgm:cxn modelId="{982705D8-7340-43A1-BC40-B392F36B2DCD}" type="presParOf" srcId="{F0B8DEA9-12DF-40D4-B2D8-C94ADF14D2C9}" destId="{4307817E-1C03-459F-A9A8-5AAAE660D349}"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7817E-1C03-459F-A9A8-5AAAE660D349}">
      <dsp:nvSpPr>
        <dsp:cNvPr id="0" name=""/>
        <dsp:cNvSpPr/>
      </dsp:nvSpPr>
      <dsp:spPr>
        <a:xfrm>
          <a:off x="3864664" y="562614"/>
          <a:ext cx="3842580" cy="3842580"/>
        </a:xfrm>
        <a:prstGeom prst="blockArc">
          <a:avLst>
            <a:gd name="adj1" fmla="val 12600000"/>
            <a:gd name="adj2" fmla="val 16200000"/>
            <a:gd name="adj3" fmla="val 4528"/>
          </a:avLst>
        </a:prstGeom>
        <a:solidFill>
          <a:schemeClr val="accent1">
            <a:shade val="90000"/>
            <a:hueOff val="185695"/>
            <a:satOff val="-4349"/>
            <a:lumOff val="11851"/>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797435D-FBB9-4FAD-8647-07DAE194EC29}">
      <dsp:nvSpPr>
        <dsp:cNvPr id="0" name=""/>
        <dsp:cNvSpPr/>
      </dsp:nvSpPr>
      <dsp:spPr>
        <a:xfrm>
          <a:off x="3602369" y="562614"/>
          <a:ext cx="4367169" cy="3842580"/>
        </a:xfrm>
        <a:prstGeom prst="blockArc">
          <a:avLst>
            <a:gd name="adj1" fmla="val 9000000"/>
            <a:gd name="adj2" fmla="val 12600000"/>
            <a:gd name="adj3" fmla="val 4528"/>
          </a:avLst>
        </a:prstGeom>
        <a:solidFill>
          <a:schemeClr val="accent1">
            <a:shade val="90000"/>
            <a:hueOff val="371390"/>
            <a:satOff val="-8697"/>
            <a:lumOff val="23703"/>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C5CE9CF-8443-460B-A784-37F0F6D880CC}">
      <dsp:nvSpPr>
        <dsp:cNvPr id="0" name=""/>
        <dsp:cNvSpPr/>
      </dsp:nvSpPr>
      <dsp:spPr>
        <a:xfrm>
          <a:off x="3864664" y="562614"/>
          <a:ext cx="3842580" cy="3842580"/>
        </a:xfrm>
        <a:prstGeom prst="blockArc">
          <a:avLst>
            <a:gd name="adj1" fmla="val 5400000"/>
            <a:gd name="adj2" fmla="val 9000000"/>
            <a:gd name="adj3" fmla="val 4528"/>
          </a:avLst>
        </a:prstGeom>
        <a:solidFill>
          <a:schemeClr val="accent1">
            <a:shade val="90000"/>
            <a:hueOff val="557085"/>
            <a:satOff val="-13046"/>
            <a:lumOff val="35554"/>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3C58833-CF52-4207-AF07-F4AB751AF29A}">
      <dsp:nvSpPr>
        <dsp:cNvPr id="0" name=""/>
        <dsp:cNvSpPr/>
      </dsp:nvSpPr>
      <dsp:spPr>
        <a:xfrm>
          <a:off x="3864664" y="562614"/>
          <a:ext cx="3842580" cy="3842580"/>
        </a:xfrm>
        <a:prstGeom prst="blockArc">
          <a:avLst>
            <a:gd name="adj1" fmla="val 1800000"/>
            <a:gd name="adj2" fmla="val 5400000"/>
            <a:gd name="adj3" fmla="val 4528"/>
          </a:avLst>
        </a:prstGeom>
        <a:solidFill>
          <a:schemeClr val="accent1">
            <a:shade val="90000"/>
            <a:hueOff val="371390"/>
            <a:satOff val="-8697"/>
            <a:lumOff val="23703"/>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F08CC2D-D6BD-4E64-A749-EBC4D0F2EF63}">
      <dsp:nvSpPr>
        <dsp:cNvPr id="0" name=""/>
        <dsp:cNvSpPr/>
      </dsp:nvSpPr>
      <dsp:spPr>
        <a:xfrm>
          <a:off x="3864664" y="562614"/>
          <a:ext cx="3842580" cy="3842580"/>
        </a:xfrm>
        <a:prstGeom prst="blockArc">
          <a:avLst>
            <a:gd name="adj1" fmla="val 19800000"/>
            <a:gd name="adj2" fmla="val 1800000"/>
            <a:gd name="adj3" fmla="val 4528"/>
          </a:avLst>
        </a:prstGeom>
        <a:solidFill>
          <a:schemeClr val="accent1">
            <a:shade val="90000"/>
            <a:hueOff val="185695"/>
            <a:satOff val="-4349"/>
            <a:lumOff val="11851"/>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89E88BC-ED34-421E-AE0B-217F06BC63AF}">
      <dsp:nvSpPr>
        <dsp:cNvPr id="0" name=""/>
        <dsp:cNvSpPr/>
      </dsp:nvSpPr>
      <dsp:spPr>
        <a:xfrm>
          <a:off x="3864664" y="562614"/>
          <a:ext cx="3842580" cy="3842580"/>
        </a:xfrm>
        <a:prstGeom prst="blockArc">
          <a:avLst>
            <a:gd name="adj1" fmla="val 16200000"/>
            <a:gd name="adj2" fmla="val 19800000"/>
            <a:gd name="adj3" fmla="val 4528"/>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FC05BBFD-162E-4CCE-A6EB-7D3F7348BEDE}">
      <dsp:nvSpPr>
        <dsp:cNvPr id="0" name=""/>
        <dsp:cNvSpPr/>
      </dsp:nvSpPr>
      <dsp:spPr>
        <a:xfrm>
          <a:off x="5022300" y="1779734"/>
          <a:ext cx="1527307" cy="1408339"/>
        </a:xfrm>
        <a:prstGeom prst="ellipse">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Project Success</a:t>
          </a:r>
        </a:p>
      </dsp:txBody>
      <dsp:txXfrm>
        <a:off x="5245969" y="1985980"/>
        <a:ext cx="1079969" cy="995847"/>
      </dsp:txXfrm>
    </dsp:sp>
    <dsp:sp modelId="{6972C051-6C22-4842-B336-7A6C666D4711}">
      <dsp:nvSpPr>
        <dsp:cNvPr id="0" name=""/>
        <dsp:cNvSpPr/>
      </dsp:nvSpPr>
      <dsp:spPr>
        <a:xfrm>
          <a:off x="5069096" y="-115335"/>
          <a:ext cx="1433715" cy="1442898"/>
        </a:xfrm>
        <a:prstGeom prst="ellips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Executive Buy-in</a:t>
          </a:r>
        </a:p>
      </dsp:txBody>
      <dsp:txXfrm>
        <a:off x="5279059" y="95973"/>
        <a:ext cx="1013789" cy="1020282"/>
      </dsp:txXfrm>
    </dsp:sp>
    <dsp:sp modelId="{959D7CA6-B3CB-43D1-8CE0-CF20B7B919E7}">
      <dsp:nvSpPr>
        <dsp:cNvPr id="0" name=""/>
        <dsp:cNvSpPr/>
      </dsp:nvSpPr>
      <dsp:spPr>
        <a:xfrm>
          <a:off x="6695310" y="823559"/>
          <a:ext cx="1433715" cy="1442898"/>
        </a:xfrm>
        <a:prstGeom prst="ellipse">
          <a:avLst/>
        </a:prstGeom>
        <a:solidFill>
          <a:schemeClr val="accent1">
            <a:shade val="50000"/>
            <a:hueOff val="178720"/>
            <a:satOff val="-4871"/>
            <a:lumOff val="1503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Pricing Vision &amp; Leadership</a:t>
          </a:r>
        </a:p>
      </dsp:txBody>
      <dsp:txXfrm>
        <a:off x="6905273" y="1034867"/>
        <a:ext cx="1013789" cy="1020282"/>
      </dsp:txXfrm>
    </dsp:sp>
    <dsp:sp modelId="{250C8B7E-90FA-4F12-985C-E425E334C694}">
      <dsp:nvSpPr>
        <dsp:cNvPr id="0" name=""/>
        <dsp:cNvSpPr/>
      </dsp:nvSpPr>
      <dsp:spPr>
        <a:xfrm>
          <a:off x="6695310" y="2701350"/>
          <a:ext cx="1433715" cy="1442898"/>
        </a:xfrm>
        <a:prstGeom prst="ellipse">
          <a:avLst/>
        </a:prstGeom>
        <a:solidFill>
          <a:schemeClr val="accent1">
            <a:shade val="50000"/>
            <a:hueOff val="357441"/>
            <a:satOff val="-9741"/>
            <a:lumOff val="3006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Data Prep.</a:t>
          </a:r>
        </a:p>
      </dsp:txBody>
      <dsp:txXfrm>
        <a:off x="6905273" y="2912658"/>
        <a:ext cx="1013789" cy="1020282"/>
      </dsp:txXfrm>
    </dsp:sp>
    <dsp:sp modelId="{01CEC73B-91E9-49E2-8B02-28283720EA25}">
      <dsp:nvSpPr>
        <dsp:cNvPr id="0" name=""/>
        <dsp:cNvSpPr/>
      </dsp:nvSpPr>
      <dsp:spPr>
        <a:xfrm>
          <a:off x="5069096" y="3640245"/>
          <a:ext cx="1433715" cy="1442898"/>
        </a:xfrm>
        <a:prstGeom prst="ellipse">
          <a:avLst/>
        </a:prstGeom>
        <a:solidFill>
          <a:schemeClr val="accent1">
            <a:shade val="50000"/>
            <a:hueOff val="536161"/>
            <a:satOff val="-14612"/>
            <a:lumOff val="4509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Project Core Team</a:t>
          </a:r>
        </a:p>
      </dsp:txBody>
      <dsp:txXfrm>
        <a:off x="5279059" y="3851553"/>
        <a:ext cx="1013789" cy="1020282"/>
      </dsp:txXfrm>
    </dsp:sp>
    <dsp:sp modelId="{A4AA03E4-1F27-4FAB-BC6D-85A0514B7F02}">
      <dsp:nvSpPr>
        <dsp:cNvPr id="0" name=""/>
        <dsp:cNvSpPr/>
      </dsp:nvSpPr>
      <dsp:spPr>
        <a:xfrm>
          <a:off x="3442882" y="2701350"/>
          <a:ext cx="1433715" cy="1442898"/>
        </a:xfrm>
        <a:prstGeom prst="ellipse">
          <a:avLst/>
        </a:prstGeom>
        <a:solidFill>
          <a:schemeClr val="accent1">
            <a:shade val="50000"/>
            <a:hueOff val="357441"/>
            <a:satOff val="-9741"/>
            <a:lumOff val="3006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Testing &amp; Training</a:t>
          </a:r>
        </a:p>
      </dsp:txBody>
      <dsp:txXfrm>
        <a:off x="3652845" y="2912658"/>
        <a:ext cx="1013789" cy="1020282"/>
      </dsp:txXfrm>
    </dsp:sp>
    <dsp:sp modelId="{2B03204A-82E5-4A5F-B828-BCDD3B44EE5B}">
      <dsp:nvSpPr>
        <dsp:cNvPr id="0" name=""/>
        <dsp:cNvSpPr/>
      </dsp:nvSpPr>
      <dsp:spPr>
        <a:xfrm>
          <a:off x="3442882" y="823559"/>
          <a:ext cx="1433715" cy="1442898"/>
        </a:xfrm>
        <a:prstGeom prst="ellipse">
          <a:avLst/>
        </a:prstGeom>
        <a:solidFill>
          <a:schemeClr val="accent1">
            <a:shade val="50000"/>
            <a:hueOff val="178720"/>
            <a:satOff val="-4871"/>
            <a:lumOff val="1503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Change Mgmt.</a:t>
          </a:r>
        </a:p>
      </dsp:txBody>
      <dsp:txXfrm>
        <a:off x="3652845" y="1034867"/>
        <a:ext cx="1013789" cy="102028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B04F1C-0072-DC41-898C-FB80D4EC88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Neo Sans Pro" panose="020B0504030504040204" pitchFamily="34" charset="0"/>
            </a:endParaRPr>
          </a:p>
        </p:txBody>
      </p:sp>
      <p:sp>
        <p:nvSpPr>
          <p:cNvPr id="3" name="Date Placeholder 2">
            <a:extLst>
              <a:ext uri="{FF2B5EF4-FFF2-40B4-BE49-F238E27FC236}">
                <a16:creationId xmlns:a16="http://schemas.microsoft.com/office/drawing/2014/main" id="{8A598CB8-628A-E248-BA5E-90EAC5381E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4CEB3D-9D08-8649-BC18-8D6D7521774A}" type="datetimeFigureOut">
              <a:rPr lang="en-US" smtClean="0">
                <a:latin typeface="Neo Sans Pro" panose="020B0504030504040204" pitchFamily="34" charset="0"/>
              </a:rPr>
              <a:t>10/25/2022</a:t>
            </a:fld>
            <a:endParaRPr lang="en-US">
              <a:latin typeface="Neo Sans Pro" panose="020B0504030504040204" pitchFamily="34" charset="0"/>
            </a:endParaRPr>
          </a:p>
        </p:txBody>
      </p:sp>
      <p:sp>
        <p:nvSpPr>
          <p:cNvPr id="4" name="Footer Placeholder 3">
            <a:extLst>
              <a:ext uri="{FF2B5EF4-FFF2-40B4-BE49-F238E27FC236}">
                <a16:creationId xmlns:a16="http://schemas.microsoft.com/office/drawing/2014/main" id="{3B7CC01D-BF53-3F42-809D-ADE340AD10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Neo Sans Pro" panose="020B0504030504040204" pitchFamily="34" charset="0"/>
            </a:endParaRPr>
          </a:p>
        </p:txBody>
      </p:sp>
      <p:sp>
        <p:nvSpPr>
          <p:cNvPr id="5" name="Slide Number Placeholder 4">
            <a:extLst>
              <a:ext uri="{FF2B5EF4-FFF2-40B4-BE49-F238E27FC236}">
                <a16:creationId xmlns:a16="http://schemas.microsoft.com/office/drawing/2014/main" id="{9CC2D7D2-4241-C946-BBE6-6D37BF018C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234898-7EEA-1640-ABD3-44A30618DC0E}" type="slidenum">
              <a:rPr lang="en-US" smtClean="0">
                <a:latin typeface="Neo Sans Pro" panose="020B0504030504040204" pitchFamily="34" charset="0"/>
              </a:rPr>
              <a:t>‹#›</a:t>
            </a:fld>
            <a:endParaRPr lang="en-US">
              <a:latin typeface="Neo Sans Pro" panose="020B0504030504040204" pitchFamily="34" charset="0"/>
            </a:endParaRPr>
          </a:p>
        </p:txBody>
      </p:sp>
    </p:spTree>
    <p:extLst>
      <p:ext uri="{BB962C8B-B14F-4D97-AF65-F5344CB8AC3E}">
        <p14:creationId xmlns:p14="http://schemas.microsoft.com/office/powerpoint/2010/main" val="167861847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eo Sans Pro" panose="020B05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eo Sans Pro" panose="020B0504030504040204" pitchFamily="34" charset="0"/>
              </a:defRPr>
            </a:lvl1pPr>
          </a:lstStyle>
          <a:p>
            <a:fld id="{651D71D8-F862-4F29-9939-D0DE9DE647F7}" type="datetimeFigureOut">
              <a:rPr lang="en-US" smtClean="0"/>
              <a:pPr/>
              <a:t>10/25/2022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eo Sans Pro" panose="020B05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eo Sans Pro" panose="020B0504030504040204" pitchFamily="34" charset="0"/>
              </a:defRPr>
            </a:lvl1pPr>
          </a:lstStyle>
          <a:p>
            <a:fld id="{3BEDE045-B92A-4F3F-9ECE-6C2FC3A2B36A}" type="slidenum">
              <a:rPr lang="en-US" smtClean="0"/>
              <a:pPr/>
              <a:t>‹#›</a:t>
            </a:fld>
            <a:endParaRPr lang="en-US"/>
          </a:p>
        </p:txBody>
      </p:sp>
    </p:spTree>
    <p:extLst>
      <p:ext uri="{BB962C8B-B14F-4D97-AF65-F5344CB8AC3E}">
        <p14:creationId xmlns:p14="http://schemas.microsoft.com/office/powerpoint/2010/main" val="102399705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b="0" i="0" kern="1200">
        <a:solidFill>
          <a:schemeClr val="tx1"/>
        </a:solidFill>
        <a:latin typeface="Neo Sans Pro" panose="020B0504030504040204" pitchFamily="34" charset="0"/>
        <a:ea typeface="+mn-ea"/>
        <a:cs typeface="+mn-cs"/>
      </a:defRPr>
    </a:lvl1pPr>
    <a:lvl2pPr marL="457200" algn="l" defTabSz="914400" rtl="0" eaLnBrk="1" latinLnBrk="0" hangingPunct="1">
      <a:defRPr sz="1200" b="0" i="0" kern="1200">
        <a:solidFill>
          <a:schemeClr val="tx1"/>
        </a:solidFill>
        <a:latin typeface="Neo Sans Pro" panose="020B0504030504040204" pitchFamily="34" charset="0"/>
        <a:ea typeface="+mn-ea"/>
        <a:cs typeface="+mn-cs"/>
      </a:defRPr>
    </a:lvl2pPr>
    <a:lvl3pPr marL="914400" algn="l" defTabSz="914400" rtl="0" eaLnBrk="1" latinLnBrk="0" hangingPunct="1">
      <a:defRPr sz="1200" b="0" i="0" kern="1200">
        <a:solidFill>
          <a:schemeClr val="tx1"/>
        </a:solidFill>
        <a:latin typeface="Neo Sans Pro" panose="020B0504030504040204" pitchFamily="34" charset="0"/>
        <a:ea typeface="+mn-ea"/>
        <a:cs typeface="+mn-cs"/>
      </a:defRPr>
    </a:lvl3pPr>
    <a:lvl4pPr marL="1371600" algn="l" defTabSz="914400" rtl="0" eaLnBrk="1" latinLnBrk="0" hangingPunct="1">
      <a:defRPr sz="1200" b="0" i="0" kern="1200">
        <a:solidFill>
          <a:schemeClr val="tx1"/>
        </a:solidFill>
        <a:latin typeface="Neo Sans Pro" panose="020B0504030504040204" pitchFamily="34" charset="0"/>
        <a:ea typeface="+mn-ea"/>
        <a:cs typeface="+mn-cs"/>
      </a:defRPr>
    </a:lvl4pPr>
    <a:lvl5pPr marL="1828800" algn="l" defTabSz="914400" rtl="0" eaLnBrk="1" latinLnBrk="0" hangingPunct="1">
      <a:defRPr sz="1200" b="0" i="0" kern="1200">
        <a:solidFill>
          <a:schemeClr val="tx1"/>
        </a:solidFill>
        <a:latin typeface="Neo Sans Pro" panose="020B05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beginning we know some of the requirements; every phase we get to know more, but still it is very difficult to understand the full depth of things.</a:t>
            </a:r>
          </a:p>
          <a:p>
            <a:r>
              <a:rPr lang="en-US" dirty="0"/>
              <a:t>This is also because we talk to different people. Typically in the sales cycle more people get added, which adds to the requirements. Then typically during the project phase, a whole new team gets assigned – which might bring very different things to the table.</a:t>
            </a:r>
          </a:p>
          <a:p>
            <a:endParaRPr lang="en-US" dirty="0"/>
          </a:p>
          <a:p>
            <a:r>
              <a:rPr lang="en-US" dirty="0"/>
              <a:t>At some point we might see fish, and signs of sharks. Important is to stick to the agreed MVP – that is where Agile comes in, making sure we focus on the essential things.</a:t>
            </a:r>
            <a:endParaRPr lang="en-NL" dirty="0"/>
          </a:p>
        </p:txBody>
      </p:sp>
    </p:spTree>
    <p:extLst>
      <p:ext uri="{BB962C8B-B14F-4D97-AF65-F5344CB8AC3E}">
        <p14:creationId xmlns:p14="http://schemas.microsoft.com/office/powerpoint/2010/main" val="179777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6513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a:p>
        </p:txBody>
      </p:sp>
    </p:spTree>
    <p:extLst>
      <p:ext uri="{BB962C8B-B14F-4D97-AF65-F5344CB8AC3E}">
        <p14:creationId xmlns:p14="http://schemas.microsoft.com/office/powerpoint/2010/main" val="144217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customer needs to setup first and second line support; this activity needs to be planned and started during the project </a:t>
            </a:r>
            <a:endParaRPr lang="en-NL" dirty="0"/>
          </a:p>
        </p:txBody>
      </p:sp>
    </p:spTree>
    <p:extLst>
      <p:ext uri="{BB962C8B-B14F-4D97-AF65-F5344CB8AC3E}">
        <p14:creationId xmlns:p14="http://schemas.microsoft.com/office/powerpoint/2010/main" val="256396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6.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svg"/><Relationship Id="rId7" Type="http://schemas.openxmlformats.org/officeDocument/2006/relationships/image" Target="../media/image6.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 Id="rId5" Type="http://schemas.openxmlformats.org/officeDocument/2006/relationships/image" Target="../media/image41.svg"/><Relationship Id="rId4" Type="http://schemas.openxmlformats.org/officeDocument/2006/relationships/image" Target="../media/image40.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6.jpe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3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Green Blue Gradient ">
            <a:extLst>
              <a:ext uri="{FF2B5EF4-FFF2-40B4-BE49-F238E27FC236}">
                <a16:creationId xmlns:a16="http://schemas.microsoft.com/office/drawing/2014/main" id="{47728D26-4409-6543-8718-C32A9D888294}"/>
              </a:ext>
            </a:extLst>
          </p:cNvPr>
          <p:cNvSpPr/>
          <p:nvPr userDrawn="1"/>
        </p:nvSpPr>
        <p:spPr>
          <a:xfrm>
            <a:off x="-12516" y="0"/>
            <a:ext cx="12204516" cy="6858000"/>
          </a:xfrm>
          <a:prstGeom prst="rect">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72431748-EBDE-7545-92CD-97B37DBF81D6}"/>
              </a:ext>
            </a:extLst>
          </p:cNvPr>
          <p:cNvSpPr>
            <a:spLocks noGrp="1"/>
          </p:cNvSpPr>
          <p:nvPr>
            <p:ph type="title" hasCustomPrompt="1"/>
          </p:nvPr>
        </p:nvSpPr>
        <p:spPr>
          <a:xfrm>
            <a:off x="5542622" y="2729048"/>
            <a:ext cx="6039778" cy="1538152"/>
          </a:xfrm>
        </p:spPr>
        <p:txBody>
          <a:bodyPr anchor="t"/>
          <a:lstStyle>
            <a:lvl1pPr>
              <a:lnSpc>
                <a:spcPct val="80000"/>
              </a:lnSpc>
              <a:defRPr sz="5400">
                <a:solidFill>
                  <a:schemeClr val="bg1"/>
                </a:solidFill>
              </a:defRPr>
            </a:lvl1pPr>
          </a:lstStyle>
          <a:p>
            <a:r>
              <a:rPr lang="en-US"/>
              <a:t>Presentation Title goes here</a:t>
            </a:r>
          </a:p>
        </p:txBody>
      </p:sp>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5542622" y="4322620"/>
            <a:ext cx="5997575" cy="984250"/>
          </a:xfrm>
        </p:spPr>
        <p:txBody>
          <a:bodyPr/>
          <a:lstStyle>
            <a:lvl1pPr marL="0" indent="0">
              <a:buFontTx/>
              <a:buNone/>
              <a:defRPr sz="2400">
                <a:solidFill>
                  <a:schemeClr val="bg1"/>
                </a:solidFill>
              </a:defRPr>
            </a:lvl1pPr>
            <a:lvl2pPr marL="365760" indent="0">
              <a:buFontTx/>
              <a:buNone/>
              <a:defRPr sz="2000">
                <a:solidFill>
                  <a:schemeClr val="bg1"/>
                </a:solidFill>
              </a:defRPr>
            </a:lvl2pPr>
            <a:lvl3pPr marL="731520" indent="0">
              <a:buFontTx/>
              <a:buNone/>
              <a:defRPr sz="2000">
                <a:solidFill>
                  <a:schemeClr val="bg1"/>
                </a:solidFill>
              </a:defRPr>
            </a:lvl3pPr>
            <a:lvl4pPr marL="1097280" indent="0">
              <a:buFontTx/>
              <a:buNone/>
              <a:defRPr sz="2000">
                <a:solidFill>
                  <a:schemeClr val="bg1"/>
                </a:solidFill>
              </a:defRPr>
            </a:lvl4pPr>
            <a:lvl5pPr marL="1463040" indent="0">
              <a:buFontTx/>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8">
            <a:extLst>
              <a:ext uri="{FF2B5EF4-FFF2-40B4-BE49-F238E27FC236}">
                <a16:creationId xmlns:a16="http://schemas.microsoft.com/office/drawing/2014/main" id="{37883719-0AE1-5B47-89DD-E4BE07CD250F}"/>
              </a:ext>
            </a:extLst>
          </p:cNvPr>
          <p:cNvSpPr>
            <a:spLocks noGrp="1"/>
          </p:cNvSpPr>
          <p:nvPr>
            <p:ph type="body" sz="quarter" idx="14" hasCustomPrompt="1"/>
          </p:nvPr>
        </p:nvSpPr>
        <p:spPr>
          <a:xfrm>
            <a:off x="5542622" y="2084402"/>
            <a:ext cx="1689745" cy="400110"/>
          </a:xfrm>
          <a:solidFill>
            <a:schemeClr val="tx1"/>
          </a:solidFill>
        </p:spPr>
        <p:txBody>
          <a:bodyPr wrap="square" lIns="91440" tIns="45720" rIns="91440" bIns="45720" anchor="ctr">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XX/XX/XXXX</a:t>
            </a:r>
          </a:p>
        </p:txBody>
      </p:sp>
      <p:sp>
        <p:nvSpPr>
          <p:cNvPr id="12" name="Copyright">
            <a:extLst>
              <a:ext uri="{FF2B5EF4-FFF2-40B4-BE49-F238E27FC236}">
                <a16:creationId xmlns:a16="http://schemas.microsoft.com/office/drawing/2014/main" id="{0ACFEFF5-1136-774B-A662-297657C6701E}"/>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pic>
        <p:nvPicPr>
          <p:cNvPr id="9" name="Graphic 8">
            <a:extLst>
              <a:ext uri="{FF2B5EF4-FFF2-40B4-BE49-F238E27FC236}">
                <a16:creationId xmlns:a16="http://schemas.microsoft.com/office/drawing/2014/main" id="{BF8B51FA-538E-6343-845E-BB9F705AF0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4557" y="2194808"/>
            <a:ext cx="1980600" cy="763356"/>
          </a:xfrm>
          <a:prstGeom prst="rect">
            <a:avLst/>
          </a:prstGeom>
        </p:spPr>
      </p:pic>
      <p:sp>
        <p:nvSpPr>
          <p:cNvPr id="10" name="Content Placeholder 5">
            <a:extLst>
              <a:ext uri="{FF2B5EF4-FFF2-40B4-BE49-F238E27FC236}">
                <a16:creationId xmlns:a16="http://schemas.microsoft.com/office/drawing/2014/main" id="{7AC9F44F-11DF-7242-9E40-D489825C818F}"/>
              </a:ext>
            </a:extLst>
          </p:cNvPr>
          <p:cNvSpPr>
            <a:spLocks noGrp="1"/>
          </p:cNvSpPr>
          <p:nvPr>
            <p:ph sz="quarter" idx="13" hasCustomPrompt="1"/>
          </p:nvPr>
        </p:nvSpPr>
        <p:spPr>
          <a:xfrm>
            <a:off x="1295400" y="3278188"/>
            <a:ext cx="2838915" cy="1651000"/>
          </a:xfrm>
        </p:spPr>
        <p:txBody>
          <a:bodyPr anchor="ctr"/>
          <a:lstStyle>
            <a:lvl1pPr marL="0" indent="0" algn="ctr">
              <a:buFont typeface="Arial" panose="020B0604020202020204" pitchFamily="34" charset="0"/>
              <a:buNone/>
              <a:defRPr/>
            </a:lvl1pPr>
          </a:lstStyle>
          <a:p>
            <a:pPr lvl="0"/>
            <a:r>
              <a:rPr lang="en-US"/>
              <a:t>LOGO</a:t>
            </a:r>
          </a:p>
        </p:txBody>
      </p:sp>
    </p:spTree>
    <p:extLst>
      <p:ext uri="{BB962C8B-B14F-4D97-AF65-F5344CB8AC3E}">
        <p14:creationId xmlns:p14="http://schemas.microsoft.com/office/powerpoint/2010/main" val="3579387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A">
    <p:spTree>
      <p:nvGrpSpPr>
        <p:cNvPr id="1" name=""/>
        <p:cNvGrpSpPr/>
        <p:nvPr/>
      </p:nvGrpSpPr>
      <p:grpSpPr>
        <a:xfrm>
          <a:off x="0" y="0"/>
          <a:ext cx="0" cy="0"/>
          <a:chOff x="0" y="0"/>
          <a:chExt cx="0" cy="0"/>
        </a:xfrm>
      </p:grpSpPr>
      <p:sp>
        <p:nvSpPr>
          <p:cNvPr id="4" name="Green Blue Gradient ">
            <a:extLst>
              <a:ext uri="{FF2B5EF4-FFF2-40B4-BE49-F238E27FC236}">
                <a16:creationId xmlns:a16="http://schemas.microsoft.com/office/drawing/2014/main" id="{47728D26-4409-6543-8718-C32A9D888294}"/>
              </a:ext>
            </a:extLst>
          </p:cNvPr>
          <p:cNvSpPr/>
          <p:nvPr userDrawn="1"/>
        </p:nvSpPr>
        <p:spPr>
          <a:xfrm>
            <a:off x="0" y="0"/>
            <a:ext cx="12192000" cy="6858000"/>
          </a:xfrm>
          <a:prstGeom prst="rect">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nvGrpSpPr>
          <p:cNvPr id="30" name="Group 29">
            <a:extLst>
              <a:ext uri="{FF2B5EF4-FFF2-40B4-BE49-F238E27FC236}">
                <a16:creationId xmlns:a16="http://schemas.microsoft.com/office/drawing/2014/main" id="{736807E6-6DC9-7549-A2D8-18D05A2FDBA1}"/>
              </a:ext>
            </a:extLst>
          </p:cNvPr>
          <p:cNvGrpSpPr/>
          <p:nvPr userDrawn="1"/>
        </p:nvGrpSpPr>
        <p:grpSpPr>
          <a:xfrm rot="10800000">
            <a:off x="10277169" y="4213285"/>
            <a:ext cx="1551049" cy="2663300"/>
            <a:chOff x="339588" y="4041937"/>
            <a:chExt cx="1300326" cy="2232784"/>
          </a:xfrm>
          <a:solidFill>
            <a:srgbClr val="F2F2F2">
              <a:alpha val="18039"/>
            </a:srgbClr>
          </a:solidFill>
        </p:grpSpPr>
        <p:sp>
          <p:nvSpPr>
            <p:cNvPr id="31" name="Rectangle 30">
              <a:extLst>
                <a:ext uri="{FF2B5EF4-FFF2-40B4-BE49-F238E27FC236}">
                  <a16:creationId xmlns:a16="http://schemas.microsoft.com/office/drawing/2014/main" id="{53F341DA-149A-FF44-85A0-653728173C20}"/>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EC6E10F2-E4D1-D149-9B73-4896F5E00FF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C14BEC2C-E817-0949-B6EE-A614B1F01921}"/>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4" name="Rectangle 33">
              <a:extLst>
                <a:ext uri="{FF2B5EF4-FFF2-40B4-BE49-F238E27FC236}">
                  <a16:creationId xmlns:a16="http://schemas.microsoft.com/office/drawing/2014/main" id="{715E9BA4-9C66-3642-89A0-31F8B41A25B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1A91FE73-3DBB-0A4E-AA8E-2338CCFB5EAC}"/>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6" name="Rectangle 35">
              <a:extLst>
                <a:ext uri="{FF2B5EF4-FFF2-40B4-BE49-F238E27FC236}">
                  <a16:creationId xmlns:a16="http://schemas.microsoft.com/office/drawing/2014/main" id="{32183F23-F4DC-5B4C-9821-46160EF29D1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4" name="Copyright">
            <a:extLst>
              <a:ext uri="{FF2B5EF4-FFF2-40B4-BE49-F238E27FC236}">
                <a16:creationId xmlns:a16="http://schemas.microsoft.com/office/drawing/2014/main" id="{10F34DB9-E817-F240-B077-BC537DDF2893}"/>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grpSp>
        <p:nvGrpSpPr>
          <p:cNvPr id="20" name="Group 19">
            <a:extLst>
              <a:ext uri="{FF2B5EF4-FFF2-40B4-BE49-F238E27FC236}">
                <a16:creationId xmlns:a16="http://schemas.microsoft.com/office/drawing/2014/main" id="{D0A569F4-B079-BF4E-B7BE-85D28CF0B2D8}"/>
              </a:ext>
            </a:extLst>
          </p:cNvPr>
          <p:cNvGrpSpPr/>
          <p:nvPr userDrawn="1"/>
        </p:nvGrpSpPr>
        <p:grpSpPr>
          <a:xfrm rot="10800000">
            <a:off x="166547" y="0"/>
            <a:ext cx="1551049" cy="2663300"/>
            <a:chOff x="339588" y="4041937"/>
            <a:chExt cx="1300326" cy="2232784"/>
          </a:xfrm>
          <a:solidFill>
            <a:srgbClr val="F2F2F2">
              <a:alpha val="18039"/>
            </a:srgbClr>
          </a:solidFill>
        </p:grpSpPr>
        <p:sp>
          <p:nvSpPr>
            <p:cNvPr id="21" name="Rectangle 20">
              <a:extLst>
                <a:ext uri="{FF2B5EF4-FFF2-40B4-BE49-F238E27FC236}">
                  <a16:creationId xmlns:a16="http://schemas.microsoft.com/office/drawing/2014/main" id="{3BF0D29A-0805-DE43-95ED-87B5CF882821}"/>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78F84B6F-CBB5-C04D-A5FA-42909FDEDB4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7566EE5D-1629-BC4C-A65A-B3EF3B98CE06}"/>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4B3A8DEA-5A9E-524C-BD7A-F2715345B8B5}"/>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3507BF3A-1356-3C48-840F-DFB4FCC3B18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9" name="Rectangle 28">
              <a:extLst>
                <a:ext uri="{FF2B5EF4-FFF2-40B4-BE49-F238E27FC236}">
                  <a16:creationId xmlns:a16="http://schemas.microsoft.com/office/drawing/2014/main" id="{7AA2E172-ED88-974D-BAA4-20A0081E6481}"/>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40" name="Text Placeholder 10">
            <a:extLst>
              <a:ext uri="{FF2B5EF4-FFF2-40B4-BE49-F238E27FC236}">
                <a16:creationId xmlns:a16="http://schemas.microsoft.com/office/drawing/2014/main" id="{9BC22A35-DD5A-9942-9A2C-083DE3D8045E}"/>
              </a:ext>
            </a:extLst>
          </p:cNvPr>
          <p:cNvSpPr>
            <a:spLocks noGrp="1"/>
          </p:cNvSpPr>
          <p:nvPr>
            <p:ph type="body" sz="quarter" idx="13"/>
          </p:nvPr>
        </p:nvSpPr>
        <p:spPr>
          <a:xfrm>
            <a:off x="610381" y="4459721"/>
            <a:ext cx="5104620" cy="456774"/>
          </a:xfrm>
          <a:solidFill>
            <a:schemeClr val="tx1"/>
          </a:solidFill>
        </p:spPr>
        <p:txBody>
          <a:bodyPr lIns="182880" tIns="182880" rIns="182880" bIns="182880" anchor="ctr"/>
          <a:lstStyle>
            <a:lvl1pPr marL="0" indent="0" algn="l">
              <a:buFontTx/>
              <a:buNone/>
              <a:defRPr sz="1800" b="0" cap="all" baseline="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sp>
        <p:nvSpPr>
          <p:cNvPr id="41" name="Title 1">
            <a:extLst>
              <a:ext uri="{FF2B5EF4-FFF2-40B4-BE49-F238E27FC236}">
                <a16:creationId xmlns:a16="http://schemas.microsoft.com/office/drawing/2014/main" id="{0B7804D0-9433-8549-B64A-FF8B06511D8C}"/>
              </a:ext>
            </a:extLst>
          </p:cNvPr>
          <p:cNvSpPr>
            <a:spLocks noGrp="1"/>
          </p:cNvSpPr>
          <p:nvPr>
            <p:ph type="title"/>
          </p:nvPr>
        </p:nvSpPr>
        <p:spPr>
          <a:xfrm>
            <a:off x="609600" y="1848314"/>
            <a:ext cx="10972020" cy="2418886"/>
          </a:xfrm>
        </p:spPr>
        <p:txBody>
          <a:bodyPr/>
          <a:lstStyle>
            <a:lvl1pPr>
              <a:defRPr sz="5400">
                <a:solidFill>
                  <a:schemeClr val="bg1"/>
                </a:solidFill>
              </a:defRPr>
            </a:lvl1pPr>
          </a:lstStyle>
          <a:p>
            <a:r>
              <a:rPr lang="en-US"/>
              <a:t>Click to edit Master title style</a:t>
            </a:r>
          </a:p>
        </p:txBody>
      </p:sp>
      <p:grpSp>
        <p:nvGrpSpPr>
          <p:cNvPr id="38" name="Graphic 11">
            <a:extLst>
              <a:ext uri="{FF2B5EF4-FFF2-40B4-BE49-F238E27FC236}">
                <a16:creationId xmlns:a16="http://schemas.microsoft.com/office/drawing/2014/main" id="{F34C1912-1E03-EC4A-AE3C-F9D2C0F6B739}"/>
              </a:ext>
            </a:extLst>
          </p:cNvPr>
          <p:cNvGrpSpPr/>
          <p:nvPr userDrawn="1"/>
        </p:nvGrpSpPr>
        <p:grpSpPr>
          <a:xfrm>
            <a:off x="242888" y="190500"/>
            <a:ext cx="687255" cy="264409"/>
            <a:chOff x="243656" y="192270"/>
            <a:chExt cx="687255" cy="264409"/>
          </a:xfrm>
          <a:solidFill>
            <a:schemeClr val="bg1"/>
          </a:solidFill>
        </p:grpSpPr>
        <p:sp>
          <p:nvSpPr>
            <p:cNvPr id="39" name="Freeform 38">
              <a:extLst>
                <a:ext uri="{FF2B5EF4-FFF2-40B4-BE49-F238E27FC236}">
                  <a16:creationId xmlns:a16="http://schemas.microsoft.com/office/drawing/2014/main" id="{8AFF5248-1C3F-5248-86D5-C0973D098F39}"/>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9ADF40C-CF43-D745-84B2-4A491BFF5D5E}"/>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133889906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B">
    <p:spTree>
      <p:nvGrpSpPr>
        <p:cNvPr id="1" name=""/>
        <p:cNvGrpSpPr/>
        <p:nvPr/>
      </p:nvGrpSpPr>
      <p:grpSpPr>
        <a:xfrm>
          <a:off x="0" y="0"/>
          <a:ext cx="0" cy="0"/>
          <a:chOff x="0" y="0"/>
          <a:chExt cx="0" cy="0"/>
        </a:xfrm>
      </p:grpSpPr>
      <p:pic>
        <p:nvPicPr>
          <p:cNvPr id="54" name="Graphic 53">
            <a:extLst>
              <a:ext uri="{FF2B5EF4-FFF2-40B4-BE49-F238E27FC236}">
                <a16:creationId xmlns:a16="http://schemas.microsoft.com/office/drawing/2014/main" id="{353DB28F-F94F-B44F-9924-CB6C9507C6B5}"/>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388"/>
          <a:stretch/>
        </p:blipFill>
        <p:spPr>
          <a:xfrm>
            <a:off x="-3390" y="1398602"/>
            <a:ext cx="12195389" cy="5461304"/>
          </a:xfrm>
          <a:prstGeom prst="rect">
            <a:avLst/>
          </a:prstGeom>
        </p:spPr>
      </p:pic>
      <p:pic>
        <p:nvPicPr>
          <p:cNvPr id="13" name="Picture 12">
            <a:extLst>
              <a:ext uri="{FF2B5EF4-FFF2-40B4-BE49-F238E27FC236}">
                <a16:creationId xmlns:a16="http://schemas.microsoft.com/office/drawing/2014/main" id="{D3CA3D9A-C664-3846-8E26-B3F182FAEDC2}"/>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5648325" y="0"/>
            <a:ext cx="6543675" cy="6858000"/>
          </a:xfrm>
          <a:prstGeom prst="rect">
            <a:avLst/>
          </a:prstGeom>
        </p:spPr>
      </p:pic>
      <p:sp>
        <p:nvSpPr>
          <p:cNvPr id="2" name="Title 1">
            <a:extLst>
              <a:ext uri="{FF2B5EF4-FFF2-40B4-BE49-F238E27FC236}">
                <a16:creationId xmlns:a16="http://schemas.microsoft.com/office/drawing/2014/main" id="{72431748-EBDE-7545-92CD-97B37DBF81D6}"/>
              </a:ext>
            </a:extLst>
          </p:cNvPr>
          <p:cNvSpPr>
            <a:spLocks noGrp="1"/>
          </p:cNvSpPr>
          <p:nvPr>
            <p:ph type="title"/>
          </p:nvPr>
        </p:nvSpPr>
        <p:spPr>
          <a:xfrm>
            <a:off x="1295400" y="1866899"/>
            <a:ext cx="5181600" cy="2972729"/>
          </a:xfrm>
        </p:spPr>
        <p:txBody>
          <a:bodyPr anchor="ctr"/>
          <a:lstStyle>
            <a:lvl1pPr>
              <a:lnSpc>
                <a:spcPct val="90000"/>
              </a:lnSpc>
              <a:defRPr sz="54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78C8216D-EAF9-8546-A863-353A5CFB94ED}"/>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9" name="Rectangle 28">
              <a:extLst>
                <a:ext uri="{FF2B5EF4-FFF2-40B4-BE49-F238E27FC236}">
                  <a16:creationId xmlns:a16="http://schemas.microsoft.com/office/drawing/2014/main" id="{99D3D589-6AA1-1B41-8E54-1B43F37016FC}"/>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0" name="Rectangle 29">
              <a:extLst>
                <a:ext uri="{FF2B5EF4-FFF2-40B4-BE49-F238E27FC236}">
                  <a16:creationId xmlns:a16="http://schemas.microsoft.com/office/drawing/2014/main" id="{DE0517E8-909D-454F-9D86-6A1EB61232C9}"/>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1" name="Rectangle 30">
              <a:extLst>
                <a:ext uri="{FF2B5EF4-FFF2-40B4-BE49-F238E27FC236}">
                  <a16:creationId xmlns:a16="http://schemas.microsoft.com/office/drawing/2014/main" id="{AC42C9FB-A60B-6940-8C3C-08EA797FD90D}"/>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4C06BF59-8DCD-EB40-9D71-AECAB7FD944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0D69052F-95F6-7C49-9D4A-FDD8CD56665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5C21C020-656B-C447-947F-022B766F3CA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16" name="Copyright">
            <a:extLst>
              <a:ext uri="{FF2B5EF4-FFF2-40B4-BE49-F238E27FC236}">
                <a16:creationId xmlns:a16="http://schemas.microsoft.com/office/drawing/2014/main" id="{5A65A6EF-3BCA-6C4D-B0D4-BE523B9C2664}"/>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85000"/>
                  </a:schemeClr>
                </a:solidFill>
                <a:latin typeface="+mn-lt"/>
              </a:rPr>
              <a:t>Copy</a:t>
            </a:r>
            <a:r>
              <a:rPr sz="1000">
                <a:solidFill>
                  <a:schemeClr val="bg1">
                    <a:lumMod val="95000"/>
                  </a:schemeClr>
                </a:solidFill>
                <a:latin typeface="+mn-lt"/>
              </a:rPr>
              <a:t>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grpSp>
        <p:nvGrpSpPr>
          <p:cNvPr id="19" name="Graphic 11">
            <a:extLst>
              <a:ext uri="{FF2B5EF4-FFF2-40B4-BE49-F238E27FC236}">
                <a16:creationId xmlns:a16="http://schemas.microsoft.com/office/drawing/2014/main" id="{9FC9FBFA-6339-9940-95EC-D5D675256D9D}"/>
              </a:ext>
            </a:extLst>
          </p:cNvPr>
          <p:cNvGrpSpPr/>
          <p:nvPr userDrawn="1"/>
        </p:nvGrpSpPr>
        <p:grpSpPr>
          <a:xfrm>
            <a:off x="242888" y="190500"/>
            <a:ext cx="687255" cy="264409"/>
            <a:chOff x="243656" y="192270"/>
            <a:chExt cx="687255" cy="264409"/>
          </a:xfrm>
          <a:solidFill>
            <a:schemeClr val="accent1"/>
          </a:solidFill>
        </p:grpSpPr>
        <p:sp>
          <p:nvSpPr>
            <p:cNvPr id="20" name="Freeform 19">
              <a:extLst>
                <a:ext uri="{FF2B5EF4-FFF2-40B4-BE49-F238E27FC236}">
                  <a16:creationId xmlns:a16="http://schemas.microsoft.com/office/drawing/2014/main" id="{59DE37B1-F042-ED4B-9F66-8466EC93CC14}"/>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solidFill>
              <a:srgbClr val="2A99D6"/>
            </a:solidFill>
            <a:ln w="76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B6AA79C-D28B-7D43-A51C-E8DAF7297332}"/>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solidFill>
              <a:srgbClr val="231F20"/>
            </a:solid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1536123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C -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28C444-CC27-D643-8910-C118352B6081}"/>
              </a:ext>
            </a:extLst>
          </p:cNvPr>
          <p:cNvSpPr/>
          <p:nvPr userDrawn="1"/>
        </p:nvSpPr>
        <p:spPr>
          <a:xfrm>
            <a:off x="66260" y="1"/>
            <a:ext cx="12125740" cy="527101"/>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Rectangle 1">
            <a:extLst>
              <a:ext uri="{FF2B5EF4-FFF2-40B4-BE49-F238E27FC236}">
                <a16:creationId xmlns:a16="http://schemas.microsoft.com/office/drawing/2014/main" id="{035D5E6C-81FA-9F4F-AFBE-0EAECB77D1A9}"/>
              </a:ext>
            </a:extLst>
          </p:cNvPr>
          <p:cNvSpPr/>
          <p:nvPr userDrawn="1"/>
        </p:nvSpPr>
        <p:spPr>
          <a:xfrm>
            <a:off x="-1" y="1"/>
            <a:ext cx="211873"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2" name="Picture Placeholder 2">
            <a:extLst>
              <a:ext uri="{FF2B5EF4-FFF2-40B4-BE49-F238E27FC236}">
                <a16:creationId xmlns:a16="http://schemas.microsoft.com/office/drawing/2014/main" id="{B32C9CC8-597B-AA48-BC1F-B22490035E90}"/>
              </a:ext>
            </a:extLst>
          </p:cNvPr>
          <p:cNvSpPr>
            <a:spLocks noGrp="1"/>
          </p:cNvSpPr>
          <p:nvPr>
            <p:ph type="pic" sz="quarter" idx="10" hasCustomPrompt="1"/>
          </p:nvPr>
        </p:nvSpPr>
        <p:spPr>
          <a:xfrm>
            <a:off x="0" y="0"/>
            <a:ext cx="12192000" cy="6210300"/>
          </a:xfrm>
          <a:solidFill>
            <a:schemeClr val="bg1">
              <a:lumMod val="95000"/>
            </a:schemeClr>
          </a:solidFill>
        </p:spPr>
        <p:txBody>
          <a:bodyPr anchor="t" anchorCtr="0"/>
          <a:lstStyle>
            <a:lvl1pPr marL="0" marR="0" indent="0" algn="l"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lvl1pPr>
          </a:lstStyle>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r>
              <a:rPr lang="en-US"/>
              <a:t>Add image</a:t>
            </a:r>
          </a:p>
        </p:txBody>
      </p:sp>
      <p:sp>
        <p:nvSpPr>
          <p:cNvPr id="3" name="Title 2">
            <a:extLst>
              <a:ext uri="{FF2B5EF4-FFF2-40B4-BE49-F238E27FC236}">
                <a16:creationId xmlns:a16="http://schemas.microsoft.com/office/drawing/2014/main" id="{1D10E3DD-4213-1242-AA09-D29FFEA47B2F}"/>
              </a:ext>
            </a:extLst>
          </p:cNvPr>
          <p:cNvSpPr>
            <a:spLocks noGrp="1"/>
          </p:cNvSpPr>
          <p:nvPr>
            <p:ph type="title"/>
          </p:nvPr>
        </p:nvSpPr>
        <p:spPr>
          <a:xfrm>
            <a:off x="1295400" y="457200"/>
            <a:ext cx="9601200" cy="5403272"/>
          </a:xfrm>
        </p:spPr>
        <p:txBody>
          <a:bodyPr anchor="ctr"/>
          <a:lstStyle>
            <a:lvl1pP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2197659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D - 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954522BB-56D2-3B4E-83CE-6A533DABAEE8}"/>
              </a:ext>
            </a:extLst>
          </p:cNvPr>
          <p:cNvSpPr>
            <a:spLocks noGrp="1"/>
          </p:cNvSpPr>
          <p:nvPr>
            <p:ph type="pic" sz="quarter" idx="10" hasCustomPrompt="1"/>
          </p:nvPr>
        </p:nvSpPr>
        <p:spPr>
          <a:xfrm>
            <a:off x="0" y="0"/>
            <a:ext cx="12192000" cy="6858000"/>
          </a:xfrm>
          <a:solidFill>
            <a:schemeClr val="bg1">
              <a:lumMod val="95000"/>
            </a:schemeClr>
          </a:solidFill>
        </p:spPr>
        <p:txBody>
          <a:bodyPr anchor="t" anchorCtr="0"/>
          <a:lstStyle>
            <a:lvl1pPr marL="0" marR="0" indent="0" algn="l"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lvl1pPr>
          </a:lstStyle>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r>
              <a:rPr lang="en-US"/>
              <a:t>Add image</a:t>
            </a:r>
          </a:p>
        </p:txBody>
      </p:sp>
      <p:sp>
        <p:nvSpPr>
          <p:cNvPr id="4" name="Title 2">
            <a:extLst>
              <a:ext uri="{FF2B5EF4-FFF2-40B4-BE49-F238E27FC236}">
                <a16:creationId xmlns:a16="http://schemas.microsoft.com/office/drawing/2014/main" id="{B2E16A8D-74E6-EB40-80AB-02B9C4B444B3}"/>
              </a:ext>
            </a:extLst>
          </p:cNvPr>
          <p:cNvSpPr>
            <a:spLocks noGrp="1"/>
          </p:cNvSpPr>
          <p:nvPr>
            <p:ph type="title"/>
          </p:nvPr>
        </p:nvSpPr>
        <p:spPr>
          <a:xfrm>
            <a:off x="1295400" y="457200"/>
            <a:ext cx="9601200" cy="5943600"/>
          </a:xfrm>
        </p:spPr>
        <p:txBody>
          <a:bodyPr anchor="ctr"/>
          <a:lstStyle>
            <a:lvl1pP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202050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423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7A0A12-48BB-934A-B0D3-84DD8DCB8B7F}"/>
              </a:ext>
            </a:extLst>
          </p:cNvPr>
          <p:cNvSpPr/>
          <p:nvPr userDrawn="1"/>
        </p:nvSpPr>
        <p:spPr>
          <a:xfrm>
            <a:off x="0" y="0"/>
            <a:ext cx="156117"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Tree>
    <p:extLst>
      <p:ext uri="{BB962C8B-B14F-4D97-AF65-F5344CB8AC3E}">
        <p14:creationId xmlns:p14="http://schemas.microsoft.com/office/powerpoint/2010/main" val="1343153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WITH 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199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BAE1-60B9-3847-9965-D6CB542323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2279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X CONTENT - TITLE ">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a:xfrm>
            <a:off x="1295400" y="457200"/>
            <a:ext cx="10286998" cy="666207"/>
          </a:xfrm>
        </p:spPr>
        <p:txBody>
          <a:bodyPr/>
          <a:lstStyle/>
          <a:p>
            <a:r>
              <a:rPr lang="en-US"/>
              <a:t>Click to edit Master title style</a:t>
            </a:r>
          </a:p>
        </p:txBody>
      </p:sp>
      <p:sp>
        <p:nvSpPr>
          <p:cNvPr id="11" name="Text Placeholder 5">
            <a:extLst>
              <a:ext uri="{FF2B5EF4-FFF2-40B4-BE49-F238E27FC236}">
                <a16:creationId xmlns:a16="http://schemas.microsoft.com/office/drawing/2014/main" id="{E863178F-BD16-144B-8925-46360736906C}"/>
              </a:ext>
            </a:extLst>
          </p:cNvPr>
          <p:cNvSpPr>
            <a:spLocks noGrp="1"/>
          </p:cNvSpPr>
          <p:nvPr>
            <p:ph type="body" sz="quarter" idx="19"/>
          </p:nvPr>
        </p:nvSpPr>
        <p:spPr>
          <a:xfrm>
            <a:off x="1295402" y="1215776"/>
            <a:ext cx="10286996" cy="369332"/>
          </a:xfrm>
        </p:spPr>
        <p:txBody>
          <a:bodyPr wrap="square">
            <a:no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709132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X CONTENT - ONE COLUMN">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a:xfrm>
            <a:off x="1295400" y="457200"/>
            <a:ext cx="10287000" cy="666207"/>
          </a:xfrm>
        </p:spPr>
        <p:txBody>
          <a:bodyPr/>
          <a:lstStyle/>
          <a:p>
            <a:r>
              <a:rPr lang="en-US"/>
              <a:t>Click to edit Master title style</a:t>
            </a:r>
          </a:p>
        </p:txBody>
      </p:sp>
      <p:sp>
        <p:nvSpPr>
          <p:cNvPr id="5" name="Content Placeholder">
            <a:extLst>
              <a:ext uri="{FF2B5EF4-FFF2-40B4-BE49-F238E27FC236}">
                <a16:creationId xmlns:a16="http://schemas.microsoft.com/office/drawing/2014/main" id="{DA69F31F-1DD0-FC41-B9B6-F8E1AB11B724}"/>
              </a:ext>
            </a:extLst>
          </p:cNvPr>
          <p:cNvSpPr>
            <a:spLocks noGrp="1"/>
          </p:cNvSpPr>
          <p:nvPr>
            <p:ph sz="quarter" idx="10"/>
          </p:nvPr>
        </p:nvSpPr>
        <p:spPr>
          <a:xfrm>
            <a:off x="1295400" y="1866900"/>
            <a:ext cx="10287000" cy="4343400"/>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6EB612E5-7B50-F44A-9A10-DAA469F19ED4}"/>
              </a:ext>
            </a:extLst>
          </p:cNvPr>
          <p:cNvSpPr>
            <a:spLocks noGrp="1"/>
          </p:cNvSpPr>
          <p:nvPr>
            <p:ph type="body" sz="quarter" idx="19"/>
          </p:nvPr>
        </p:nvSpPr>
        <p:spPr>
          <a:xfrm>
            <a:off x="1295402" y="1215776"/>
            <a:ext cx="10286996" cy="369332"/>
          </a:xfrm>
        </p:spPr>
        <p:txBody>
          <a:bodyPr wrap="square">
            <a:no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390855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68FC53F-BD82-9143-AC61-117DC1EF92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2431748-EBDE-7545-92CD-97B37DBF81D6}"/>
              </a:ext>
            </a:extLst>
          </p:cNvPr>
          <p:cNvSpPr>
            <a:spLocks noGrp="1"/>
          </p:cNvSpPr>
          <p:nvPr>
            <p:ph type="title" hasCustomPrompt="1"/>
          </p:nvPr>
        </p:nvSpPr>
        <p:spPr>
          <a:xfrm>
            <a:off x="5542622" y="2729048"/>
            <a:ext cx="6039778" cy="1538152"/>
          </a:xfrm>
        </p:spPr>
        <p:txBody>
          <a:bodyPr anchor="t"/>
          <a:lstStyle>
            <a:lvl1pPr>
              <a:lnSpc>
                <a:spcPct val="80000"/>
              </a:lnSpc>
              <a:defRPr sz="5400">
                <a:solidFill>
                  <a:schemeClr val="bg1"/>
                </a:solidFill>
              </a:defRPr>
            </a:lvl1pPr>
          </a:lstStyle>
          <a:p>
            <a:r>
              <a:rPr lang="en-US"/>
              <a:t>Presentation Title goes here</a:t>
            </a:r>
          </a:p>
        </p:txBody>
      </p:sp>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5542622" y="4322620"/>
            <a:ext cx="5997575" cy="984250"/>
          </a:xfrm>
        </p:spPr>
        <p:txBody>
          <a:bodyPr/>
          <a:lstStyle>
            <a:lvl1pPr marL="0" indent="0">
              <a:buFontTx/>
              <a:buNone/>
              <a:defRPr sz="2400">
                <a:solidFill>
                  <a:schemeClr val="bg1"/>
                </a:solidFill>
              </a:defRPr>
            </a:lvl1pPr>
            <a:lvl2pPr marL="365760" indent="0">
              <a:buFontTx/>
              <a:buNone/>
              <a:defRPr sz="2000">
                <a:solidFill>
                  <a:schemeClr val="bg1"/>
                </a:solidFill>
              </a:defRPr>
            </a:lvl2pPr>
            <a:lvl3pPr marL="731520" indent="0">
              <a:buFontTx/>
              <a:buNone/>
              <a:defRPr sz="2000">
                <a:solidFill>
                  <a:schemeClr val="bg1"/>
                </a:solidFill>
              </a:defRPr>
            </a:lvl3pPr>
            <a:lvl4pPr marL="1097280" indent="0">
              <a:buFontTx/>
              <a:buNone/>
              <a:defRPr sz="2000">
                <a:solidFill>
                  <a:schemeClr val="bg1"/>
                </a:solidFill>
              </a:defRPr>
            </a:lvl4pPr>
            <a:lvl5pPr marL="1463040" indent="0">
              <a:buFontTx/>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reeform 27">
            <a:extLst>
              <a:ext uri="{FF2B5EF4-FFF2-40B4-BE49-F238E27FC236}">
                <a16:creationId xmlns:a16="http://schemas.microsoft.com/office/drawing/2014/main" id="{371791BE-6722-F840-9BFD-49F35AD1CFEA}"/>
              </a:ext>
            </a:extLst>
          </p:cNvPr>
          <p:cNvSpPr/>
          <p:nvPr userDrawn="1"/>
        </p:nvSpPr>
        <p:spPr>
          <a:xfrm>
            <a:off x="337318" y="306481"/>
            <a:ext cx="1525108" cy="2746577"/>
          </a:xfrm>
          <a:custGeom>
            <a:avLst/>
            <a:gdLst>
              <a:gd name="connsiteX0" fmla="*/ 878958 w 1525108"/>
              <a:gd name="connsiteY0" fmla="*/ 1923617 h 2746577"/>
              <a:gd name="connsiteX1" fmla="*/ 1021833 w 1525108"/>
              <a:gd name="connsiteY1" fmla="*/ 1923617 h 2746577"/>
              <a:gd name="connsiteX2" fmla="*/ 1021833 w 1525108"/>
              <a:gd name="connsiteY2" fmla="*/ 2746577 h 2746577"/>
              <a:gd name="connsiteX3" fmla="*/ 878958 w 1525108"/>
              <a:gd name="connsiteY3" fmla="*/ 2746577 h 2746577"/>
              <a:gd name="connsiteX4" fmla="*/ 1382232 w 1525108"/>
              <a:gd name="connsiteY4" fmla="*/ 941878 h 2746577"/>
              <a:gd name="connsiteX5" fmla="*/ 1525107 w 1525108"/>
              <a:gd name="connsiteY5" fmla="*/ 941878 h 2746577"/>
              <a:gd name="connsiteX6" fmla="*/ 1525107 w 1525108"/>
              <a:gd name="connsiteY6" fmla="*/ 1764838 h 2746577"/>
              <a:gd name="connsiteX7" fmla="*/ 1382232 w 1525108"/>
              <a:gd name="connsiteY7" fmla="*/ 1764838 h 2746577"/>
              <a:gd name="connsiteX8" fmla="*/ 1141228 w 1525108"/>
              <a:gd name="connsiteY8" fmla="*/ 941878 h 2746577"/>
              <a:gd name="connsiteX9" fmla="*/ 1284103 w 1525108"/>
              <a:gd name="connsiteY9" fmla="*/ 941878 h 2746577"/>
              <a:gd name="connsiteX10" fmla="*/ 1284103 w 1525108"/>
              <a:gd name="connsiteY10" fmla="*/ 1764838 h 2746577"/>
              <a:gd name="connsiteX11" fmla="*/ 1141228 w 1525108"/>
              <a:gd name="connsiteY11" fmla="*/ 1764838 h 2746577"/>
              <a:gd name="connsiteX12" fmla="*/ 0 w 1525108"/>
              <a:gd name="connsiteY12" fmla="*/ 941878 h 2746577"/>
              <a:gd name="connsiteX13" fmla="*/ 142875 w 1525108"/>
              <a:gd name="connsiteY13" fmla="*/ 941878 h 2746577"/>
              <a:gd name="connsiteX14" fmla="*/ 142875 w 1525108"/>
              <a:gd name="connsiteY14" fmla="*/ 1764838 h 2746577"/>
              <a:gd name="connsiteX15" fmla="*/ 0 w 1525108"/>
              <a:gd name="connsiteY15" fmla="*/ 1764838 h 2746577"/>
              <a:gd name="connsiteX16" fmla="*/ 1141228 w 1525108"/>
              <a:gd name="connsiteY16" fmla="*/ 0 h 2746577"/>
              <a:gd name="connsiteX17" fmla="*/ 1284103 w 1525108"/>
              <a:gd name="connsiteY17" fmla="*/ 0 h 2746577"/>
              <a:gd name="connsiteX18" fmla="*/ 1284103 w 1525108"/>
              <a:gd name="connsiteY18" fmla="*/ 783097 h 2746577"/>
              <a:gd name="connsiteX19" fmla="*/ 1141228 w 1525108"/>
              <a:gd name="connsiteY19" fmla="*/ 783097 h 2746577"/>
              <a:gd name="connsiteX20" fmla="*/ 1382233 w 1525108"/>
              <a:gd name="connsiteY20" fmla="*/ 0 h 2746577"/>
              <a:gd name="connsiteX21" fmla="*/ 1525108 w 1525108"/>
              <a:gd name="connsiteY21" fmla="*/ 0 h 2746577"/>
              <a:gd name="connsiteX22" fmla="*/ 1525108 w 1525108"/>
              <a:gd name="connsiteY22" fmla="*/ 783097 h 2746577"/>
              <a:gd name="connsiteX23" fmla="*/ 1382233 w 1525108"/>
              <a:gd name="connsiteY23" fmla="*/ 783097 h 27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5108" h="2746577">
                <a:moveTo>
                  <a:pt x="878958" y="1923617"/>
                </a:moveTo>
                <a:lnTo>
                  <a:pt x="1021833" y="1923617"/>
                </a:lnTo>
                <a:lnTo>
                  <a:pt x="1021833" y="2746577"/>
                </a:lnTo>
                <a:lnTo>
                  <a:pt x="878958" y="2746577"/>
                </a:lnTo>
                <a:close/>
                <a:moveTo>
                  <a:pt x="1382232" y="941878"/>
                </a:moveTo>
                <a:lnTo>
                  <a:pt x="1525107" y="941878"/>
                </a:lnTo>
                <a:lnTo>
                  <a:pt x="1525107" y="1764838"/>
                </a:lnTo>
                <a:lnTo>
                  <a:pt x="1382232" y="1764838"/>
                </a:lnTo>
                <a:close/>
                <a:moveTo>
                  <a:pt x="1141228" y="941878"/>
                </a:moveTo>
                <a:lnTo>
                  <a:pt x="1284103" y="941878"/>
                </a:lnTo>
                <a:lnTo>
                  <a:pt x="1284103" y="1764838"/>
                </a:lnTo>
                <a:lnTo>
                  <a:pt x="1141228" y="1764838"/>
                </a:lnTo>
                <a:close/>
                <a:moveTo>
                  <a:pt x="0" y="941878"/>
                </a:moveTo>
                <a:lnTo>
                  <a:pt x="142875" y="941878"/>
                </a:lnTo>
                <a:lnTo>
                  <a:pt x="142875" y="1764838"/>
                </a:lnTo>
                <a:lnTo>
                  <a:pt x="0" y="1764838"/>
                </a:lnTo>
                <a:close/>
                <a:moveTo>
                  <a:pt x="1141228" y="0"/>
                </a:moveTo>
                <a:lnTo>
                  <a:pt x="1284103" y="0"/>
                </a:lnTo>
                <a:lnTo>
                  <a:pt x="1284103" y="783097"/>
                </a:lnTo>
                <a:lnTo>
                  <a:pt x="1141228" y="783097"/>
                </a:lnTo>
                <a:close/>
                <a:moveTo>
                  <a:pt x="1382233" y="0"/>
                </a:moveTo>
                <a:lnTo>
                  <a:pt x="1525108" y="0"/>
                </a:lnTo>
                <a:lnTo>
                  <a:pt x="1525108" y="783097"/>
                </a:lnTo>
                <a:lnTo>
                  <a:pt x="1382233" y="783097"/>
                </a:lnTo>
                <a:close/>
              </a:path>
            </a:pathLst>
          </a:custGeom>
          <a:solidFill>
            <a:srgbClr val="FFFFFF">
              <a:alpha val="2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3" name="Graphic 12">
            <a:extLst>
              <a:ext uri="{FF2B5EF4-FFF2-40B4-BE49-F238E27FC236}">
                <a16:creationId xmlns:a16="http://schemas.microsoft.com/office/drawing/2014/main" id="{22F172D1-948B-8443-B696-3FAF5396D0A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24557" y="2194808"/>
            <a:ext cx="1980600" cy="763356"/>
          </a:xfrm>
          <a:prstGeom prst="rect">
            <a:avLst/>
          </a:prstGeom>
        </p:spPr>
      </p:pic>
      <p:sp>
        <p:nvSpPr>
          <p:cNvPr id="14" name="Content Placeholder 5">
            <a:extLst>
              <a:ext uri="{FF2B5EF4-FFF2-40B4-BE49-F238E27FC236}">
                <a16:creationId xmlns:a16="http://schemas.microsoft.com/office/drawing/2014/main" id="{757D6CE2-24E3-4B46-9940-0F45405E0A3A}"/>
              </a:ext>
            </a:extLst>
          </p:cNvPr>
          <p:cNvSpPr>
            <a:spLocks noGrp="1"/>
          </p:cNvSpPr>
          <p:nvPr>
            <p:ph sz="quarter" idx="13" hasCustomPrompt="1"/>
          </p:nvPr>
        </p:nvSpPr>
        <p:spPr>
          <a:xfrm>
            <a:off x="1295400" y="3278188"/>
            <a:ext cx="2838915" cy="1651000"/>
          </a:xfrm>
        </p:spPr>
        <p:txBody>
          <a:bodyPr anchor="ctr"/>
          <a:lstStyle>
            <a:lvl1pPr marL="0" indent="0" algn="ctr">
              <a:buFont typeface="Arial" panose="020B0604020202020204" pitchFamily="34" charset="0"/>
              <a:buNone/>
              <a:defRPr/>
            </a:lvl1pPr>
          </a:lstStyle>
          <a:p>
            <a:pPr lvl="0"/>
            <a:r>
              <a:rPr lang="en-US"/>
              <a:t>LOGO</a:t>
            </a:r>
          </a:p>
        </p:txBody>
      </p:sp>
      <p:sp>
        <p:nvSpPr>
          <p:cNvPr id="15" name="Text Placeholder 8">
            <a:extLst>
              <a:ext uri="{FF2B5EF4-FFF2-40B4-BE49-F238E27FC236}">
                <a16:creationId xmlns:a16="http://schemas.microsoft.com/office/drawing/2014/main" id="{CF9A4CB9-FEC7-684A-B2FB-48B9E01E9D14}"/>
              </a:ext>
            </a:extLst>
          </p:cNvPr>
          <p:cNvSpPr>
            <a:spLocks noGrp="1"/>
          </p:cNvSpPr>
          <p:nvPr>
            <p:ph type="body" sz="quarter" idx="14" hasCustomPrompt="1"/>
          </p:nvPr>
        </p:nvSpPr>
        <p:spPr>
          <a:xfrm>
            <a:off x="5542622" y="2084402"/>
            <a:ext cx="1689745" cy="400110"/>
          </a:xfrm>
          <a:solidFill>
            <a:schemeClr val="tx1"/>
          </a:solidFill>
        </p:spPr>
        <p:txBody>
          <a:bodyPr wrap="square" lIns="91440" tIns="45720" rIns="91440" bIns="45720" anchor="ctr">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XX/XX/XXXX</a:t>
            </a:r>
          </a:p>
        </p:txBody>
      </p:sp>
      <p:sp>
        <p:nvSpPr>
          <p:cNvPr id="17" name="Copyright">
            <a:extLst>
              <a:ext uri="{FF2B5EF4-FFF2-40B4-BE49-F238E27FC236}">
                <a16:creationId xmlns:a16="http://schemas.microsoft.com/office/drawing/2014/main" id="{DFA8BC19-4136-564E-8E89-7D5E1D4C5AFA}"/>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spTree>
    <p:extLst>
      <p:ext uri="{BB962C8B-B14F-4D97-AF65-F5344CB8AC3E}">
        <p14:creationId xmlns:p14="http://schemas.microsoft.com/office/powerpoint/2010/main" val="2762218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X CONTENT - TWO COLUMN">
    <p:spTree>
      <p:nvGrpSpPr>
        <p:cNvPr id="1" name=""/>
        <p:cNvGrpSpPr/>
        <p:nvPr/>
      </p:nvGrpSpPr>
      <p:grpSpPr>
        <a:xfrm>
          <a:off x="0" y="0"/>
          <a:ext cx="0" cy="0"/>
          <a:chOff x="0" y="0"/>
          <a:chExt cx="0" cy="0"/>
        </a:xfrm>
      </p:grpSpPr>
      <p:sp>
        <p:nvSpPr>
          <p:cNvPr id="5" name="Content Placeholder">
            <a:extLst>
              <a:ext uri="{FF2B5EF4-FFF2-40B4-BE49-F238E27FC236}">
                <a16:creationId xmlns:a16="http://schemas.microsoft.com/office/drawing/2014/main" id="{DA69F31F-1DD0-FC41-B9B6-F8E1AB11B724}"/>
              </a:ext>
            </a:extLst>
          </p:cNvPr>
          <p:cNvSpPr>
            <a:spLocks noGrp="1"/>
          </p:cNvSpPr>
          <p:nvPr>
            <p:ph sz="quarter" idx="10"/>
          </p:nvPr>
        </p:nvSpPr>
        <p:spPr>
          <a:xfrm>
            <a:off x="1295400" y="1866900"/>
            <a:ext cx="4800600" cy="4343400"/>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6EB612E5-7B50-F44A-9A10-DAA469F19ED4}"/>
              </a:ext>
            </a:extLst>
          </p:cNvPr>
          <p:cNvSpPr>
            <a:spLocks noGrp="1"/>
          </p:cNvSpPr>
          <p:nvPr>
            <p:ph type="body" sz="quarter" idx="19"/>
          </p:nvPr>
        </p:nvSpPr>
        <p:spPr>
          <a:xfrm>
            <a:off x="1295402" y="1215776"/>
            <a:ext cx="10286996" cy="369332"/>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6" name="Content Placeholder">
            <a:extLst>
              <a:ext uri="{FF2B5EF4-FFF2-40B4-BE49-F238E27FC236}">
                <a16:creationId xmlns:a16="http://schemas.microsoft.com/office/drawing/2014/main" id="{62512109-6001-0C45-AE81-FD85208A213E}"/>
              </a:ext>
            </a:extLst>
          </p:cNvPr>
          <p:cNvSpPr>
            <a:spLocks noGrp="1"/>
          </p:cNvSpPr>
          <p:nvPr>
            <p:ph sz="quarter" idx="20"/>
          </p:nvPr>
        </p:nvSpPr>
        <p:spPr>
          <a:xfrm>
            <a:off x="6736080" y="1866900"/>
            <a:ext cx="4846320" cy="4343400"/>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
            <a:extLst>
              <a:ext uri="{FF2B5EF4-FFF2-40B4-BE49-F238E27FC236}">
                <a16:creationId xmlns:a16="http://schemas.microsoft.com/office/drawing/2014/main" id="{1178A32C-B056-0C4A-BD67-2D94F4970F3B}"/>
              </a:ext>
            </a:extLst>
          </p:cNvPr>
          <p:cNvSpPr>
            <a:spLocks noGrp="1"/>
          </p:cNvSpPr>
          <p:nvPr>
            <p:ph type="title"/>
          </p:nvPr>
        </p:nvSpPr>
        <p:spPr>
          <a:xfrm>
            <a:off x="1295400" y="457200"/>
            <a:ext cx="10287000" cy="666207"/>
          </a:xfrm>
        </p:spPr>
        <p:txBody>
          <a:bodyPr/>
          <a:lstStyle/>
          <a:p>
            <a:r>
              <a:rPr lang="en-US"/>
              <a:t>Click to edit Master title style</a:t>
            </a:r>
          </a:p>
        </p:txBody>
      </p:sp>
    </p:spTree>
    <p:extLst>
      <p:ext uri="{BB962C8B-B14F-4D97-AF65-F5344CB8AC3E}">
        <p14:creationId xmlns:p14="http://schemas.microsoft.com/office/powerpoint/2010/main" val="3241362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X CONTENT - THREE COLUMN">
    <p:spTree>
      <p:nvGrpSpPr>
        <p:cNvPr id="1" name=""/>
        <p:cNvGrpSpPr/>
        <p:nvPr/>
      </p:nvGrpSpPr>
      <p:grpSpPr>
        <a:xfrm>
          <a:off x="0" y="0"/>
          <a:ext cx="0" cy="0"/>
          <a:chOff x="0" y="0"/>
          <a:chExt cx="0" cy="0"/>
        </a:xfrm>
      </p:grpSpPr>
      <p:sp>
        <p:nvSpPr>
          <p:cNvPr id="5" name="Content Placeholder">
            <a:extLst>
              <a:ext uri="{FF2B5EF4-FFF2-40B4-BE49-F238E27FC236}">
                <a16:creationId xmlns:a16="http://schemas.microsoft.com/office/drawing/2014/main" id="{DA69F31F-1DD0-FC41-B9B6-F8E1AB11B724}"/>
              </a:ext>
            </a:extLst>
          </p:cNvPr>
          <p:cNvSpPr>
            <a:spLocks noGrp="1"/>
          </p:cNvSpPr>
          <p:nvPr>
            <p:ph sz="quarter" idx="10"/>
          </p:nvPr>
        </p:nvSpPr>
        <p:spPr>
          <a:xfrm>
            <a:off x="1295400" y="1866900"/>
            <a:ext cx="3170583" cy="4343400"/>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6EB612E5-7B50-F44A-9A10-DAA469F19ED4}"/>
              </a:ext>
            </a:extLst>
          </p:cNvPr>
          <p:cNvSpPr>
            <a:spLocks noGrp="1"/>
          </p:cNvSpPr>
          <p:nvPr>
            <p:ph type="body" sz="quarter" idx="19"/>
          </p:nvPr>
        </p:nvSpPr>
        <p:spPr>
          <a:xfrm>
            <a:off x="1295402" y="1215776"/>
            <a:ext cx="10286998" cy="369332"/>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6" name="Content Placeholder">
            <a:extLst>
              <a:ext uri="{FF2B5EF4-FFF2-40B4-BE49-F238E27FC236}">
                <a16:creationId xmlns:a16="http://schemas.microsoft.com/office/drawing/2014/main" id="{62512109-6001-0C45-AE81-FD85208A213E}"/>
              </a:ext>
            </a:extLst>
          </p:cNvPr>
          <p:cNvSpPr>
            <a:spLocks noGrp="1"/>
          </p:cNvSpPr>
          <p:nvPr>
            <p:ph sz="quarter" idx="20"/>
          </p:nvPr>
        </p:nvSpPr>
        <p:spPr>
          <a:xfrm>
            <a:off x="8411817" y="1866900"/>
            <a:ext cx="3170583" cy="4343400"/>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a:extLst>
              <a:ext uri="{FF2B5EF4-FFF2-40B4-BE49-F238E27FC236}">
                <a16:creationId xmlns:a16="http://schemas.microsoft.com/office/drawing/2014/main" id="{CEA921F7-995B-EC4B-8666-EEE6DF781A47}"/>
              </a:ext>
            </a:extLst>
          </p:cNvPr>
          <p:cNvSpPr>
            <a:spLocks noGrp="1"/>
          </p:cNvSpPr>
          <p:nvPr>
            <p:ph sz="quarter" idx="21"/>
          </p:nvPr>
        </p:nvSpPr>
        <p:spPr>
          <a:xfrm>
            <a:off x="4853608" y="1866900"/>
            <a:ext cx="3170583" cy="4343400"/>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
            <a:extLst>
              <a:ext uri="{FF2B5EF4-FFF2-40B4-BE49-F238E27FC236}">
                <a16:creationId xmlns:a16="http://schemas.microsoft.com/office/drawing/2014/main" id="{03966D90-518B-C54C-9436-9238C34634F4}"/>
              </a:ext>
            </a:extLst>
          </p:cNvPr>
          <p:cNvSpPr>
            <a:spLocks noGrp="1"/>
          </p:cNvSpPr>
          <p:nvPr>
            <p:ph type="title"/>
          </p:nvPr>
        </p:nvSpPr>
        <p:spPr>
          <a:xfrm>
            <a:off x="1295400" y="457200"/>
            <a:ext cx="10287000" cy="666207"/>
          </a:xfrm>
        </p:spPr>
        <p:txBody>
          <a:bodyPr/>
          <a:lstStyle/>
          <a:p>
            <a:r>
              <a:rPr lang="en-US"/>
              <a:t>Click to edit Master title style</a:t>
            </a:r>
          </a:p>
        </p:txBody>
      </p:sp>
    </p:spTree>
    <p:extLst>
      <p:ext uri="{BB962C8B-B14F-4D97-AF65-F5344CB8AC3E}">
        <p14:creationId xmlns:p14="http://schemas.microsoft.com/office/powerpoint/2010/main" val="3600489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A">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11" name="Content Placeholder 10">
            <a:extLst>
              <a:ext uri="{FF2B5EF4-FFF2-40B4-BE49-F238E27FC236}">
                <a16:creationId xmlns:a16="http://schemas.microsoft.com/office/drawing/2014/main" id="{F2ECDFB8-0B71-E041-BB5E-5A515145B42F}"/>
              </a:ext>
            </a:extLst>
          </p:cNvPr>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140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B">
    <p:spTree>
      <p:nvGrpSpPr>
        <p:cNvPr id="1" name=""/>
        <p:cNvGrpSpPr/>
        <p:nvPr/>
      </p:nvGrpSpPr>
      <p:grpSpPr>
        <a:xfrm>
          <a:off x="0" y="0"/>
          <a:ext cx="0" cy="0"/>
          <a:chOff x="0" y="0"/>
          <a:chExt cx="0" cy="0"/>
        </a:xfrm>
      </p:grpSpPr>
      <p:sp>
        <p:nvSpPr>
          <p:cNvPr id="6" name="Green Blue Gradient ">
            <a:extLst>
              <a:ext uri="{FF2B5EF4-FFF2-40B4-BE49-F238E27FC236}">
                <a16:creationId xmlns:a16="http://schemas.microsoft.com/office/drawing/2014/main" id="{05E0B631-ADD1-BE4C-81D2-5E6F944DDFE3}"/>
              </a:ext>
            </a:extLst>
          </p:cNvPr>
          <p:cNvSpPr/>
          <p:nvPr userDrawn="1"/>
        </p:nvSpPr>
        <p:spPr>
          <a:xfrm>
            <a:off x="0" y="0"/>
            <a:ext cx="241300"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8" name="Graphic 7">
            <a:extLst>
              <a:ext uri="{FF2B5EF4-FFF2-40B4-BE49-F238E27FC236}">
                <a16:creationId xmlns:a16="http://schemas.microsoft.com/office/drawing/2014/main" id="{1A00F6F6-821A-5947-81C9-71A979BF8262}"/>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14908"/>
          <a:stretch/>
        </p:blipFill>
        <p:spPr>
          <a:xfrm>
            <a:off x="0" y="5512545"/>
            <a:ext cx="3030583" cy="1345456"/>
          </a:xfrm>
          <a:prstGeom prst="rect">
            <a:avLst/>
          </a:prstGeom>
        </p:spPr>
      </p:pic>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7" name="Content Placeholder 10">
            <a:extLst>
              <a:ext uri="{FF2B5EF4-FFF2-40B4-BE49-F238E27FC236}">
                <a16:creationId xmlns:a16="http://schemas.microsoft.com/office/drawing/2014/main" id="{B65090A1-E736-5C4E-96F3-058B4FBCEC0E}"/>
              </a:ext>
            </a:extLst>
          </p:cNvPr>
          <p:cNvSpPr>
            <a:spLocks noGrp="1"/>
          </p:cNvSpPr>
          <p:nvPr>
            <p:ph sz="quarter" idx="10"/>
          </p:nvPr>
        </p:nvSpPr>
        <p:spPr>
          <a:xfrm>
            <a:off x="1295400" y="2553629"/>
            <a:ext cx="9601200" cy="36566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3E84AE39-E589-D342-8D2F-4E86ABD8AC4E}"/>
              </a:ext>
            </a:extLst>
          </p:cNvPr>
          <p:cNvSpPr>
            <a:spLocks noGrp="1"/>
          </p:cNvSpPr>
          <p:nvPr>
            <p:ph type="body" sz="quarter" idx="19"/>
          </p:nvPr>
        </p:nvSpPr>
        <p:spPr>
          <a:xfrm>
            <a:off x="1295402" y="1954768"/>
            <a:ext cx="9601198" cy="369332"/>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1076983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C - STACK">
    <p:spTree>
      <p:nvGrpSpPr>
        <p:cNvPr id="1" name=""/>
        <p:cNvGrpSpPr/>
        <p:nvPr/>
      </p:nvGrpSpPr>
      <p:grpSpPr>
        <a:xfrm>
          <a:off x="0" y="0"/>
          <a:ext cx="0" cy="0"/>
          <a:chOff x="0" y="0"/>
          <a:chExt cx="0" cy="0"/>
        </a:xfrm>
      </p:grpSpPr>
      <p:sp>
        <p:nvSpPr>
          <p:cNvPr id="10" name="Content Placeholder">
            <a:extLst>
              <a:ext uri="{FF2B5EF4-FFF2-40B4-BE49-F238E27FC236}">
                <a16:creationId xmlns:a16="http://schemas.microsoft.com/office/drawing/2014/main" id="{FE9F87B6-C6E9-5B4A-A158-F6B0EE2468B6}"/>
              </a:ext>
            </a:extLst>
          </p:cNvPr>
          <p:cNvSpPr>
            <a:spLocks noGrp="1"/>
          </p:cNvSpPr>
          <p:nvPr>
            <p:ph sz="quarter" idx="23"/>
          </p:nvPr>
        </p:nvSpPr>
        <p:spPr>
          <a:xfrm>
            <a:off x="1295400" y="4497954"/>
            <a:ext cx="9601202" cy="1003652"/>
          </a:xfrm>
        </p:spPr>
        <p:txBody>
          <a:bodyPr/>
          <a:lstStyle>
            <a:lvl1pPr marL="0" indent="0">
              <a:spcBef>
                <a:spcPts val="1200"/>
              </a:spcBef>
              <a:spcAft>
                <a:spcPts val="600"/>
              </a:spcAft>
              <a:buFont typeface="Arial" panose="020B0604020202020204" pitchFamily="34" charset="0"/>
              <a:buNone/>
              <a:defRPr/>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16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a:lvl4pPr>
            <a:lvl5pPr marL="1463040" indent="-365760">
              <a:spcBef>
                <a:spcPts val="0"/>
              </a:spcBef>
              <a:spcAft>
                <a:spcPts val="600"/>
              </a:spcAft>
              <a:buSzPct val="100000"/>
              <a:buFontTx/>
              <a:buBlip>
                <a:blip r:embed="rId8">
                  <a:extLst>
                    <a:ext uri="{96DAC541-7B7A-43D3-8B79-37D633B846F1}">
                      <asvg:svgBlip xmlns:asvg="http://schemas.microsoft.com/office/drawing/2016/SVG/main" r:embed="rId9"/>
                    </a:ext>
                  </a:extLst>
                </a:blip>
              </a:buBlip>
              <a:defRPr/>
            </a:lvl5pPr>
            <a:lvl6pPr marL="2286000" indent="0">
              <a:buSzPct val="25000"/>
              <a:buFontTx/>
              <a:buNone/>
              <a:defRPr sz="16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9" name="Text Placeholder 5">
            <a:extLst>
              <a:ext uri="{FF2B5EF4-FFF2-40B4-BE49-F238E27FC236}">
                <a16:creationId xmlns:a16="http://schemas.microsoft.com/office/drawing/2014/main" id="{23E88BC1-6F99-E545-9EF0-434D9C62CEB4}"/>
              </a:ext>
            </a:extLst>
          </p:cNvPr>
          <p:cNvSpPr>
            <a:spLocks noGrp="1"/>
          </p:cNvSpPr>
          <p:nvPr>
            <p:ph type="body" sz="quarter" idx="19"/>
          </p:nvPr>
        </p:nvSpPr>
        <p:spPr>
          <a:xfrm>
            <a:off x="1295400" y="2324100"/>
            <a:ext cx="9601200" cy="369332"/>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8" name="Content Placeholder">
            <a:extLst>
              <a:ext uri="{FF2B5EF4-FFF2-40B4-BE49-F238E27FC236}">
                <a16:creationId xmlns:a16="http://schemas.microsoft.com/office/drawing/2014/main" id="{AB138E4B-BA31-144C-8540-2249255D7F66}"/>
              </a:ext>
            </a:extLst>
          </p:cNvPr>
          <p:cNvSpPr>
            <a:spLocks noGrp="1"/>
          </p:cNvSpPr>
          <p:nvPr>
            <p:ph sz="quarter" idx="10"/>
          </p:nvPr>
        </p:nvSpPr>
        <p:spPr>
          <a:xfrm>
            <a:off x="1295400" y="2817072"/>
            <a:ext cx="9601202" cy="1003652"/>
          </a:xfrm>
        </p:spPr>
        <p:txBody>
          <a:bodyPr/>
          <a:lstStyle>
            <a:lvl1pPr marL="0" indent="0">
              <a:spcBef>
                <a:spcPts val="1200"/>
              </a:spcBef>
              <a:spcAft>
                <a:spcPts val="600"/>
              </a:spcAft>
              <a:buFont typeface="Arial" panose="020B0604020202020204" pitchFamily="34" charset="0"/>
              <a:buNone/>
              <a:defRPr/>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16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a:lvl4pPr>
            <a:lvl5pPr marL="1463040" indent="-365760">
              <a:spcBef>
                <a:spcPts val="0"/>
              </a:spcBef>
              <a:spcAft>
                <a:spcPts val="600"/>
              </a:spcAft>
              <a:buSzPct val="100000"/>
              <a:buFontTx/>
              <a:buBlip>
                <a:blip r:embed="rId8">
                  <a:extLst>
                    <a:ext uri="{96DAC541-7B7A-43D3-8B79-37D633B846F1}">
                      <asvg:svgBlip xmlns:asvg="http://schemas.microsoft.com/office/drawing/2016/SVG/main" r:embed="rId9"/>
                    </a:ext>
                  </a:extLst>
                </a:blip>
              </a:buBlip>
              <a:defRPr/>
            </a:lvl5pPr>
            <a:lvl6pPr marL="2286000" indent="0">
              <a:buSzPct val="25000"/>
              <a:buFontTx/>
              <a:buNone/>
              <a:defRPr sz="16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E280E02B-CE00-0B4B-9891-10524E972A17}"/>
              </a:ext>
            </a:extLst>
          </p:cNvPr>
          <p:cNvSpPr>
            <a:spLocks noGrp="1"/>
          </p:cNvSpPr>
          <p:nvPr>
            <p:ph type="body" sz="quarter" idx="21"/>
          </p:nvPr>
        </p:nvSpPr>
        <p:spPr>
          <a:xfrm>
            <a:off x="1295400" y="4007126"/>
            <a:ext cx="9601200" cy="369332"/>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4080374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D - STACK">
    <p:spTree>
      <p:nvGrpSpPr>
        <p:cNvPr id="1" name=""/>
        <p:cNvGrpSpPr/>
        <p:nvPr/>
      </p:nvGrpSpPr>
      <p:grpSpPr>
        <a:xfrm>
          <a:off x="0" y="0"/>
          <a:ext cx="0" cy="0"/>
          <a:chOff x="0" y="0"/>
          <a:chExt cx="0" cy="0"/>
        </a:xfrm>
      </p:grpSpPr>
      <p:sp>
        <p:nvSpPr>
          <p:cNvPr id="8" name="Content Placeholder">
            <a:extLst>
              <a:ext uri="{FF2B5EF4-FFF2-40B4-BE49-F238E27FC236}">
                <a16:creationId xmlns:a16="http://schemas.microsoft.com/office/drawing/2014/main" id="{CF19879C-49D3-0543-ABA8-55A216AEA073}"/>
              </a:ext>
            </a:extLst>
          </p:cNvPr>
          <p:cNvSpPr>
            <a:spLocks noGrp="1"/>
          </p:cNvSpPr>
          <p:nvPr>
            <p:ph sz="quarter" idx="23"/>
          </p:nvPr>
        </p:nvSpPr>
        <p:spPr>
          <a:xfrm>
            <a:off x="1295402" y="4040929"/>
            <a:ext cx="9601200" cy="2169370"/>
          </a:xfrm>
        </p:spPr>
        <p:txBody>
          <a:bodyPr/>
          <a:lstStyle>
            <a:lvl1pPr marL="0" indent="0">
              <a:spcBef>
                <a:spcPts val="1200"/>
              </a:spcBef>
              <a:spcAft>
                <a:spcPts val="600"/>
              </a:spcAft>
              <a:buFont typeface="Arial" panose="020B0604020202020204" pitchFamily="34" charset="0"/>
              <a:buNone/>
              <a:defRPr/>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16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a:lvl4pPr>
            <a:lvl5pPr marL="1463040" indent="-365760">
              <a:spcBef>
                <a:spcPts val="0"/>
              </a:spcBef>
              <a:spcAft>
                <a:spcPts val="600"/>
              </a:spcAft>
              <a:buSzPct val="100000"/>
              <a:buFontTx/>
              <a:buBlip>
                <a:blip r:embed="rId8">
                  <a:extLst>
                    <a:ext uri="{96DAC541-7B7A-43D3-8B79-37D633B846F1}">
                      <asvg:svgBlip xmlns:asvg="http://schemas.microsoft.com/office/drawing/2016/SVG/main" r:embed="rId9"/>
                    </a:ext>
                  </a:extLst>
                </a:blip>
              </a:buBlip>
              <a:defRPr/>
            </a:lvl5pPr>
            <a:lvl6pPr marL="2286000" indent="0">
              <a:buSzPct val="25000"/>
              <a:buFontTx/>
              <a:buNone/>
              <a:defRPr sz="16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10" name="Text Placeholder 5">
            <a:extLst>
              <a:ext uri="{FF2B5EF4-FFF2-40B4-BE49-F238E27FC236}">
                <a16:creationId xmlns:a16="http://schemas.microsoft.com/office/drawing/2014/main" id="{15E08F6B-A22E-1846-829F-345B0A63CBDD}"/>
              </a:ext>
            </a:extLst>
          </p:cNvPr>
          <p:cNvSpPr>
            <a:spLocks noGrp="1"/>
          </p:cNvSpPr>
          <p:nvPr>
            <p:ph type="body" sz="quarter" idx="19"/>
          </p:nvPr>
        </p:nvSpPr>
        <p:spPr>
          <a:xfrm>
            <a:off x="1295402" y="2324100"/>
            <a:ext cx="9601198" cy="369332"/>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13" name="Content Placeholder">
            <a:extLst>
              <a:ext uri="{FF2B5EF4-FFF2-40B4-BE49-F238E27FC236}">
                <a16:creationId xmlns:a16="http://schemas.microsoft.com/office/drawing/2014/main" id="{9AD684FD-0BC2-454F-A6A2-BB22567EC723}"/>
              </a:ext>
            </a:extLst>
          </p:cNvPr>
          <p:cNvSpPr>
            <a:spLocks noGrp="1"/>
          </p:cNvSpPr>
          <p:nvPr>
            <p:ph sz="quarter" idx="24"/>
          </p:nvPr>
        </p:nvSpPr>
        <p:spPr>
          <a:xfrm>
            <a:off x="1295400" y="2817072"/>
            <a:ext cx="9601200" cy="1003652"/>
          </a:xfrm>
        </p:spPr>
        <p:txBody>
          <a:bodyPr/>
          <a:lstStyle>
            <a:lvl1pPr marL="0" indent="0">
              <a:spcBef>
                <a:spcPts val="1200"/>
              </a:spcBef>
              <a:spcAft>
                <a:spcPts val="600"/>
              </a:spcAft>
              <a:buFont typeface="Arial" panose="020B0604020202020204" pitchFamily="34" charset="0"/>
              <a:buNone/>
              <a:defRPr/>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16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a:lvl4pPr>
            <a:lvl5pPr marL="1463040" indent="-365760">
              <a:spcBef>
                <a:spcPts val="0"/>
              </a:spcBef>
              <a:spcAft>
                <a:spcPts val="600"/>
              </a:spcAft>
              <a:buSzPct val="100000"/>
              <a:buFontTx/>
              <a:buBlip>
                <a:blip r:embed="rId8">
                  <a:extLst>
                    <a:ext uri="{96DAC541-7B7A-43D3-8B79-37D633B846F1}">
                      <asvg:svgBlip xmlns:asvg="http://schemas.microsoft.com/office/drawing/2016/SVG/main" r:embed="rId9"/>
                    </a:ext>
                  </a:extLst>
                </a:blip>
              </a:buBlip>
              <a:defRPr/>
            </a:lvl5pPr>
            <a:lvl6pPr marL="2286000" indent="0">
              <a:buSzPct val="25000"/>
              <a:buFontTx/>
              <a:buNone/>
              <a:defRPr sz="16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00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E - STACK">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1698EF-F4A7-BF4D-A04E-AACD2CCFF71C}"/>
              </a:ext>
            </a:extLst>
          </p:cNvPr>
          <p:cNvSpPr>
            <a:spLocks noGrp="1"/>
          </p:cNvSpPr>
          <p:nvPr>
            <p:ph sz="quarter" idx="29"/>
          </p:nvPr>
        </p:nvSpPr>
        <p:spPr>
          <a:xfrm>
            <a:off x="1295400" y="2324100"/>
            <a:ext cx="7210425" cy="287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Green Blue Gradient ">
            <a:extLst>
              <a:ext uri="{FF2B5EF4-FFF2-40B4-BE49-F238E27FC236}">
                <a16:creationId xmlns:a16="http://schemas.microsoft.com/office/drawing/2014/main" id="{BBB220A5-6188-694B-8D0C-21ED2C447725}"/>
              </a:ext>
            </a:extLst>
          </p:cNvPr>
          <p:cNvSpPr/>
          <p:nvPr userDrawn="1"/>
        </p:nvSpPr>
        <p:spPr>
          <a:xfrm flipH="1" flipV="1">
            <a:off x="8750460" y="0"/>
            <a:ext cx="3441539" cy="6701742"/>
          </a:xfrm>
          <a:prstGeom prst="rtTriangle">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7" name="Green Blue Gradient ">
            <a:extLst>
              <a:ext uri="{FF2B5EF4-FFF2-40B4-BE49-F238E27FC236}">
                <a16:creationId xmlns:a16="http://schemas.microsoft.com/office/drawing/2014/main" id="{5D777DFB-BC91-4441-B1FA-F8C84434AAB2}"/>
              </a:ext>
            </a:extLst>
          </p:cNvPr>
          <p:cNvSpPr/>
          <p:nvPr userDrawn="1"/>
        </p:nvSpPr>
        <p:spPr>
          <a:xfrm>
            <a:off x="0" y="4240"/>
            <a:ext cx="189571"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2" name="Content Placeholder">
            <a:extLst>
              <a:ext uri="{FF2B5EF4-FFF2-40B4-BE49-F238E27FC236}">
                <a16:creationId xmlns:a16="http://schemas.microsoft.com/office/drawing/2014/main" id="{2373956C-0E74-594F-84D9-8619C44EBA3D}"/>
              </a:ext>
            </a:extLst>
          </p:cNvPr>
          <p:cNvSpPr>
            <a:spLocks noGrp="1"/>
          </p:cNvSpPr>
          <p:nvPr>
            <p:ph sz="quarter" idx="21"/>
          </p:nvPr>
        </p:nvSpPr>
        <p:spPr>
          <a:xfrm>
            <a:off x="1295402" y="5307979"/>
            <a:ext cx="7209763" cy="903249"/>
          </a:xfrm>
        </p:spPr>
        <p:txBody>
          <a:bodyPr/>
          <a:lstStyle>
            <a:lvl1pPr marL="0" indent="0">
              <a:lnSpc>
                <a:spcPct val="90000"/>
              </a:lnSpc>
              <a:spcBef>
                <a:spcPts val="1200"/>
              </a:spcBef>
              <a:spcAft>
                <a:spcPts val="600"/>
              </a:spcAft>
              <a:buFont typeface="Arial" panose="020B0604020202020204" pitchFamily="34" charset="0"/>
              <a:buNone/>
              <a:defRPr sz="2400">
                <a:solidFill>
                  <a:schemeClr val="accent1"/>
                </a:solidFill>
                <a:latin typeface="+mj-lt"/>
              </a:defRPr>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24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sz="2000"/>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sz="2000"/>
            </a:lvl4pPr>
            <a:lvl5pPr marL="1463040" indent="-365760">
              <a:spcBef>
                <a:spcPts val="0"/>
              </a:spcBef>
              <a:spcAft>
                <a:spcPts val="600"/>
              </a:spcAft>
              <a:buSzPct val="80000"/>
              <a:buFontTx/>
              <a:buBlip>
                <a:blip r:embed="rId8">
                  <a:extLst>
                    <a:ext uri="{96DAC541-7B7A-43D3-8B79-37D633B846F1}">
                      <asvg:svgBlip xmlns:asvg="http://schemas.microsoft.com/office/drawing/2016/SVG/main" r:embed="rId9"/>
                    </a:ext>
                  </a:extLst>
                </a:blip>
              </a:buBlip>
              <a:defRPr sz="2000"/>
            </a:lvl5pPr>
            <a:lvl6pPr marL="2286000" indent="0">
              <a:buSzPct val="25000"/>
              <a:buFontTx/>
              <a:buNone/>
              <a:defRPr sz="1600"/>
            </a:lvl6pPr>
          </a:lstStyle>
          <a:p>
            <a:pPr lvl="0"/>
            <a:r>
              <a:rPr lang="en-US"/>
              <a:t>Click to edit Master text styles</a:t>
            </a:r>
          </a:p>
        </p:txBody>
      </p:sp>
      <p:sp>
        <p:nvSpPr>
          <p:cNvPr id="2" name="Title 1">
            <a:extLst>
              <a:ext uri="{FF2B5EF4-FFF2-40B4-BE49-F238E27FC236}">
                <a16:creationId xmlns:a16="http://schemas.microsoft.com/office/drawing/2014/main" id="{FD84E4AC-1878-9F43-B54B-C15E55BD8452}"/>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27136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A">
    <p:spTree>
      <p:nvGrpSpPr>
        <p:cNvPr id="1" name=""/>
        <p:cNvGrpSpPr/>
        <p:nvPr/>
      </p:nvGrpSpPr>
      <p:grpSpPr>
        <a:xfrm>
          <a:off x="0" y="0"/>
          <a:ext cx="0" cy="0"/>
          <a:chOff x="0" y="0"/>
          <a:chExt cx="0" cy="0"/>
        </a:xfrm>
      </p:grpSpPr>
      <p:sp>
        <p:nvSpPr>
          <p:cNvPr id="7" name="Content Placeholder">
            <a:extLst>
              <a:ext uri="{FF2B5EF4-FFF2-40B4-BE49-F238E27FC236}">
                <a16:creationId xmlns:a16="http://schemas.microsoft.com/office/drawing/2014/main" id="{F6F83964-356B-5A4B-871F-A49AA0D1EC0B}"/>
              </a:ext>
            </a:extLst>
          </p:cNvPr>
          <p:cNvSpPr>
            <a:spLocks noGrp="1"/>
          </p:cNvSpPr>
          <p:nvPr>
            <p:ph sz="quarter" idx="10"/>
          </p:nvPr>
        </p:nvSpPr>
        <p:spPr>
          <a:xfrm>
            <a:off x="1295400" y="2324100"/>
            <a:ext cx="4419600" cy="3886200"/>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a:extLst>
              <a:ext uri="{FF2B5EF4-FFF2-40B4-BE49-F238E27FC236}">
                <a16:creationId xmlns:a16="http://schemas.microsoft.com/office/drawing/2014/main" id="{DCBDD135-793F-FE43-9083-EA67C8C2A42A}"/>
              </a:ext>
            </a:extLst>
          </p:cNvPr>
          <p:cNvSpPr>
            <a:spLocks noGrp="1"/>
          </p:cNvSpPr>
          <p:nvPr>
            <p:ph sz="quarter" idx="11"/>
          </p:nvPr>
        </p:nvSpPr>
        <p:spPr>
          <a:xfrm>
            <a:off x="6477002" y="2324100"/>
            <a:ext cx="4419598" cy="3886200"/>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8830087-78F2-8249-B6C5-47F8BACBCD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7333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7" name="Content Placeholder">
            <a:extLst>
              <a:ext uri="{FF2B5EF4-FFF2-40B4-BE49-F238E27FC236}">
                <a16:creationId xmlns:a16="http://schemas.microsoft.com/office/drawing/2014/main" id="{F6F83964-356B-5A4B-871F-A49AA0D1EC0B}"/>
              </a:ext>
            </a:extLst>
          </p:cNvPr>
          <p:cNvSpPr>
            <a:spLocks noGrp="1"/>
          </p:cNvSpPr>
          <p:nvPr>
            <p:ph sz="quarter" idx="10"/>
          </p:nvPr>
        </p:nvSpPr>
        <p:spPr>
          <a:xfrm>
            <a:off x="1295400" y="2817072"/>
            <a:ext cx="4419600" cy="3393228"/>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a:extLst>
              <a:ext uri="{FF2B5EF4-FFF2-40B4-BE49-F238E27FC236}">
                <a16:creationId xmlns:a16="http://schemas.microsoft.com/office/drawing/2014/main" id="{4B09C19E-47E5-204D-9FDB-E7E56A4302D5}"/>
              </a:ext>
            </a:extLst>
          </p:cNvPr>
          <p:cNvSpPr>
            <a:spLocks noGrp="1"/>
          </p:cNvSpPr>
          <p:nvPr>
            <p:ph sz="quarter" idx="13"/>
          </p:nvPr>
        </p:nvSpPr>
        <p:spPr>
          <a:xfrm>
            <a:off x="6477000" y="2817072"/>
            <a:ext cx="4419600" cy="3393228"/>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087FC9A9-1166-E149-981A-700493FE3125}"/>
              </a:ext>
            </a:extLst>
          </p:cNvPr>
          <p:cNvSpPr>
            <a:spLocks noGrp="1"/>
          </p:cNvSpPr>
          <p:nvPr>
            <p:ph type="body" sz="quarter" idx="19"/>
          </p:nvPr>
        </p:nvSpPr>
        <p:spPr>
          <a:xfrm>
            <a:off x="1295400" y="2324100"/>
            <a:ext cx="4419600" cy="369332"/>
          </a:xfrm>
        </p:spPr>
        <p:txBody>
          <a:bodyPr wrap="square">
            <a:spAutoFit/>
          </a:bodyPr>
          <a:lstStyle>
            <a:lvl1pPr marL="0" indent="0">
              <a:lnSpc>
                <a:spcPct val="90000"/>
              </a:lnSpc>
              <a:spcBef>
                <a:spcPts val="600"/>
              </a:spcBef>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15" name="Text Placeholder 5">
            <a:extLst>
              <a:ext uri="{FF2B5EF4-FFF2-40B4-BE49-F238E27FC236}">
                <a16:creationId xmlns:a16="http://schemas.microsoft.com/office/drawing/2014/main" id="{59A23DBA-14C2-754A-8C0E-A65D2EA271A8}"/>
              </a:ext>
            </a:extLst>
          </p:cNvPr>
          <p:cNvSpPr>
            <a:spLocks noGrp="1"/>
          </p:cNvSpPr>
          <p:nvPr>
            <p:ph type="body" sz="quarter" idx="20"/>
          </p:nvPr>
        </p:nvSpPr>
        <p:spPr>
          <a:xfrm>
            <a:off x="6476999" y="2324100"/>
            <a:ext cx="4419600" cy="369332"/>
          </a:xfrm>
        </p:spPr>
        <p:txBody>
          <a:bodyPr wrap="square">
            <a:spAutoFit/>
          </a:bodyPr>
          <a:lstStyle>
            <a:lvl1pPr marL="0" indent="0">
              <a:lnSpc>
                <a:spcPct val="90000"/>
              </a:lnSpc>
              <a:spcBef>
                <a:spcPts val="600"/>
              </a:spcBef>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176995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C">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17" name="Text Placeholder 5">
            <a:extLst>
              <a:ext uri="{FF2B5EF4-FFF2-40B4-BE49-F238E27FC236}">
                <a16:creationId xmlns:a16="http://schemas.microsoft.com/office/drawing/2014/main" id="{90EB8BA9-25CE-9D4F-9FB4-A02407DF3F25}"/>
              </a:ext>
            </a:extLst>
          </p:cNvPr>
          <p:cNvSpPr>
            <a:spLocks noGrp="1"/>
          </p:cNvSpPr>
          <p:nvPr>
            <p:ph type="body" sz="quarter" idx="17"/>
          </p:nvPr>
        </p:nvSpPr>
        <p:spPr>
          <a:xfrm>
            <a:off x="1295403" y="2555278"/>
            <a:ext cx="3655741" cy="276999"/>
          </a:xfrm>
        </p:spPr>
        <p:txBody>
          <a:bodyPr wrap="square">
            <a:spAutoFit/>
          </a:bodyPr>
          <a:lstStyle>
            <a:lvl1pPr marL="0" indent="0">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18" name="Text Placeholder 5">
            <a:extLst>
              <a:ext uri="{FF2B5EF4-FFF2-40B4-BE49-F238E27FC236}">
                <a16:creationId xmlns:a16="http://schemas.microsoft.com/office/drawing/2014/main" id="{B49CFDE8-0CAA-EE4E-9758-C6DCA600C747}"/>
              </a:ext>
            </a:extLst>
          </p:cNvPr>
          <p:cNvSpPr>
            <a:spLocks noGrp="1"/>
          </p:cNvSpPr>
          <p:nvPr>
            <p:ph type="body" sz="quarter" idx="18"/>
          </p:nvPr>
        </p:nvSpPr>
        <p:spPr>
          <a:xfrm>
            <a:off x="7243448" y="2555278"/>
            <a:ext cx="3655741" cy="276999"/>
          </a:xfrm>
        </p:spPr>
        <p:txBody>
          <a:bodyPr wrap="square">
            <a:spAutoFit/>
          </a:bodyPr>
          <a:lstStyle>
            <a:lvl1pPr marL="0" indent="0">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20" name="Text Placeholder 5">
            <a:extLst>
              <a:ext uri="{FF2B5EF4-FFF2-40B4-BE49-F238E27FC236}">
                <a16:creationId xmlns:a16="http://schemas.microsoft.com/office/drawing/2014/main" id="{CBB4D16C-CBBC-6E4B-97A7-6700315F018D}"/>
              </a:ext>
            </a:extLst>
          </p:cNvPr>
          <p:cNvSpPr>
            <a:spLocks noGrp="1"/>
          </p:cNvSpPr>
          <p:nvPr>
            <p:ph type="body" sz="quarter" idx="19"/>
          </p:nvPr>
        </p:nvSpPr>
        <p:spPr>
          <a:xfrm>
            <a:off x="1295403" y="2973290"/>
            <a:ext cx="3655741" cy="867930"/>
          </a:xfrm>
        </p:spPr>
        <p:txBody>
          <a:bodyPr wrap="square">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21" name="Text Placeholder 5">
            <a:extLst>
              <a:ext uri="{FF2B5EF4-FFF2-40B4-BE49-F238E27FC236}">
                <a16:creationId xmlns:a16="http://schemas.microsoft.com/office/drawing/2014/main" id="{B251AB3C-8976-2344-AC17-12DB507E853E}"/>
              </a:ext>
            </a:extLst>
          </p:cNvPr>
          <p:cNvSpPr>
            <a:spLocks noGrp="1"/>
          </p:cNvSpPr>
          <p:nvPr>
            <p:ph type="body" sz="quarter" idx="20"/>
          </p:nvPr>
        </p:nvSpPr>
        <p:spPr>
          <a:xfrm>
            <a:off x="7243368" y="2973290"/>
            <a:ext cx="3653232" cy="867930"/>
          </a:xfrm>
        </p:spPr>
        <p:txBody>
          <a:bodyPr wrap="square">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11" name="Content Placeholder">
            <a:extLst>
              <a:ext uri="{FF2B5EF4-FFF2-40B4-BE49-F238E27FC236}">
                <a16:creationId xmlns:a16="http://schemas.microsoft.com/office/drawing/2014/main" id="{7AB3DE5B-C9B8-384C-AF1D-1F0F06A1ED22}"/>
              </a:ext>
            </a:extLst>
          </p:cNvPr>
          <p:cNvSpPr>
            <a:spLocks noGrp="1"/>
          </p:cNvSpPr>
          <p:nvPr>
            <p:ph sz="quarter" idx="10"/>
          </p:nvPr>
        </p:nvSpPr>
        <p:spPr>
          <a:xfrm>
            <a:off x="1295399" y="3920570"/>
            <a:ext cx="3655014" cy="2289729"/>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a:extLst>
              <a:ext uri="{FF2B5EF4-FFF2-40B4-BE49-F238E27FC236}">
                <a16:creationId xmlns:a16="http://schemas.microsoft.com/office/drawing/2014/main" id="{832E5FEE-9F59-D04B-8BD5-98D1D61DDAEC}"/>
              </a:ext>
            </a:extLst>
          </p:cNvPr>
          <p:cNvSpPr>
            <a:spLocks noGrp="1"/>
          </p:cNvSpPr>
          <p:nvPr>
            <p:ph sz="quarter" idx="21"/>
          </p:nvPr>
        </p:nvSpPr>
        <p:spPr>
          <a:xfrm>
            <a:off x="7241586" y="3920570"/>
            <a:ext cx="3655014" cy="2289729"/>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5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C">
    <p:spTree>
      <p:nvGrpSpPr>
        <p:cNvPr id="1" name=""/>
        <p:cNvGrpSpPr/>
        <p:nvPr/>
      </p:nvGrpSpPr>
      <p:grpSpPr>
        <a:xfrm>
          <a:off x="0" y="0"/>
          <a:ext cx="0" cy="0"/>
          <a:chOff x="0" y="0"/>
          <a:chExt cx="0" cy="0"/>
        </a:xfrm>
      </p:grpSpPr>
      <p:sp>
        <p:nvSpPr>
          <p:cNvPr id="16" name="Green Blue Gradient ">
            <a:extLst>
              <a:ext uri="{FF2B5EF4-FFF2-40B4-BE49-F238E27FC236}">
                <a16:creationId xmlns:a16="http://schemas.microsoft.com/office/drawing/2014/main" id="{BFC451A6-416B-1840-BFA2-BDE50D99AB58}"/>
              </a:ext>
            </a:extLst>
          </p:cNvPr>
          <p:cNvSpPr/>
          <p:nvPr userDrawn="1"/>
        </p:nvSpPr>
        <p:spPr>
          <a:xfrm>
            <a:off x="-12516" y="0"/>
            <a:ext cx="12204516" cy="6858000"/>
          </a:xfrm>
          <a:prstGeom prst="rect">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solidFill>
              </a:rPr>
              <a:t> </a:t>
            </a:r>
          </a:p>
        </p:txBody>
      </p:sp>
      <p:sp>
        <p:nvSpPr>
          <p:cNvPr id="2" name="Title 1">
            <a:extLst>
              <a:ext uri="{FF2B5EF4-FFF2-40B4-BE49-F238E27FC236}">
                <a16:creationId xmlns:a16="http://schemas.microsoft.com/office/drawing/2014/main" id="{72431748-EBDE-7545-92CD-97B37DBF81D6}"/>
              </a:ext>
            </a:extLst>
          </p:cNvPr>
          <p:cNvSpPr>
            <a:spLocks noGrp="1"/>
          </p:cNvSpPr>
          <p:nvPr>
            <p:ph type="title" hasCustomPrompt="1"/>
          </p:nvPr>
        </p:nvSpPr>
        <p:spPr>
          <a:xfrm>
            <a:off x="5542622" y="2729048"/>
            <a:ext cx="6039778" cy="1538152"/>
          </a:xfrm>
        </p:spPr>
        <p:txBody>
          <a:bodyPr anchor="t"/>
          <a:lstStyle>
            <a:lvl1pPr>
              <a:lnSpc>
                <a:spcPct val="80000"/>
              </a:lnSpc>
              <a:defRPr sz="5400">
                <a:solidFill>
                  <a:schemeClr val="bg1"/>
                </a:solidFill>
              </a:defRPr>
            </a:lvl1pPr>
          </a:lstStyle>
          <a:p>
            <a:r>
              <a:rPr lang="en-US"/>
              <a:t>Presentation Title goes here</a:t>
            </a:r>
          </a:p>
        </p:txBody>
      </p:sp>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5542622" y="4322620"/>
            <a:ext cx="5997575" cy="984250"/>
          </a:xfrm>
        </p:spPr>
        <p:txBody>
          <a:bodyPr/>
          <a:lstStyle>
            <a:lvl1pPr marL="0" indent="0">
              <a:buFontTx/>
              <a:buNone/>
              <a:defRPr sz="2400">
                <a:solidFill>
                  <a:schemeClr val="bg1"/>
                </a:solidFill>
              </a:defRPr>
            </a:lvl1pPr>
            <a:lvl2pPr marL="365760" indent="0">
              <a:buFontTx/>
              <a:buNone/>
              <a:defRPr sz="2000">
                <a:solidFill>
                  <a:schemeClr val="bg1"/>
                </a:solidFill>
              </a:defRPr>
            </a:lvl2pPr>
            <a:lvl3pPr marL="731520" indent="0">
              <a:buFontTx/>
              <a:buNone/>
              <a:defRPr sz="2000">
                <a:solidFill>
                  <a:schemeClr val="bg1"/>
                </a:solidFill>
              </a:defRPr>
            </a:lvl3pPr>
            <a:lvl4pPr marL="1097280" indent="0">
              <a:buFontTx/>
              <a:buNone/>
              <a:defRPr sz="2000">
                <a:solidFill>
                  <a:schemeClr val="bg1"/>
                </a:solidFill>
              </a:defRPr>
            </a:lvl4pPr>
            <a:lvl5pPr marL="1463040" indent="0">
              <a:buFontTx/>
              <a:buNone/>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Freeform 55">
            <a:extLst>
              <a:ext uri="{FF2B5EF4-FFF2-40B4-BE49-F238E27FC236}">
                <a16:creationId xmlns:a16="http://schemas.microsoft.com/office/drawing/2014/main" id="{42618423-5807-EC4C-A5BF-F16F4307D5C2}"/>
              </a:ext>
            </a:extLst>
          </p:cNvPr>
          <p:cNvSpPr/>
          <p:nvPr userDrawn="1"/>
        </p:nvSpPr>
        <p:spPr>
          <a:xfrm>
            <a:off x="10224627" y="0"/>
            <a:ext cx="1522522" cy="2234901"/>
          </a:xfrm>
          <a:custGeom>
            <a:avLst/>
            <a:gdLst>
              <a:gd name="connsiteX0" fmla="*/ 882073 w 1522522"/>
              <a:gd name="connsiteY0" fmla="*/ 1411941 h 2234901"/>
              <a:gd name="connsiteX1" fmla="*/ 1028377 w 1522522"/>
              <a:gd name="connsiteY1" fmla="*/ 1411941 h 2234901"/>
              <a:gd name="connsiteX2" fmla="*/ 1028377 w 1522522"/>
              <a:gd name="connsiteY2" fmla="*/ 2234901 h 2234901"/>
              <a:gd name="connsiteX3" fmla="*/ 882073 w 1522522"/>
              <a:gd name="connsiteY3" fmla="*/ 2234901 h 2234901"/>
              <a:gd name="connsiteX4" fmla="*/ 0 w 1522522"/>
              <a:gd name="connsiteY4" fmla="*/ 455977 h 2234901"/>
              <a:gd name="connsiteX5" fmla="*/ 146304 w 1522522"/>
              <a:gd name="connsiteY5" fmla="*/ 455977 h 2234901"/>
              <a:gd name="connsiteX6" fmla="*/ 146304 w 1522522"/>
              <a:gd name="connsiteY6" fmla="*/ 1278937 h 2234901"/>
              <a:gd name="connsiteX7" fmla="*/ 0 w 1522522"/>
              <a:gd name="connsiteY7" fmla="*/ 1278937 h 2234901"/>
              <a:gd name="connsiteX8" fmla="*/ 1145309 w 1522522"/>
              <a:gd name="connsiteY8" fmla="*/ 455977 h 2234901"/>
              <a:gd name="connsiteX9" fmla="*/ 1291613 w 1522522"/>
              <a:gd name="connsiteY9" fmla="*/ 455977 h 2234901"/>
              <a:gd name="connsiteX10" fmla="*/ 1291613 w 1522522"/>
              <a:gd name="connsiteY10" fmla="*/ 1278937 h 2234901"/>
              <a:gd name="connsiteX11" fmla="*/ 1145309 w 1522522"/>
              <a:gd name="connsiteY11" fmla="*/ 1278937 h 2234901"/>
              <a:gd name="connsiteX12" fmla="*/ 1376218 w 1522522"/>
              <a:gd name="connsiteY12" fmla="*/ 455977 h 2234901"/>
              <a:gd name="connsiteX13" fmla="*/ 1522522 w 1522522"/>
              <a:gd name="connsiteY13" fmla="*/ 455977 h 2234901"/>
              <a:gd name="connsiteX14" fmla="*/ 1522522 w 1522522"/>
              <a:gd name="connsiteY14" fmla="*/ 1278937 h 2234901"/>
              <a:gd name="connsiteX15" fmla="*/ 1376218 w 1522522"/>
              <a:gd name="connsiteY15" fmla="*/ 1278937 h 2234901"/>
              <a:gd name="connsiteX16" fmla="*/ 1145309 w 1522522"/>
              <a:gd name="connsiteY16" fmla="*/ 0 h 2234901"/>
              <a:gd name="connsiteX17" fmla="*/ 1291613 w 1522522"/>
              <a:gd name="connsiteY17" fmla="*/ 0 h 2234901"/>
              <a:gd name="connsiteX18" fmla="*/ 1291613 w 1522522"/>
              <a:gd name="connsiteY18" fmla="*/ 290646 h 2234901"/>
              <a:gd name="connsiteX19" fmla="*/ 1145309 w 1522522"/>
              <a:gd name="connsiteY19" fmla="*/ 290646 h 2234901"/>
              <a:gd name="connsiteX20" fmla="*/ 1376218 w 1522522"/>
              <a:gd name="connsiteY20" fmla="*/ 0 h 2234901"/>
              <a:gd name="connsiteX21" fmla="*/ 1522522 w 1522522"/>
              <a:gd name="connsiteY21" fmla="*/ 0 h 2234901"/>
              <a:gd name="connsiteX22" fmla="*/ 1522522 w 1522522"/>
              <a:gd name="connsiteY22" fmla="*/ 290646 h 2234901"/>
              <a:gd name="connsiteX23" fmla="*/ 1376218 w 1522522"/>
              <a:gd name="connsiteY23" fmla="*/ 290646 h 223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2522" h="2234901">
                <a:moveTo>
                  <a:pt x="882073" y="1411941"/>
                </a:moveTo>
                <a:lnTo>
                  <a:pt x="1028377" y="1411941"/>
                </a:lnTo>
                <a:lnTo>
                  <a:pt x="1028377" y="2234901"/>
                </a:lnTo>
                <a:lnTo>
                  <a:pt x="882073" y="2234901"/>
                </a:lnTo>
                <a:close/>
                <a:moveTo>
                  <a:pt x="0" y="455977"/>
                </a:moveTo>
                <a:lnTo>
                  <a:pt x="146304" y="455977"/>
                </a:lnTo>
                <a:lnTo>
                  <a:pt x="146304" y="1278937"/>
                </a:lnTo>
                <a:lnTo>
                  <a:pt x="0" y="1278937"/>
                </a:lnTo>
                <a:close/>
                <a:moveTo>
                  <a:pt x="1145309" y="455977"/>
                </a:moveTo>
                <a:lnTo>
                  <a:pt x="1291613" y="455977"/>
                </a:lnTo>
                <a:lnTo>
                  <a:pt x="1291613" y="1278937"/>
                </a:lnTo>
                <a:lnTo>
                  <a:pt x="1145309" y="1278937"/>
                </a:lnTo>
                <a:close/>
                <a:moveTo>
                  <a:pt x="1376218" y="455977"/>
                </a:moveTo>
                <a:lnTo>
                  <a:pt x="1522522" y="455977"/>
                </a:lnTo>
                <a:lnTo>
                  <a:pt x="1522522" y="1278937"/>
                </a:lnTo>
                <a:lnTo>
                  <a:pt x="1376218" y="1278937"/>
                </a:lnTo>
                <a:close/>
                <a:moveTo>
                  <a:pt x="1145309" y="0"/>
                </a:moveTo>
                <a:lnTo>
                  <a:pt x="1291613" y="0"/>
                </a:lnTo>
                <a:lnTo>
                  <a:pt x="1291613" y="290646"/>
                </a:lnTo>
                <a:lnTo>
                  <a:pt x="1145309" y="290646"/>
                </a:lnTo>
                <a:close/>
                <a:moveTo>
                  <a:pt x="1376218" y="0"/>
                </a:moveTo>
                <a:lnTo>
                  <a:pt x="1522522" y="0"/>
                </a:lnTo>
                <a:lnTo>
                  <a:pt x="1522522" y="290646"/>
                </a:lnTo>
                <a:lnTo>
                  <a:pt x="1376218" y="290646"/>
                </a:lnTo>
                <a:close/>
              </a:path>
            </a:pathLst>
          </a:custGeom>
          <a:gradFill flip="none" rotWithShape="1">
            <a:gsLst>
              <a:gs pos="0">
                <a:srgbClr val="71BE7B"/>
              </a:gs>
              <a:gs pos="58000">
                <a:schemeClr val="accent1"/>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1" name="Freeform 30">
            <a:extLst>
              <a:ext uri="{FF2B5EF4-FFF2-40B4-BE49-F238E27FC236}">
                <a16:creationId xmlns:a16="http://schemas.microsoft.com/office/drawing/2014/main" id="{F3A2C311-C6BF-844C-86D2-FB6B37B777E5}"/>
              </a:ext>
            </a:extLst>
          </p:cNvPr>
          <p:cNvSpPr/>
          <p:nvPr userDrawn="1"/>
        </p:nvSpPr>
        <p:spPr>
          <a:xfrm>
            <a:off x="10464034" y="0"/>
            <a:ext cx="1525108" cy="2746577"/>
          </a:xfrm>
          <a:custGeom>
            <a:avLst/>
            <a:gdLst>
              <a:gd name="connsiteX0" fmla="*/ 878958 w 1525108"/>
              <a:gd name="connsiteY0" fmla="*/ 1923617 h 2746577"/>
              <a:gd name="connsiteX1" fmla="*/ 1021833 w 1525108"/>
              <a:gd name="connsiteY1" fmla="*/ 1923617 h 2746577"/>
              <a:gd name="connsiteX2" fmla="*/ 1021833 w 1525108"/>
              <a:gd name="connsiteY2" fmla="*/ 2746577 h 2746577"/>
              <a:gd name="connsiteX3" fmla="*/ 878958 w 1525108"/>
              <a:gd name="connsiteY3" fmla="*/ 2746577 h 2746577"/>
              <a:gd name="connsiteX4" fmla="*/ 1382232 w 1525108"/>
              <a:gd name="connsiteY4" fmla="*/ 941878 h 2746577"/>
              <a:gd name="connsiteX5" fmla="*/ 1525107 w 1525108"/>
              <a:gd name="connsiteY5" fmla="*/ 941878 h 2746577"/>
              <a:gd name="connsiteX6" fmla="*/ 1525107 w 1525108"/>
              <a:gd name="connsiteY6" fmla="*/ 1764838 h 2746577"/>
              <a:gd name="connsiteX7" fmla="*/ 1382232 w 1525108"/>
              <a:gd name="connsiteY7" fmla="*/ 1764838 h 2746577"/>
              <a:gd name="connsiteX8" fmla="*/ 1141228 w 1525108"/>
              <a:gd name="connsiteY8" fmla="*/ 941878 h 2746577"/>
              <a:gd name="connsiteX9" fmla="*/ 1284103 w 1525108"/>
              <a:gd name="connsiteY9" fmla="*/ 941878 h 2746577"/>
              <a:gd name="connsiteX10" fmla="*/ 1284103 w 1525108"/>
              <a:gd name="connsiteY10" fmla="*/ 1764838 h 2746577"/>
              <a:gd name="connsiteX11" fmla="*/ 1141228 w 1525108"/>
              <a:gd name="connsiteY11" fmla="*/ 1764838 h 2746577"/>
              <a:gd name="connsiteX12" fmla="*/ 0 w 1525108"/>
              <a:gd name="connsiteY12" fmla="*/ 941878 h 2746577"/>
              <a:gd name="connsiteX13" fmla="*/ 142875 w 1525108"/>
              <a:gd name="connsiteY13" fmla="*/ 941878 h 2746577"/>
              <a:gd name="connsiteX14" fmla="*/ 142875 w 1525108"/>
              <a:gd name="connsiteY14" fmla="*/ 1764838 h 2746577"/>
              <a:gd name="connsiteX15" fmla="*/ 0 w 1525108"/>
              <a:gd name="connsiteY15" fmla="*/ 1764838 h 2746577"/>
              <a:gd name="connsiteX16" fmla="*/ 1141228 w 1525108"/>
              <a:gd name="connsiteY16" fmla="*/ 0 h 2746577"/>
              <a:gd name="connsiteX17" fmla="*/ 1284103 w 1525108"/>
              <a:gd name="connsiteY17" fmla="*/ 0 h 2746577"/>
              <a:gd name="connsiteX18" fmla="*/ 1284103 w 1525108"/>
              <a:gd name="connsiteY18" fmla="*/ 783097 h 2746577"/>
              <a:gd name="connsiteX19" fmla="*/ 1141228 w 1525108"/>
              <a:gd name="connsiteY19" fmla="*/ 783097 h 2746577"/>
              <a:gd name="connsiteX20" fmla="*/ 1382233 w 1525108"/>
              <a:gd name="connsiteY20" fmla="*/ 0 h 2746577"/>
              <a:gd name="connsiteX21" fmla="*/ 1525108 w 1525108"/>
              <a:gd name="connsiteY21" fmla="*/ 0 h 2746577"/>
              <a:gd name="connsiteX22" fmla="*/ 1525108 w 1525108"/>
              <a:gd name="connsiteY22" fmla="*/ 783097 h 2746577"/>
              <a:gd name="connsiteX23" fmla="*/ 1382233 w 1525108"/>
              <a:gd name="connsiteY23" fmla="*/ 783097 h 27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5108" h="2746577">
                <a:moveTo>
                  <a:pt x="878958" y="1923617"/>
                </a:moveTo>
                <a:lnTo>
                  <a:pt x="1021833" y="1923617"/>
                </a:lnTo>
                <a:lnTo>
                  <a:pt x="1021833" y="2746577"/>
                </a:lnTo>
                <a:lnTo>
                  <a:pt x="878958" y="2746577"/>
                </a:lnTo>
                <a:close/>
                <a:moveTo>
                  <a:pt x="1382232" y="941878"/>
                </a:moveTo>
                <a:lnTo>
                  <a:pt x="1525107" y="941878"/>
                </a:lnTo>
                <a:lnTo>
                  <a:pt x="1525107" y="1764838"/>
                </a:lnTo>
                <a:lnTo>
                  <a:pt x="1382232" y="1764838"/>
                </a:lnTo>
                <a:close/>
                <a:moveTo>
                  <a:pt x="1141228" y="941878"/>
                </a:moveTo>
                <a:lnTo>
                  <a:pt x="1284103" y="941878"/>
                </a:lnTo>
                <a:lnTo>
                  <a:pt x="1284103" y="1764838"/>
                </a:lnTo>
                <a:lnTo>
                  <a:pt x="1141228" y="1764838"/>
                </a:lnTo>
                <a:close/>
                <a:moveTo>
                  <a:pt x="0" y="941878"/>
                </a:moveTo>
                <a:lnTo>
                  <a:pt x="142875" y="941878"/>
                </a:lnTo>
                <a:lnTo>
                  <a:pt x="142875" y="1764838"/>
                </a:lnTo>
                <a:lnTo>
                  <a:pt x="0" y="1764838"/>
                </a:lnTo>
                <a:close/>
                <a:moveTo>
                  <a:pt x="1141228" y="0"/>
                </a:moveTo>
                <a:lnTo>
                  <a:pt x="1284103" y="0"/>
                </a:lnTo>
                <a:lnTo>
                  <a:pt x="1284103" y="783097"/>
                </a:lnTo>
                <a:lnTo>
                  <a:pt x="1141228" y="783097"/>
                </a:lnTo>
                <a:close/>
                <a:moveTo>
                  <a:pt x="1382233" y="0"/>
                </a:moveTo>
                <a:lnTo>
                  <a:pt x="1525108" y="0"/>
                </a:lnTo>
                <a:lnTo>
                  <a:pt x="1525108" y="783097"/>
                </a:lnTo>
                <a:lnTo>
                  <a:pt x="1382233" y="783097"/>
                </a:lnTo>
                <a:close/>
              </a:path>
            </a:pathLst>
          </a:custGeom>
          <a:solidFill>
            <a:srgbClr val="FFFFFF">
              <a:alpha val="2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3" name="Text Placeholder 8">
            <a:extLst>
              <a:ext uri="{FF2B5EF4-FFF2-40B4-BE49-F238E27FC236}">
                <a16:creationId xmlns:a16="http://schemas.microsoft.com/office/drawing/2014/main" id="{35E5AA86-070B-4B40-B395-A1783D8A53A4}"/>
              </a:ext>
            </a:extLst>
          </p:cNvPr>
          <p:cNvSpPr>
            <a:spLocks noGrp="1"/>
          </p:cNvSpPr>
          <p:nvPr>
            <p:ph type="body" sz="quarter" idx="14" hasCustomPrompt="1"/>
          </p:nvPr>
        </p:nvSpPr>
        <p:spPr>
          <a:xfrm>
            <a:off x="5542622" y="2084402"/>
            <a:ext cx="1689745" cy="400110"/>
          </a:xfrm>
          <a:solidFill>
            <a:schemeClr val="tx1"/>
          </a:solidFill>
        </p:spPr>
        <p:txBody>
          <a:bodyPr wrap="square" lIns="91440" tIns="45720" rIns="91440" bIns="45720" anchor="ctr">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XX/XX/XXXX</a:t>
            </a:r>
          </a:p>
        </p:txBody>
      </p:sp>
      <p:sp>
        <p:nvSpPr>
          <p:cNvPr id="18" name="Copyright">
            <a:extLst>
              <a:ext uri="{FF2B5EF4-FFF2-40B4-BE49-F238E27FC236}">
                <a16:creationId xmlns:a16="http://schemas.microsoft.com/office/drawing/2014/main" id="{19818C7E-DD51-8A41-B948-821D3809C7DB}"/>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dirty="0">
                <a:solidFill>
                  <a:schemeClr val="bg2"/>
                </a:solidFill>
                <a:latin typeface="+mn-lt"/>
              </a:rPr>
              <a:t>Copyright © </a:t>
            </a:r>
            <a:r>
              <a:rPr lang="en-US" sz="1000" dirty="0">
                <a:solidFill>
                  <a:schemeClr val="bg2"/>
                </a:solidFill>
                <a:latin typeface="+mn-lt"/>
              </a:rPr>
              <a:t>2022</a:t>
            </a:r>
            <a:r>
              <a:rPr sz="1000" dirty="0">
                <a:solidFill>
                  <a:schemeClr val="bg2"/>
                </a:solidFill>
                <a:latin typeface="+mn-lt"/>
              </a:rPr>
              <a:t> </a:t>
            </a:r>
            <a:r>
              <a:rPr lang="en-US" sz="1000" dirty="0">
                <a:solidFill>
                  <a:schemeClr val="bg2"/>
                </a:solidFill>
                <a:latin typeface="+mn-lt"/>
              </a:rPr>
              <a:t>Pricefx. Proprietary &amp; Confidential.</a:t>
            </a:r>
          </a:p>
        </p:txBody>
      </p:sp>
      <p:grpSp>
        <p:nvGrpSpPr>
          <p:cNvPr id="14" name="Graphic 48">
            <a:extLst>
              <a:ext uri="{FF2B5EF4-FFF2-40B4-BE49-F238E27FC236}">
                <a16:creationId xmlns:a16="http://schemas.microsoft.com/office/drawing/2014/main" id="{9B54687C-F39F-EF44-914B-02495DB02129}"/>
              </a:ext>
            </a:extLst>
          </p:cNvPr>
          <p:cNvGrpSpPr/>
          <p:nvPr userDrawn="1"/>
        </p:nvGrpSpPr>
        <p:grpSpPr>
          <a:xfrm>
            <a:off x="1309320" y="3110096"/>
            <a:ext cx="1984125" cy="763356"/>
            <a:chOff x="7382034" y="5226903"/>
            <a:chExt cx="2983969" cy="1148028"/>
          </a:xfrm>
          <a:solidFill>
            <a:srgbClr val="FFFFFF"/>
          </a:solidFill>
        </p:grpSpPr>
        <p:sp>
          <p:nvSpPr>
            <p:cNvPr id="15" name="Freeform 14">
              <a:extLst>
                <a:ext uri="{FF2B5EF4-FFF2-40B4-BE49-F238E27FC236}">
                  <a16:creationId xmlns:a16="http://schemas.microsoft.com/office/drawing/2014/main" id="{E83DCC53-D325-7F47-A23F-E7E6E161B62B}"/>
                </a:ext>
              </a:extLst>
            </p:cNvPr>
            <p:cNvSpPr/>
            <p:nvPr/>
          </p:nvSpPr>
          <p:spPr>
            <a:xfrm>
              <a:off x="9207756" y="5226903"/>
              <a:ext cx="1156913" cy="1148028"/>
            </a:xfrm>
            <a:custGeom>
              <a:avLst/>
              <a:gdLst>
                <a:gd name="connsiteX0" fmla="*/ 1158247 w 1156913"/>
                <a:gd name="connsiteY0" fmla="*/ 301718 h 1148028"/>
                <a:gd name="connsiteX1" fmla="*/ 1145911 w 1156913"/>
                <a:gd name="connsiteY1" fmla="*/ 290072 h 1148028"/>
                <a:gd name="connsiteX2" fmla="*/ 982876 w 1156913"/>
                <a:gd name="connsiteY2" fmla="*/ 290072 h 1148028"/>
                <a:gd name="connsiteX3" fmla="*/ 965206 w 1156913"/>
                <a:gd name="connsiteY3" fmla="*/ 295729 h 1148028"/>
                <a:gd name="connsiteX4" fmla="*/ 946202 w 1156913"/>
                <a:gd name="connsiteY4" fmla="*/ 314030 h 1148028"/>
                <a:gd name="connsiteX5" fmla="*/ 817174 w 1156913"/>
                <a:gd name="connsiteY5" fmla="*/ 472758 h 1148028"/>
                <a:gd name="connsiteX6" fmla="*/ 738157 w 1156913"/>
                <a:gd name="connsiteY6" fmla="*/ 314030 h 1148028"/>
                <a:gd name="connsiteX7" fmla="*/ 727155 w 1156913"/>
                <a:gd name="connsiteY7" fmla="*/ 296061 h 1148028"/>
                <a:gd name="connsiteX8" fmla="*/ 712485 w 1156913"/>
                <a:gd name="connsiteY8" fmla="*/ 289739 h 1148028"/>
                <a:gd name="connsiteX9" fmla="*/ 448429 w 1156913"/>
                <a:gd name="connsiteY9" fmla="*/ 289739 h 1148028"/>
                <a:gd name="connsiteX10" fmla="*/ 469434 w 1156913"/>
                <a:gd name="connsiteY10" fmla="*/ 191241 h 1148028"/>
                <a:gd name="connsiteX11" fmla="*/ 492105 w 1156913"/>
                <a:gd name="connsiteY11" fmla="*/ 136336 h 1148028"/>
                <a:gd name="connsiteX12" fmla="*/ 531113 w 1156913"/>
                <a:gd name="connsiteY12" fmla="*/ 125354 h 1148028"/>
                <a:gd name="connsiteX13" fmla="*/ 572122 w 1156913"/>
                <a:gd name="connsiteY13" fmla="*/ 125354 h 1148028"/>
                <a:gd name="connsiteX14" fmla="*/ 596460 w 1156913"/>
                <a:gd name="connsiteY14" fmla="*/ 236 h 1148028"/>
                <a:gd name="connsiteX15" fmla="*/ 526112 w 1156913"/>
                <a:gd name="connsiteY15" fmla="*/ 236 h 1148028"/>
                <a:gd name="connsiteX16" fmla="*/ 432759 w 1156913"/>
                <a:gd name="connsiteY16" fmla="*/ 2565 h 1148028"/>
                <a:gd name="connsiteX17" fmla="*/ 359410 w 1156913"/>
                <a:gd name="connsiteY17" fmla="*/ 28188 h 1148028"/>
                <a:gd name="connsiteX18" fmla="*/ 304732 w 1156913"/>
                <a:gd name="connsiteY18" fmla="*/ 88085 h 1148028"/>
                <a:gd name="connsiteX19" fmla="*/ 271391 w 1156913"/>
                <a:gd name="connsiteY19" fmla="*/ 191574 h 1148028"/>
                <a:gd name="connsiteX20" fmla="*/ 253721 w 1156913"/>
                <a:gd name="connsiteY20" fmla="*/ 274432 h 1148028"/>
                <a:gd name="connsiteX21" fmla="*/ 199042 w 1156913"/>
                <a:gd name="connsiteY21" fmla="*/ 566597 h 1148028"/>
                <a:gd name="connsiteX22" fmla="*/ 199042 w 1156913"/>
                <a:gd name="connsiteY22" fmla="*/ 566597 h 1148028"/>
                <a:gd name="connsiteX23" fmla="*/ 127361 w 1156913"/>
                <a:gd name="connsiteY23" fmla="*/ 949938 h 1148028"/>
                <a:gd name="connsiteX24" fmla="*/ 119359 w 1156913"/>
                <a:gd name="connsiteY24" fmla="*/ 982216 h 1148028"/>
                <a:gd name="connsiteX25" fmla="*/ 107356 w 1156913"/>
                <a:gd name="connsiteY25" fmla="*/ 1000185 h 1148028"/>
                <a:gd name="connsiteX26" fmla="*/ 86685 w 1156913"/>
                <a:gd name="connsiteY26" fmla="*/ 1008172 h 1148028"/>
                <a:gd name="connsiteX27" fmla="*/ 26006 w 1156913"/>
                <a:gd name="connsiteY27" fmla="*/ 1008837 h 1148028"/>
                <a:gd name="connsiteX28" fmla="*/ 0 w 1156913"/>
                <a:gd name="connsiteY28" fmla="*/ 1148264 h 1148028"/>
                <a:gd name="connsiteX29" fmla="*/ 78017 w 1156913"/>
                <a:gd name="connsiteY29" fmla="*/ 1148264 h 1148028"/>
                <a:gd name="connsiteX30" fmla="*/ 160034 w 1156913"/>
                <a:gd name="connsiteY30" fmla="*/ 1141609 h 1148028"/>
                <a:gd name="connsiteX31" fmla="*/ 233717 w 1156913"/>
                <a:gd name="connsiteY31" fmla="*/ 1114655 h 1148028"/>
                <a:gd name="connsiteX32" fmla="*/ 289062 w 1156913"/>
                <a:gd name="connsiteY32" fmla="*/ 1054758 h 1148028"/>
                <a:gd name="connsiteX33" fmla="*/ 324403 w 1156913"/>
                <a:gd name="connsiteY33" fmla="*/ 950271 h 1148028"/>
                <a:gd name="connsiteX34" fmla="*/ 423090 w 1156913"/>
                <a:gd name="connsiteY34" fmla="*/ 429832 h 1148028"/>
                <a:gd name="connsiteX35" fmla="*/ 544116 w 1156913"/>
                <a:gd name="connsiteY35" fmla="*/ 429832 h 1148028"/>
                <a:gd name="connsiteX36" fmla="*/ 588459 w 1156913"/>
                <a:gd name="connsiteY36" fmla="*/ 442476 h 1148028"/>
                <a:gd name="connsiteX37" fmla="*/ 598794 w 1156913"/>
                <a:gd name="connsiteY37" fmla="*/ 455121 h 1148028"/>
                <a:gd name="connsiteX38" fmla="*/ 678478 w 1156913"/>
                <a:gd name="connsiteY38" fmla="*/ 607194 h 1148028"/>
                <a:gd name="connsiteX39" fmla="*/ 405753 w 1156913"/>
                <a:gd name="connsiteY39" fmla="*/ 926645 h 1148028"/>
                <a:gd name="connsiteX40" fmla="*/ 400752 w 1156913"/>
                <a:gd name="connsiteY40" fmla="*/ 939290 h 1148028"/>
                <a:gd name="connsiteX41" fmla="*/ 411754 w 1156913"/>
                <a:gd name="connsiteY41" fmla="*/ 949606 h 1148028"/>
                <a:gd name="connsiteX42" fmla="*/ 574789 w 1156913"/>
                <a:gd name="connsiteY42" fmla="*/ 949606 h 1148028"/>
                <a:gd name="connsiteX43" fmla="*/ 592460 w 1156913"/>
                <a:gd name="connsiteY43" fmla="*/ 944281 h 1148028"/>
                <a:gd name="connsiteX44" fmla="*/ 611464 w 1156913"/>
                <a:gd name="connsiteY44" fmla="*/ 926312 h 1148028"/>
                <a:gd name="connsiteX45" fmla="*/ 757495 w 1156913"/>
                <a:gd name="connsiteY45" fmla="*/ 746954 h 1148028"/>
                <a:gd name="connsiteX46" fmla="*/ 845180 w 1156913"/>
                <a:gd name="connsiteY46" fmla="*/ 924981 h 1148028"/>
                <a:gd name="connsiteX47" fmla="*/ 856183 w 1156913"/>
                <a:gd name="connsiteY47" fmla="*/ 943283 h 1148028"/>
                <a:gd name="connsiteX48" fmla="*/ 870852 w 1156913"/>
                <a:gd name="connsiteY48" fmla="*/ 948940 h 1148028"/>
                <a:gd name="connsiteX49" fmla="*/ 1044889 w 1156913"/>
                <a:gd name="connsiteY49" fmla="*/ 948940 h 1148028"/>
                <a:gd name="connsiteX50" fmla="*/ 1056559 w 1156913"/>
                <a:gd name="connsiteY50" fmla="*/ 943616 h 1148028"/>
                <a:gd name="connsiteX51" fmla="*/ 1060893 w 1156913"/>
                <a:gd name="connsiteY51" fmla="*/ 931636 h 1148028"/>
                <a:gd name="connsiteX52" fmla="*/ 1059559 w 1156913"/>
                <a:gd name="connsiteY52" fmla="*/ 924648 h 1148028"/>
                <a:gd name="connsiteX53" fmla="*/ 896524 w 1156913"/>
                <a:gd name="connsiteY53" fmla="*/ 615513 h 1148028"/>
                <a:gd name="connsiteX54" fmla="*/ 1153246 w 1156913"/>
                <a:gd name="connsiteY54" fmla="*/ 314363 h 1148028"/>
                <a:gd name="connsiteX55" fmla="*/ 1158247 w 1156913"/>
                <a:gd name="connsiteY55" fmla="*/ 301718 h 11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6913" h="1148028">
                  <a:moveTo>
                    <a:pt x="1158247" y="301718"/>
                  </a:moveTo>
                  <a:cubicBezTo>
                    <a:pt x="1158247" y="294065"/>
                    <a:pt x="1154246" y="290072"/>
                    <a:pt x="1145911" y="290072"/>
                  </a:cubicBezTo>
                  <a:lnTo>
                    <a:pt x="982876" y="290072"/>
                  </a:lnTo>
                  <a:cubicBezTo>
                    <a:pt x="976208" y="290072"/>
                    <a:pt x="970540" y="292068"/>
                    <a:pt x="965206" y="295729"/>
                  </a:cubicBezTo>
                  <a:cubicBezTo>
                    <a:pt x="959871" y="299722"/>
                    <a:pt x="953536" y="305711"/>
                    <a:pt x="946202" y="314030"/>
                  </a:cubicBezTo>
                  <a:lnTo>
                    <a:pt x="817174" y="472758"/>
                  </a:lnTo>
                  <a:lnTo>
                    <a:pt x="738157" y="314030"/>
                  </a:lnTo>
                  <a:cubicBezTo>
                    <a:pt x="734156" y="306377"/>
                    <a:pt x="730489" y="300387"/>
                    <a:pt x="727155" y="296061"/>
                  </a:cubicBezTo>
                  <a:cubicBezTo>
                    <a:pt x="723821" y="291735"/>
                    <a:pt x="719153" y="289739"/>
                    <a:pt x="712485" y="289739"/>
                  </a:cubicBezTo>
                  <a:lnTo>
                    <a:pt x="448429" y="289739"/>
                  </a:lnTo>
                  <a:lnTo>
                    <a:pt x="469434" y="191241"/>
                  </a:lnTo>
                  <a:cubicBezTo>
                    <a:pt x="473434" y="165951"/>
                    <a:pt x="484770" y="143656"/>
                    <a:pt x="492105" y="136336"/>
                  </a:cubicBezTo>
                  <a:cubicBezTo>
                    <a:pt x="499440" y="129015"/>
                    <a:pt x="512443" y="125354"/>
                    <a:pt x="531113" y="125354"/>
                  </a:cubicBezTo>
                  <a:lnTo>
                    <a:pt x="572122" y="125354"/>
                  </a:lnTo>
                  <a:lnTo>
                    <a:pt x="596460" y="236"/>
                  </a:lnTo>
                  <a:cubicBezTo>
                    <a:pt x="559119" y="236"/>
                    <a:pt x="530780" y="236"/>
                    <a:pt x="526112" y="236"/>
                  </a:cubicBezTo>
                  <a:cubicBezTo>
                    <a:pt x="492105" y="236"/>
                    <a:pt x="454097" y="-1095"/>
                    <a:pt x="432759" y="2565"/>
                  </a:cubicBezTo>
                  <a:cubicBezTo>
                    <a:pt x="405086" y="7224"/>
                    <a:pt x="381081" y="14212"/>
                    <a:pt x="359410" y="28188"/>
                  </a:cubicBezTo>
                  <a:cubicBezTo>
                    <a:pt x="338072" y="42164"/>
                    <a:pt x="319735" y="62130"/>
                    <a:pt x="304732" y="88085"/>
                  </a:cubicBezTo>
                  <a:cubicBezTo>
                    <a:pt x="289728" y="114041"/>
                    <a:pt x="278726" y="148648"/>
                    <a:pt x="271391" y="191574"/>
                  </a:cubicBezTo>
                  <a:lnTo>
                    <a:pt x="253721" y="274432"/>
                  </a:lnTo>
                  <a:lnTo>
                    <a:pt x="199042" y="566597"/>
                  </a:lnTo>
                  <a:lnTo>
                    <a:pt x="199042" y="566597"/>
                  </a:lnTo>
                  <a:lnTo>
                    <a:pt x="127361" y="949938"/>
                  </a:lnTo>
                  <a:cubicBezTo>
                    <a:pt x="125027" y="963582"/>
                    <a:pt x="122359" y="974563"/>
                    <a:pt x="119359" y="982216"/>
                  </a:cubicBezTo>
                  <a:cubicBezTo>
                    <a:pt x="116358" y="989870"/>
                    <a:pt x="112357" y="995859"/>
                    <a:pt x="107356" y="1000185"/>
                  </a:cubicBezTo>
                  <a:cubicBezTo>
                    <a:pt x="102022" y="1004511"/>
                    <a:pt x="95020" y="1007173"/>
                    <a:pt x="86685" y="1008172"/>
                  </a:cubicBezTo>
                  <a:cubicBezTo>
                    <a:pt x="83018" y="1008504"/>
                    <a:pt x="56679" y="1008837"/>
                    <a:pt x="26006" y="1008837"/>
                  </a:cubicBezTo>
                  <a:lnTo>
                    <a:pt x="0" y="1148264"/>
                  </a:lnTo>
                  <a:cubicBezTo>
                    <a:pt x="29006" y="1147932"/>
                    <a:pt x="69015" y="1148264"/>
                    <a:pt x="78017" y="1148264"/>
                  </a:cubicBezTo>
                  <a:cubicBezTo>
                    <a:pt x="110357" y="1148264"/>
                    <a:pt x="132695" y="1145602"/>
                    <a:pt x="160034" y="1141609"/>
                  </a:cubicBezTo>
                  <a:cubicBezTo>
                    <a:pt x="187707" y="1137283"/>
                    <a:pt x="212045" y="1128299"/>
                    <a:pt x="233717" y="1114655"/>
                  </a:cubicBezTo>
                  <a:cubicBezTo>
                    <a:pt x="255054" y="1101012"/>
                    <a:pt x="273725" y="1081047"/>
                    <a:pt x="289062" y="1054758"/>
                  </a:cubicBezTo>
                  <a:cubicBezTo>
                    <a:pt x="304398" y="1028803"/>
                    <a:pt x="316068" y="993863"/>
                    <a:pt x="324403" y="950271"/>
                  </a:cubicBezTo>
                  <a:lnTo>
                    <a:pt x="423090" y="429832"/>
                  </a:lnTo>
                  <a:lnTo>
                    <a:pt x="544116" y="429832"/>
                  </a:lnTo>
                  <a:cubicBezTo>
                    <a:pt x="563453" y="429832"/>
                    <a:pt x="579790" y="435156"/>
                    <a:pt x="588459" y="442476"/>
                  </a:cubicBezTo>
                  <a:cubicBezTo>
                    <a:pt x="591459" y="445139"/>
                    <a:pt x="595460" y="449797"/>
                    <a:pt x="598794" y="455121"/>
                  </a:cubicBezTo>
                  <a:lnTo>
                    <a:pt x="678478" y="607194"/>
                  </a:lnTo>
                  <a:lnTo>
                    <a:pt x="405753" y="926645"/>
                  </a:lnTo>
                  <a:cubicBezTo>
                    <a:pt x="402419" y="930638"/>
                    <a:pt x="400752" y="934631"/>
                    <a:pt x="400752" y="939290"/>
                  </a:cubicBezTo>
                  <a:cubicBezTo>
                    <a:pt x="400752" y="946278"/>
                    <a:pt x="404420" y="949606"/>
                    <a:pt x="411754" y="949606"/>
                  </a:cubicBezTo>
                  <a:lnTo>
                    <a:pt x="574789" y="949606"/>
                  </a:lnTo>
                  <a:cubicBezTo>
                    <a:pt x="581124" y="949606"/>
                    <a:pt x="587125" y="947942"/>
                    <a:pt x="592460" y="944281"/>
                  </a:cubicBezTo>
                  <a:cubicBezTo>
                    <a:pt x="597794" y="940954"/>
                    <a:pt x="604129" y="934964"/>
                    <a:pt x="611464" y="926312"/>
                  </a:cubicBezTo>
                  <a:lnTo>
                    <a:pt x="757495" y="746954"/>
                  </a:lnTo>
                  <a:lnTo>
                    <a:pt x="845180" y="924981"/>
                  </a:lnTo>
                  <a:cubicBezTo>
                    <a:pt x="849181" y="933300"/>
                    <a:pt x="852849" y="939623"/>
                    <a:pt x="856183" y="943283"/>
                  </a:cubicBezTo>
                  <a:cubicBezTo>
                    <a:pt x="859517" y="947276"/>
                    <a:pt x="864184" y="948940"/>
                    <a:pt x="870852" y="948940"/>
                  </a:cubicBezTo>
                  <a:lnTo>
                    <a:pt x="1044889" y="948940"/>
                  </a:lnTo>
                  <a:cubicBezTo>
                    <a:pt x="1049890" y="948940"/>
                    <a:pt x="1053558" y="947276"/>
                    <a:pt x="1056559" y="943616"/>
                  </a:cubicBezTo>
                  <a:cubicBezTo>
                    <a:pt x="1059559" y="940288"/>
                    <a:pt x="1060893" y="936295"/>
                    <a:pt x="1060893" y="931636"/>
                  </a:cubicBezTo>
                  <a:cubicBezTo>
                    <a:pt x="1060893" y="928642"/>
                    <a:pt x="1060559" y="926312"/>
                    <a:pt x="1059559" y="924648"/>
                  </a:cubicBezTo>
                  <a:lnTo>
                    <a:pt x="896524" y="615513"/>
                  </a:lnTo>
                  <a:lnTo>
                    <a:pt x="1153246" y="314363"/>
                  </a:lnTo>
                  <a:cubicBezTo>
                    <a:pt x="1156580" y="311368"/>
                    <a:pt x="1158247" y="307042"/>
                    <a:pt x="1158247" y="301718"/>
                  </a:cubicBezTo>
                </a:path>
              </a:pathLst>
            </a:custGeom>
            <a:solidFill>
              <a:schemeClr val="accent1"/>
            </a:solidFill>
            <a:ln w="332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48CCF14-04E3-4840-93B1-6F0F5A70B6A2}"/>
                </a:ext>
              </a:extLst>
            </p:cNvPr>
            <p:cNvSpPr/>
            <p:nvPr/>
          </p:nvSpPr>
          <p:spPr>
            <a:xfrm>
              <a:off x="7382034" y="5347229"/>
              <a:ext cx="1893737" cy="825249"/>
            </a:xfrm>
            <a:custGeom>
              <a:avLst/>
              <a:gdLst>
                <a:gd name="connsiteX0" fmla="*/ 1753040 w 1893736"/>
                <a:gd name="connsiteY0" fmla="*/ 372361 h 825249"/>
                <a:gd name="connsiteX1" fmla="*/ 1588005 w 1893736"/>
                <a:gd name="connsiteY1" fmla="*/ 372361 h 825249"/>
                <a:gd name="connsiteX2" fmla="*/ 1588005 w 1893736"/>
                <a:gd name="connsiteY2" fmla="*/ 369033 h 825249"/>
                <a:gd name="connsiteX3" fmla="*/ 1610677 w 1893736"/>
                <a:gd name="connsiteY3" fmla="*/ 297822 h 825249"/>
                <a:gd name="connsiteX4" fmla="*/ 1671356 w 1893736"/>
                <a:gd name="connsiteY4" fmla="*/ 273863 h 825249"/>
                <a:gd name="connsiteX5" fmla="*/ 1731369 w 1893736"/>
                <a:gd name="connsiteY5" fmla="*/ 297489 h 825249"/>
                <a:gd name="connsiteX6" fmla="*/ 1753040 w 1893736"/>
                <a:gd name="connsiteY6" fmla="*/ 369033 h 825249"/>
                <a:gd name="connsiteX7" fmla="*/ 1753040 w 1893736"/>
                <a:gd name="connsiteY7" fmla="*/ 372361 h 825249"/>
                <a:gd name="connsiteX8" fmla="*/ 1896404 w 1893736"/>
                <a:gd name="connsiteY8" fmla="*/ 388000 h 825249"/>
                <a:gd name="connsiteX9" fmla="*/ 1882401 w 1893736"/>
                <a:gd name="connsiteY9" fmla="*/ 298155 h 825249"/>
                <a:gd name="connsiteX10" fmla="*/ 1840392 w 1893736"/>
                <a:gd name="connsiteY10" fmla="*/ 226944 h 825249"/>
                <a:gd name="connsiteX11" fmla="*/ 1770044 w 1893736"/>
                <a:gd name="connsiteY11" fmla="*/ 179691 h 825249"/>
                <a:gd name="connsiteX12" fmla="*/ 1672690 w 1893736"/>
                <a:gd name="connsiteY12" fmla="*/ 162721 h 825249"/>
                <a:gd name="connsiteX13" fmla="*/ 1575669 w 1893736"/>
                <a:gd name="connsiteY13" fmla="*/ 178693 h 825249"/>
                <a:gd name="connsiteX14" fmla="*/ 1503654 w 1893736"/>
                <a:gd name="connsiteY14" fmla="*/ 223616 h 825249"/>
                <a:gd name="connsiteX15" fmla="*/ 1458644 w 1893736"/>
                <a:gd name="connsiteY15" fmla="*/ 294827 h 825249"/>
                <a:gd name="connsiteX16" fmla="*/ 1443307 w 1893736"/>
                <a:gd name="connsiteY16" fmla="*/ 388333 h 825249"/>
                <a:gd name="connsiteX17" fmla="*/ 1443307 w 1893736"/>
                <a:gd name="connsiteY17" fmla="*/ 448230 h 825249"/>
                <a:gd name="connsiteX18" fmla="*/ 1463312 w 1893736"/>
                <a:gd name="connsiteY18" fmla="*/ 552385 h 825249"/>
                <a:gd name="connsiteX19" fmla="*/ 1515990 w 1893736"/>
                <a:gd name="connsiteY19" fmla="*/ 620601 h 825249"/>
                <a:gd name="connsiteX20" fmla="*/ 1589339 w 1893736"/>
                <a:gd name="connsiteY20" fmla="*/ 657537 h 825249"/>
                <a:gd name="connsiteX21" fmla="*/ 1671023 w 1893736"/>
                <a:gd name="connsiteY21" fmla="*/ 668519 h 825249"/>
                <a:gd name="connsiteX22" fmla="*/ 1771711 w 1893736"/>
                <a:gd name="connsiteY22" fmla="*/ 663194 h 825249"/>
                <a:gd name="connsiteX23" fmla="*/ 1857062 w 1893736"/>
                <a:gd name="connsiteY23" fmla="*/ 647555 h 825249"/>
                <a:gd name="connsiteX24" fmla="*/ 1872399 w 1893736"/>
                <a:gd name="connsiteY24" fmla="*/ 639901 h 825249"/>
                <a:gd name="connsiteX25" fmla="*/ 1876066 w 1893736"/>
                <a:gd name="connsiteY25" fmla="*/ 624261 h 825249"/>
                <a:gd name="connsiteX26" fmla="*/ 1876066 w 1893736"/>
                <a:gd name="connsiteY26" fmla="*/ 558707 h 825249"/>
                <a:gd name="connsiteX27" fmla="*/ 1858729 w 1893736"/>
                <a:gd name="connsiteY27" fmla="*/ 545064 h 825249"/>
                <a:gd name="connsiteX28" fmla="*/ 1856062 w 1893736"/>
                <a:gd name="connsiteY28" fmla="*/ 545064 h 825249"/>
                <a:gd name="connsiteX29" fmla="*/ 1821722 w 1893736"/>
                <a:gd name="connsiteY29" fmla="*/ 548059 h 825249"/>
                <a:gd name="connsiteX30" fmla="*/ 1776712 w 1893736"/>
                <a:gd name="connsiteY30" fmla="*/ 550055 h 825249"/>
                <a:gd name="connsiteX31" fmla="*/ 1728035 w 1893736"/>
                <a:gd name="connsiteY31" fmla="*/ 551719 h 825249"/>
                <a:gd name="connsiteX32" fmla="*/ 1681692 w 1893736"/>
                <a:gd name="connsiteY32" fmla="*/ 552717 h 825249"/>
                <a:gd name="connsiteX33" fmla="*/ 1636682 w 1893736"/>
                <a:gd name="connsiteY33" fmla="*/ 545064 h 825249"/>
                <a:gd name="connsiteX34" fmla="*/ 1608009 w 1893736"/>
                <a:gd name="connsiteY34" fmla="*/ 524765 h 825249"/>
                <a:gd name="connsiteX35" fmla="*/ 1592673 w 1893736"/>
                <a:gd name="connsiteY35" fmla="*/ 495150 h 825249"/>
                <a:gd name="connsiteX36" fmla="*/ 1588005 w 1893736"/>
                <a:gd name="connsiteY36" fmla="*/ 460210 h 825249"/>
                <a:gd name="connsiteX37" fmla="*/ 1588005 w 1893736"/>
                <a:gd name="connsiteY37" fmla="*/ 458546 h 825249"/>
                <a:gd name="connsiteX38" fmla="*/ 1877400 w 1893736"/>
                <a:gd name="connsiteY38" fmla="*/ 458546 h 825249"/>
                <a:gd name="connsiteX39" fmla="*/ 1896404 w 1893736"/>
                <a:gd name="connsiteY39" fmla="*/ 437915 h 825249"/>
                <a:gd name="connsiteX40" fmla="*/ 1896404 w 1893736"/>
                <a:gd name="connsiteY40" fmla="*/ 388000 h 825249"/>
                <a:gd name="connsiteX41" fmla="*/ 1410300 w 1893736"/>
                <a:gd name="connsiteY41" fmla="*/ 635575 h 825249"/>
                <a:gd name="connsiteX42" fmla="*/ 1410300 w 1893736"/>
                <a:gd name="connsiteY42" fmla="*/ 559373 h 825249"/>
                <a:gd name="connsiteX43" fmla="*/ 1405299 w 1893736"/>
                <a:gd name="connsiteY43" fmla="*/ 548724 h 825249"/>
                <a:gd name="connsiteX44" fmla="*/ 1392963 w 1893736"/>
                <a:gd name="connsiteY44" fmla="*/ 544731 h 825249"/>
                <a:gd name="connsiteX45" fmla="*/ 1391296 w 1893736"/>
                <a:gd name="connsiteY45" fmla="*/ 544731 h 825249"/>
                <a:gd name="connsiteX46" fmla="*/ 1342619 w 1893736"/>
                <a:gd name="connsiteY46" fmla="*/ 549057 h 825249"/>
                <a:gd name="connsiteX47" fmla="*/ 1280606 w 1893736"/>
                <a:gd name="connsiteY47" fmla="*/ 550721 h 825249"/>
                <a:gd name="connsiteX48" fmla="*/ 1251600 w 1893736"/>
                <a:gd name="connsiteY48" fmla="*/ 546062 h 825249"/>
                <a:gd name="connsiteX49" fmla="*/ 1227928 w 1893736"/>
                <a:gd name="connsiteY49" fmla="*/ 529757 h 825249"/>
                <a:gd name="connsiteX50" fmla="*/ 1211925 w 1893736"/>
                <a:gd name="connsiteY50" fmla="*/ 498810 h 825249"/>
                <a:gd name="connsiteX51" fmla="*/ 1205924 w 1893736"/>
                <a:gd name="connsiteY51" fmla="*/ 451225 h 825249"/>
                <a:gd name="connsiteX52" fmla="*/ 1205924 w 1893736"/>
                <a:gd name="connsiteY52" fmla="*/ 379349 h 825249"/>
                <a:gd name="connsiteX53" fmla="*/ 1211925 w 1893736"/>
                <a:gd name="connsiteY53" fmla="*/ 331764 h 825249"/>
                <a:gd name="connsiteX54" fmla="*/ 1227928 w 1893736"/>
                <a:gd name="connsiteY54" fmla="*/ 300817 h 825249"/>
                <a:gd name="connsiteX55" fmla="*/ 1251600 w 1893736"/>
                <a:gd name="connsiteY55" fmla="*/ 284511 h 825249"/>
                <a:gd name="connsiteX56" fmla="*/ 1280606 w 1893736"/>
                <a:gd name="connsiteY56" fmla="*/ 279853 h 825249"/>
                <a:gd name="connsiteX57" fmla="*/ 1342619 w 1893736"/>
                <a:gd name="connsiteY57" fmla="*/ 281517 h 825249"/>
                <a:gd name="connsiteX58" fmla="*/ 1391296 w 1893736"/>
                <a:gd name="connsiteY58" fmla="*/ 285842 h 825249"/>
                <a:gd name="connsiteX59" fmla="*/ 1392963 w 1893736"/>
                <a:gd name="connsiteY59" fmla="*/ 285842 h 825249"/>
                <a:gd name="connsiteX60" fmla="*/ 1405299 w 1893736"/>
                <a:gd name="connsiteY60" fmla="*/ 281849 h 825249"/>
                <a:gd name="connsiteX61" fmla="*/ 1410300 w 1893736"/>
                <a:gd name="connsiteY61" fmla="*/ 271201 h 825249"/>
                <a:gd name="connsiteX62" fmla="*/ 1410300 w 1893736"/>
                <a:gd name="connsiteY62" fmla="*/ 195331 h 825249"/>
                <a:gd name="connsiteX63" fmla="*/ 1405633 w 1893736"/>
                <a:gd name="connsiteY63" fmla="*/ 182021 h 825249"/>
                <a:gd name="connsiteX64" fmla="*/ 1390963 w 1893736"/>
                <a:gd name="connsiteY64" fmla="*/ 175698 h 825249"/>
                <a:gd name="connsiteX65" fmla="*/ 1341619 w 1893736"/>
                <a:gd name="connsiteY65" fmla="*/ 167046 h 825249"/>
                <a:gd name="connsiteX66" fmla="*/ 1270604 w 1893736"/>
                <a:gd name="connsiteY66" fmla="*/ 162721 h 825249"/>
                <a:gd name="connsiteX67" fmla="*/ 1116905 w 1893736"/>
                <a:gd name="connsiteY67" fmla="*/ 218292 h 825249"/>
                <a:gd name="connsiteX68" fmla="*/ 1059226 w 1893736"/>
                <a:gd name="connsiteY68" fmla="*/ 379349 h 825249"/>
                <a:gd name="connsiteX69" fmla="*/ 1059226 w 1893736"/>
                <a:gd name="connsiteY69" fmla="*/ 451225 h 825249"/>
                <a:gd name="connsiteX70" fmla="*/ 1116905 w 1893736"/>
                <a:gd name="connsiteY70" fmla="*/ 612282 h 825249"/>
                <a:gd name="connsiteX71" fmla="*/ 1270604 w 1893736"/>
                <a:gd name="connsiteY71" fmla="*/ 667853 h 825249"/>
                <a:gd name="connsiteX72" fmla="*/ 1341619 w 1893736"/>
                <a:gd name="connsiteY72" fmla="*/ 663527 h 825249"/>
                <a:gd name="connsiteX73" fmla="*/ 1390963 w 1893736"/>
                <a:gd name="connsiteY73" fmla="*/ 654875 h 825249"/>
                <a:gd name="connsiteX74" fmla="*/ 1405633 w 1893736"/>
                <a:gd name="connsiteY74" fmla="*/ 648553 h 825249"/>
                <a:gd name="connsiteX75" fmla="*/ 1410300 w 1893736"/>
                <a:gd name="connsiteY75" fmla="*/ 635575 h 825249"/>
                <a:gd name="connsiteX76" fmla="*/ 996879 w 1893736"/>
                <a:gd name="connsiteY76" fmla="*/ 186679 h 825249"/>
                <a:gd name="connsiteX77" fmla="*/ 991545 w 1893736"/>
                <a:gd name="connsiteY77" fmla="*/ 174700 h 825249"/>
                <a:gd name="connsiteX78" fmla="*/ 978875 w 1893736"/>
                <a:gd name="connsiteY78" fmla="*/ 169709 h 825249"/>
                <a:gd name="connsiteX79" fmla="*/ 868185 w 1893736"/>
                <a:gd name="connsiteY79" fmla="*/ 169709 h 825249"/>
                <a:gd name="connsiteX80" fmla="*/ 855516 w 1893736"/>
                <a:gd name="connsiteY80" fmla="*/ 174700 h 825249"/>
                <a:gd name="connsiteX81" fmla="*/ 850181 w 1893736"/>
                <a:gd name="connsiteY81" fmla="*/ 186679 h 825249"/>
                <a:gd name="connsiteX82" fmla="*/ 850181 w 1893736"/>
                <a:gd name="connsiteY82" fmla="*/ 643229 h 825249"/>
                <a:gd name="connsiteX83" fmla="*/ 855516 w 1893736"/>
                <a:gd name="connsiteY83" fmla="*/ 655208 h 825249"/>
                <a:gd name="connsiteX84" fmla="*/ 868185 w 1893736"/>
                <a:gd name="connsiteY84" fmla="*/ 660200 h 825249"/>
                <a:gd name="connsiteX85" fmla="*/ 978875 w 1893736"/>
                <a:gd name="connsiteY85" fmla="*/ 660200 h 825249"/>
                <a:gd name="connsiteX86" fmla="*/ 991545 w 1893736"/>
                <a:gd name="connsiteY86" fmla="*/ 655208 h 825249"/>
                <a:gd name="connsiteX87" fmla="*/ 996879 w 1893736"/>
                <a:gd name="connsiteY87" fmla="*/ 643229 h 825249"/>
                <a:gd name="connsiteX88" fmla="*/ 996879 w 1893736"/>
                <a:gd name="connsiteY88" fmla="*/ 186679 h 825249"/>
                <a:gd name="connsiteX89" fmla="*/ 1000213 w 1893736"/>
                <a:gd name="connsiteY89" fmla="*/ 16971 h 825249"/>
                <a:gd name="connsiteX90" fmla="*/ 994879 w 1893736"/>
                <a:gd name="connsiteY90" fmla="*/ 4991 h 825249"/>
                <a:gd name="connsiteX91" fmla="*/ 982209 w 1893736"/>
                <a:gd name="connsiteY91" fmla="*/ 0 h 825249"/>
                <a:gd name="connsiteX92" fmla="*/ 864184 w 1893736"/>
                <a:gd name="connsiteY92" fmla="*/ 0 h 825249"/>
                <a:gd name="connsiteX93" fmla="*/ 851515 w 1893736"/>
                <a:gd name="connsiteY93" fmla="*/ 4991 h 825249"/>
                <a:gd name="connsiteX94" fmla="*/ 846180 w 1893736"/>
                <a:gd name="connsiteY94" fmla="*/ 16971 h 825249"/>
                <a:gd name="connsiteX95" fmla="*/ 846180 w 1893736"/>
                <a:gd name="connsiteY95" fmla="*/ 96501 h 825249"/>
                <a:gd name="connsiteX96" fmla="*/ 851515 w 1893736"/>
                <a:gd name="connsiteY96" fmla="*/ 108480 h 825249"/>
                <a:gd name="connsiteX97" fmla="*/ 864184 w 1893736"/>
                <a:gd name="connsiteY97" fmla="*/ 113472 h 825249"/>
                <a:gd name="connsiteX98" fmla="*/ 982209 w 1893736"/>
                <a:gd name="connsiteY98" fmla="*/ 113472 h 825249"/>
                <a:gd name="connsiteX99" fmla="*/ 994879 w 1893736"/>
                <a:gd name="connsiteY99" fmla="*/ 108480 h 825249"/>
                <a:gd name="connsiteX100" fmla="*/ 1000213 w 1893736"/>
                <a:gd name="connsiteY100" fmla="*/ 96501 h 825249"/>
                <a:gd name="connsiteX101" fmla="*/ 1000213 w 1893736"/>
                <a:gd name="connsiteY101" fmla="*/ 16971 h 825249"/>
                <a:gd name="connsiteX102" fmla="*/ 799170 w 1893736"/>
                <a:gd name="connsiteY102" fmla="*/ 261884 h 825249"/>
                <a:gd name="connsiteX103" fmla="*/ 799170 w 1893736"/>
                <a:gd name="connsiteY103" fmla="*/ 180024 h 825249"/>
                <a:gd name="connsiteX104" fmla="*/ 793836 w 1893736"/>
                <a:gd name="connsiteY104" fmla="*/ 168045 h 825249"/>
                <a:gd name="connsiteX105" fmla="*/ 781166 w 1893736"/>
                <a:gd name="connsiteY105" fmla="*/ 162721 h 825249"/>
                <a:gd name="connsiteX106" fmla="*/ 716153 w 1893736"/>
                <a:gd name="connsiteY106" fmla="*/ 173369 h 825249"/>
                <a:gd name="connsiteX107" fmla="*/ 658474 w 1893736"/>
                <a:gd name="connsiteY107" fmla="*/ 203983 h 825249"/>
                <a:gd name="connsiteX108" fmla="*/ 658474 w 1893736"/>
                <a:gd name="connsiteY108" fmla="*/ 186679 h 825249"/>
                <a:gd name="connsiteX109" fmla="*/ 653139 w 1893736"/>
                <a:gd name="connsiteY109" fmla="*/ 174700 h 825249"/>
                <a:gd name="connsiteX110" fmla="*/ 640470 w 1893736"/>
                <a:gd name="connsiteY110" fmla="*/ 169376 h 825249"/>
                <a:gd name="connsiteX111" fmla="*/ 532447 w 1893736"/>
                <a:gd name="connsiteY111" fmla="*/ 169376 h 825249"/>
                <a:gd name="connsiteX112" fmla="*/ 519777 w 1893736"/>
                <a:gd name="connsiteY112" fmla="*/ 174367 h 825249"/>
                <a:gd name="connsiteX113" fmla="*/ 514443 w 1893736"/>
                <a:gd name="connsiteY113" fmla="*/ 186347 h 825249"/>
                <a:gd name="connsiteX114" fmla="*/ 514443 w 1893736"/>
                <a:gd name="connsiteY114" fmla="*/ 641898 h 825249"/>
                <a:gd name="connsiteX115" fmla="*/ 520444 w 1893736"/>
                <a:gd name="connsiteY115" fmla="*/ 654210 h 825249"/>
                <a:gd name="connsiteX116" fmla="*/ 533447 w 1893736"/>
                <a:gd name="connsiteY116" fmla="*/ 659867 h 825249"/>
                <a:gd name="connsiteX117" fmla="*/ 643137 w 1893736"/>
                <a:gd name="connsiteY117" fmla="*/ 659867 h 825249"/>
                <a:gd name="connsiteX118" fmla="*/ 655806 w 1893736"/>
                <a:gd name="connsiteY118" fmla="*/ 654210 h 825249"/>
                <a:gd name="connsiteX119" fmla="*/ 661141 w 1893736"/>
                <a:gd name="connsiteY119" fmla="*/ 641898 h 825249"/>
                <a:gd name="connsiteX120" fmla="*/ 661141 w 1893736"/>
                <a:gd name="connsiteY120" fmla="*/ 308137 h 825249"/>
                <a:gd name="connsiteX121" fmla="*/ 715486 w 1893736"/>
                <a:gd name="connsiteY121" fmla="*/ 286841 h 825249"/>
                <a:gd name="connsiteX122" fmla="*/ 778166 w 1893736"/>
                <a:gd name="connsiteY122" fmla="*/ 278189 h 825249"/>
                <a:gd name="connsiteX123" fmla="*/ 785501 w 1893736"/>
                <a:gd name="connsiteY123" fmla="*/ 278189 h 825249"/>
                <a:gd name="connsiteX124" fmla="*/ 795503 w 1893736"/>
                <a:gd name="connsiteY124" fmla="*/ 272865 h 825249"/>
                <a:gd name="connsiteX125" fmla="*/ 799170 w 1893736"/>
                <a:gd name="connsiteY125" fmla="*/ 261884 h 825249"/>
                <a:gd name="connsiteX126" fmla="*/ 302064 w 1893736"/>
                <a:gd name="connsiteY126" fmla="*/ 449229 h 825249"/>
                <a:gd name="connsiteX127" fmla="*/ 298397 w 1893736"/>
                <a:gd name="connsiteY127" fmla="*/ 490491 h 825249"/>
                <a:gd name="connsiteX128" fmla="*/ 285728 w 1893736"/>
                <a:gd name="connsiteY128" fmla="*/ 523767 h 825249"/>
                <a:gd name="connsiteX129" fmla="*/ 261389 w 1893736"/>
                <a:gd name="connsiteY129" fmla="*/ 546062 h 825249"/>
                <a:gd name="connsiteX130" fmla="*/ 221381 w 1893736"/>
                <a:gd name="connsiteY130" fmla="*/ 554049 h 825249"/>
                <a:gd name="connsiteX131" fmla="*/ 184039 w 1893736"/>
                <a:gd name="connsiteY131" fmla="*/ 552385 h 825249"/>
                <a:gd name="connsiteX132" fmla="*/ 146698 w 1893736"/>
                <a:gd name="connsiteY132" fmla="*/ 549057 h 825249"/>
                <a:gd name="connsiteX133" fmla="*/ 146698 w 1893736"/>
                <a:gd name="connsiteY133" fmla="*/ 282515 h 825249"/>
                <a:gd name="connsiteX134" fmla="*/ 179038 w 1893736"/>
                <a:gd name="connsiteY134" fmla="*/ 279520 h 825249"/>
                <a:gd name="connsiteX135" fmla="*/ 221381 w 1893736"/>
                <a:gd name="connsiteY135" fmla="*/ 278189 h 825249"/>
                <a:gd name="connsiteX136" fmla="*/ 261389 w 1893736"/>
                <a:gd name="connsiteY136" fmla="*/ 285842 h 825249"/>
                <a:gd name="connsiteX137" fmla="*/ 285728 w 1893736"/>
                <a:gd name="connsiteY137" fmla="*/ 307472 h 825249"/>
                <a:gd name="connsiteX138" fmla="*/ 298397 w 1893736"/>
                <a:gd name="connsiteY138" fmla="*/ 340415 h 825249"/>
                <a:gd name="connsiteX139" fmla="*/ 302064 w 1893736"/>
                <a:gd name="connsiteY139" fmla="*/ 382343 h 825249"/>
                <a:gd name="connsiteX140" fmla="*/ 302064 w 1893736"/>
                <a:gd name="connsiteY140" fmla="*/ 449229 h 825249"/>
                <a:gd name="connsiteX141" fmla="*/ 449096 w 1893736"/>
                <a:gd name="connsiteY141" fmla="*/ 382011 h 825249"/>
                <a:gd name="connsiteX142" fmla="*/ 390417 w 1893736"/>
                <a:gd name="connsiteY142" fmla="*/ 219956 h 825249"/>
                <a:gd name="connsiteX143" fmla="*/ 221381 w 1893736"/>
                <a:gd name="connsiteY143" fmla="*/ 162721 h 825249"/>
                <a:gd name="connsiteX144" fmla="*/ 118025 w 1893736"/>
                <a:gd name="connsiteY144" fmla="*/ 169043 h 825249"/>
                <a:gd name="connsiteX145" fmla="*/ 28339 w 1893736"/>
                <a:gd name="connsiteY145" fmla="*/ 185016 h 825249"/>
                <a:gd name="connsiteX146" fmla="*/ 5001 w 1893736"/>
                <a:gd name="connsiteY146" fmla="*/ 194333 h 825249"/>
                <a:gd name="connsiteX147" fmla="*/ 0 w 1893736"/>
                <a:gd name="connsiteY147" fmla="*/ 209640 h 825249"/>
                <a:gd name="connsiteX148" fmla="*/ 0 w 1893736"/>
                <a:gd name="connsiteY148" fmla="*/ 809942 h 825249"/>
                <a:gd name="connsiteX149" fmla="*/ 6001 w 1893736"/>
                <a:gd name="connsiteY149" fmla="*/ 821922 h 825249"/>
                <a:gd name="connsiteX150" fmla="*/ 19004 w 1893736"/>
                <a:gd name="connsiteY150" fmla="*/ 826913 h 825249"/>
                <a:gd name="connsiteX151" fmla="*/ 128694 w 1893736"/>
                <a:gd name="connsiteY151" fmla="*/ 826913 h 825249"/>
                <a:gd name="connsiteX152" fmla="*/ 141363 w 1893736"/>
                <a:gd name="connsiteY152" fmla="*/ 821922 h 825249"/>
                <a:gd name="connsiteX153" fmla="*/ 146698 w 1893736"/>
                <a:gd name="connsiteY153" fmla="*/ 809942 h 825249"/>
                <a:gd name="connsiteX154" fmla="*/ 146698 w 1893736"/>
                <a:gd name="connsiteY154" fmla="*/ 661863 h 825249"/>
                <a:gd name="connsiteX155" fmla="*/ 187040 w 1893736"/>
                <a:gd name="connsiteY155" fmla="*/ 666189 h 825249"/>
                <a:gd name="connsiteX156" fmla="*/ 221047 w 1893736"/>
                <a:gd name="connsiteY156" fmla="*/ 667853 h 825249"/>
                <a:gd name="connsiteX157" fmla="*/ 392417 w 1893736"/>
                <a:gd name="connsiteY157" fmla="*/ 608621 h 825249"/>
                <a:gd name="connsiteX158" fmla="*/ 448762 w 1893736"/>
                <a:gd name="connsiteY158" fmla="*/ 448563 h 825249"/>
                <a:gd name="connsiteX159" fmla="*/ 448762 w 1893736"/>
                <a:gd name="connsiteY159" fmla="*/ 382011 h 82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893736" h="825249">
                  <a:moveTo>
                    <a:pt x="1753040" y="372361"/>
                  </a:moveTo>
                  <a:lnTo>
                    <a:pt x="1588005" y="372361"/>
                  </a:lnTo>
                  <a:lnTo>
                    <a:pt x="1588005" y="369033"/>
                  </a:lnTo>
                  <a:cubicBezTo>
                    <a:pt x="1588005" y="337753"/>
                    <a:pt x="1595673" y="313794"/>
                    <a:pt x="1610677" y="297822"/>
                  </a:cubicBezTo>
                  <a:cubicBezTo>
                    <a:pt x="1625680" y="281849"/>
                    <a:pt x="1646017" y="273863"/>
                    <a:pt x="1671356" y="273863"/>
                  </a:cubicBezTo>
                  <a:cubicBezTo>
                    <a:pt x="1696695" y="273863"/>
                    <a:pt x="1716699" y="281849"/>
                    <a:pt x="1731369" y="297489"/>
                  </a:cubicBezTo>
                  <a:cubicBezTo>
                    <a:pt x="1746039" y="313129"/>
                    <a:pt x="1753040" y="337088"/>
                    <a:pt x="1753040" y="369033"/>
                  </a:cubicBezTo>
                  <a:lnTo>
                    <a:pt x="1753040" y="372361"/>
                  </a:lnTo>
                  <a:close/>
                  <a:moveTo>
                    <a:pt x="1896404" y="388000"/>
                  </a:moveTo>
                  <a:cubicBezTo>
                    <a:pt x="1896404" y="355390"/>
                    <a:pt x="1891736" y="325441"/>
                    <a:pt x="1882401" y="298155"/>
                  </a:cubicBezTo>
                  <a:cubicBezTo>
                    <a:pt x="1873066" y="270868"/>
                    <a:pt x="1859063" y="246909"/>
                    <a:pt x="1840392" y="226944"/>
                  </a:cubicBezTo>
                  <a:cubicBezTo>
                    <a:pt x="1821722" y="206978"/>
                    <a:pt x="1798383" y="191338"/>
                    <a:pt x="1770044" y="179691"/>
                  </a:cubicBezTo>
                  <a:cubicBezTo>
                    <a:pt x="1741704" y="168045"/>
                    <a:pt x="1709364" y="162721"/>
                    <a:pt x="1672690" y="162721"/>
                  </a:cubicBezTo>
                  <a:cubicBezTo>
                    <a:pt x="1636349" y="162721"/>
                    <a:pt x="1604008" y="168045"/>
                    <a:pt x="1575669" y="178693"/>
                  </a:cubicBezTo>
                  <a:cubicBezTo>
                    <a:pt x="1547330" y="189342"/>
                    <a:pt x="1523325" y="204316"/>
                    <a:pt x="1503654" y="223616"/>
                  </a:cubicBezTo>
                  <a:cubicBezTo>
                    <a:pt x="1483983" y="242916"/>
                    <a:pt x="1468980" y="266875"/>
                    <a:pt x="1458644" y="294827"/>
                  </a:cubicBezTo>
                  <a:cubicBezTo>
                    <a:pt x="1448309" y="322779"/>
                    <a:pt x="1443307" y="354059"/>
                    <a:pt x="1443307" y="388333"/>
                  </a:cubicBezTo>
                  <a:lnTo>
                    <a:pt x="1443307" y="448230"/>
                  </a:lnTo>
                  <a:cubicBezTo>
                    <a:pt x="1443307" y="489493"/>
                    <a:pt x="1449976" y="524100"/>
                    <a:pt x="1463312" y="552385"/>
                  </a:cubicBezTo>
                  <a:cubicBezTo>
                    <a:pt x="1476648" y="580669"/>
                    <a:pt x="1494318" y="603297"/>
                    <a:pt x="1515990" y="620601"/>
                  </a:cubicBezTo>
                  <a:cubicBezTo>
                    <a:pt x="1537661" y="637572"/>
                    <a:pt x="1562333" y="649884"/>
                    <a:pt x="1589339" y="657537"/>
                  </a:cubicBezTo>
                  <a:cubicBezTo>
                    <a:pt x="1616678" y="664858"/>
                    <a:pt x="1643684" y="668519"/>
                    <a:pt x="1671023" y="668519"/>
                  </a:cubicBezTo>
                  <a:cubicBezTo>
                    <a:pt x="1710364" y="668519"/>
                    <a:pt x="1743705" y="666855"/>
                    <a:pt x="1771711" y="663194"/>
                  </a:cubicBezTo>
                  <a:cubicBezTo>
                    <a:pt x="1799383" y="659867"/>
                    <a:pt x="1828056" y="654543"/>
                    <a:pt x="1857062" y="647555"/>
                  </a:cubicBezTo>
                  <a:cubicBezTo>
                    <a:pt x="1865064" y="645891"/>
                    <a:pt x="1870065" y="643229"/>
                    <a:pt x="1872399" y="639901"/>
                  </a:cubicBezTo>
                  <a:cubicBezTo>
                    <a:pt x="1874733" y="636573"/>
                    <a:pt x="1876066" y="631249"/>
                    <a:pt x="1876066" y="624261"/>
                  </a:cubicBezTo>
                  <a:lnTo>
                    <a:pt x="1876066" y="558707"/>
                  </a:lnTo>
                  <a:cubicBezTo>
                    <a:pt x="1876066" y="549723"/>
                    <a:pt x="1870398" y="545064"/>
                    <a:pt x="1858729" y="545064"/>
                  </a:cubicBezTo>
                  <a:lnTo>
                    <a:pt x="1856062" y="545064"/>
                  </a:lnTo>
                  <a:cubicBezTo>
                    <a:pt x="1847060" y="546062"/>
                    <a:pt x="1835391" y="547061"/>
                    <a:pt x="1821722" y="548059"/>
                  </a:cubicBezTo>
                  <a:cubicBezTo>
                    <a:pt x="1807719" y="549057"/>
                    <a:pt x="1792715" y="549723"/>
                    <a:pt x="1776712" y="550055"/>
                  </a:cubicBezTo>
                  <a:cubicBezTo>
                    <a:pt x="1760708" y="550721"/>
                    <a:pt x="1744372" y="551386"/>
                    <a:pt x="1728035" y="551719"/>
                  </a:cubicBezTo>
                  <a:cubicBezTo>
                    <a:pt x="1711698" y="552385"/>
                    <a:pt x="1696361" y="552717"/>
                    <a:pt x="1681692" y="552717"/>
                  </a:cubicBezTo>
                  <a:cubicBezTo>
                    <a:pt x="1663688" y="552717"/>
                    <a:pt x="1648685" y="550055"/>
                    <a:pt x="1636682" y="545064"/>
                  </a:cubicBezTo>
                  <a:cubicBezTo>
                    <a:pt x="1625013" y="540072"/>
                    <a:pt x="1615344" y="533085"/>
                    <a:pt x="1608009" y="524765"/>
                  </a:cubicBezTo>
                  <a:cubicBezTo>
                    <a:pt x="1600674" y="516114"/>
                    <a:pt x="1595673" y="506464"/>
                    <a:pt x="1592673" y="495150"/>
                  </a:cubicBezTo>
                  <a:cubicBezTo>
                    <a:pt x="1589672" y="483836"/>
                    <a:pt x="1588005" y="472189"/>
                    <a:pt x="1588005" y="460210"/>
                  </a:cubicBezTo>
                  <a:lnTo>
                    <a:pt x="1588005" y="458546"/>
                  </a:lnTo>
                  <a:lnTo>
                    <a:pt x="1877400" y="458546"/>
                  </a:lnTo>
                  <a:cubicBezTo>
                    <a:pt x="1890069" y="458546"/>
                    <a:pt x="1896404" y="451558"/>
                    <a:pt x="1896404" y="437915"/>
                  </a:cubicBezTo>
                  <a:lnTo>
                    <a:pt x="1896404" y="388000"/>
                  </a:lnTo>
                  <a:close/>
                  <a:moveTo>
                    <a:pt x="1410300" y="635575"/>
                  </a:moveTo>
                  <a:lnTo>
                    <a:pt x="1410300" y="559373"/>
                  </a:lnTo>
                  <a:cubicBezTo>
                    <a:pt x="1410300" y="554714"/>
                    <a:pt x="1408633" y="551386"/>
                    <a:pt x="1405299" y="548724"/>
                  </a:cubicBezTo>
                  <a:cubicBezTo>
                    <a:pt x="1401965" y="546062"/>
                    <a:pt x="1397964" y="544731"/>
                    <a:pt x="1392963" y="544731"/>
                  </a:cubicBezTo>
                  <a:lnTo>
                    <a:pt x="1391296" y="544731"/>
                  </a:lnTo>
                  <a:cubicBezTo>
                    <a:pt x="1374293" y="546395"/>
                    <a:pt x="1358289" y="548059"/>
                    <a:pt x="1342619" y="549057"/>
                  </a:cubicBezTo>
                  <a:cubicBezTo>
                    <a:pt x="1327283" y="550055"/>
                    <a:pt x="1306612" y="550721"/>
                    <a:pt x="1280606" y="550721"/>
                  </a:cubicBezTo>
                  <a:cubicBezTo>
                    <a:pt x="1270271" y="550721"/>
                    <a:pt x="1260602" y="549057"/>
                    <a:pt x="1251600" y="546062"/>
                  </a:cubicBezTo>
                  <a:cubicBezTo>
                    <a:pt x="1242598" y="543067"/>
                    <a:pt x="1234596" y="537410"/>
                    <a:pt x="1227928" y="529757"/>
                  </a:cubicBezTo>
                  <a:cubicBezTo>
                    <a:pt x="1221260" y="522103"/>
                    <a:pt x="1215926" y="511788"/>
                    <a:pt x="1211925" y="498810"/>
                  </a:cubicBezTo>
                  <a:cubicBezTo>
                    <a:pt x="1207924" y="485832"/>
                    <a:pt x="1205924" y="470192"/>
                    <a:pt x="1205924" y="451225"/>
                  </a:cubicBezTo>
                  <a:lnTo>
                    <a:pt x="1205924" y="379349"/>
                  </a:lnTo>
                  <a:cubicBezTo>
                    <a:pt x="1205924" y="360381"/>
                    <a:pt x="1207924" y="344741"/>
                    <a:pt x="1211925" y="331764"/>
                  </a:cubicBezTo>
                  <a:cubicBezTo>
                    <a:pt x="1215926" y="318786"/>
                    <a:pt x="1221260" y="308470"/>
                    <a:pt x="1227928" y="300817"/>
                  </a:cubicBezTo>
                  <a:cubicBezTo>
                    <a:pt x="1234596" y="293163"/>
                    <a:pt x="1242265" y="287839"/>
                    <a:pt x="1251600" y="284511"/>
                  </a:cubicBezTo>
                  <a:cubicBezTo>
                    <a:pt x="1260602" y="281517"/>
                    <a:pt x="1270271" y="279853"/>
                    <a:pt x="1280606" y="279853"/>
                  </a:cubicBezTo>
                  <a:cubicBezTo>
                    <a:pt x="1306612" y="279853"/>
                    <a:pt x="1327283" y="280518"/>
                    <a:pt x="1342619" y="281517"/>
                  </a:cubicBezTo>
                  <a:cubicBezTo>
                    <a:pt x="1357956" y="282515"/>
                    <a:pt x="1374293" y="284179"/>
                    <a:pt x="1391296" y="285842"/>
                  </a:cubicBezTo>
                  <a:lnTo>
                    <a:pt x="1392963" y="285842"/>
                  </a:lnTo>
                  <a:cubicBezTo>
                    <a:pt x="1397964" y="285842"/>
                    <a:pt x="1401965" y="284511"/>
                    <a:pt x="1405299" y="281849"/>
                  </a:cubicBezTo>
                  <a:cubicBezTo>
                    <a:pt x="1408633" y="279187"/>
                    <a:pt x="1410300" y="275860"/>
                    <a:pt x="1410300" y="271201"/>
                  </a:cubicBezTo>
                  <a:lnTo>
                    <a:pt x="1410300" y="195331"/>
                  </a:lnTo>
                  <a:cubicBezTo>
                    <a:pt x="1410300" y="189009"/>
                    <a:pt x="1408633" y="184683"/>
                    <a:pt x="1405633" y="182021"/>
                  </a:cubicBezTo>
                  <a:cubicBezTo>
                    <a:pt x="1402632" y="179359"/>
                    <a:pt x="1397631" y="177362"/>
                    <a:pt x="1390963" y="175698"/>
                  </a:cubicBezTo>
                  <a:cubicBezTo>
                    <a:pt x="1378294" y="172703"/>
                    <a:pt x="1361623" y="170041"/>
                    <a:pt x="1341619" y="167046"/>
                  </a:cubicBezTo>
                  <a:cubicBezTo>
                    <a:pt x="1321281" y="164052"/>
                    <a:pt x="1297610" y="162721"/>
                    <a:pt x="1270604" y="162721"/>
                  </a:cubicBezTo>
                  <a:cubicBezTo>
                    <a:pt x="1206590" y="162721"/>
                    <a:pt x="1155246" y="181355"/>
                    <a:pt x="1116905" y="218292"/>
                  </a:cubicBezTo>
                  <a:cubicBezTo>
                    <a:pt x="1078563" y="255561"/>
                    <a:pt x="1059226" y="309136"/>
                    <a:pt x="1059226" y="379349"/>
                  </a:cubicBezTo>
                  <a:lnTo>
                    <a:pt x="1059226" y="451225"/>
                  </a:lnTo>
                  <a:cubicBezTo>
                    <a:pt x="1059226" y="521438"/>
                    <a:pt x="1078563" y="575012"/>
                    <a:pt x="1116905" y="612282"/>
                  </a:cubicBezTo>
                  <a:cubicBezTo>
                    <a:pt x="1155246" y="649551"/>
                    <a:pt x="1206590" y="667853"/>
                    <a:pt x="1270604" y="667853"/>
                  </a:cubicBezTo>
                  <a:cubicBezTo>
                    <a:pt x="1297943" y="667853"/>
                    <a:pt x="1321615" y="666522"/>
                    <a:pt x="1341619" y="663527"/>
                  </a:cubicBezTo>
                  <a:cubicBezTo>
                    <a:pt x="1361957" y="660532"/>
                    <a:pt x="1378294" y="657870"/>
                    <a:pt x="1390963" y="654875"/>
                  </a:cubicBezTo>
                  <a:cubicBezTo>
                    <a:pt x="1397631" y="653212"/>
                    <a:pt x="1402299" y="650882"/>
                    <a:pt x="1405633" y="648553"/>
                  </a:cubicBezTo>
                  <a:cubicBezTo>
                    <a:pt x="1408967" y="646224"/>
                    <a:pt x="1410300" y="641898"/>
                    <a:pt x="1410300" y="635575"/>
                  </a:cubicBezTo>
                  <a:close/>
                  <a:moveTo>
                    <a:pt x="996879" y="186679"/>
                  </a:moveTo>
                  <a:cubicBezTo>
                    <a:pt x="996879" y="182021"/>
                    <a:pt x="995212" y="178028"/>
                    <a:pt x="991545" y="174700"/>
                  </a:cubicBezTo>
                  <a:cubicBezTo>
                    <a:pt x="987877" y="171372"/>
                    <a:pt x="983543" y="169709"/>
                    <a:pt x="978875" y="169709"/>
                  </a:cubicBezTo>
                  <a:lnTo>
                    <a:pt x="868185" y="169709"/>
                  </a:lnTo>
                  <a:cubicBezTo>
                    <a:pt x="863184" y="169709"/>
                    <a:pt x="859183" y="171372"/>
                    <a:pt x="855516" y="174700"/>
                  </a:cubicBezTo>
                  <a:cubicBezTo>
                    <a:pt x="851848" y="178028"/>
                    <a:pt x="850181" y="182021"/>
                    <a:pt x="850181" y="186679"/>
                  </a:cubicBezTo>
                  <a:lnTo>
                    <a:pt x="850181" y="643229"/>
                  </a:lnTo>
                  <a:cubicBezTo>
                    <a:pt x="850181" y="647887"/>
                    <a:pt x="851848" y="651880"/>
                    <a:pt x="855516" y="655208"/>
                  </a:cubicBezTo>
                  <a:cubicBezTo>
                    <a:pt x="859183" y="658536"/>
                    <a:pt x="863517" y="660200"/>
                    <a:pt x="868185" y="660200"/>
                  </a:cubicBezTo>
                  <a:lnTo>
                    <a:pt x="978875" y="660200"/>
                  </a:lnTo>
                  <a:cubicBezTo>
                    <a:pt x="983543" y="660200"/>
                    <a:pt x="987877" y="658536"/>
                    <a:pt x="991545" y="655208"/>
                  </a:cubicBezTo>
                  <a:cubicBezTo>
                    <a:pt x="995212" y="651880"/>
                    <a:pt x="996879" y="647887"/>
                    <a:pt x="996879" y="643229"/>
                  </a:cubicBezTo>
                  <a:lnTo>
                    <a:pt x="996879" y="186679"/>
                  </a:lnTo>
                  <a:close/>
                  <a:moveTo>
                    <a:pt x="1000213" y="16971"/>
                  </a:moveTo>
                  <a:cubicBezTo>
                    <a:pt x="1000213" y="12312"/>
                    <a:pt x="998546" y="8319"/>
                    <a:pt x="994879" y="4991"/>
                  </a:cubicBezTo>
                  <a:cubicBezTo>
                    <a:pt x="991211" y="1664"/>
                    <a:pt x="986877" y="0"/>
                    <a:pt x="982209" y="0"/>
                  </a:cubicBezTo>
                  <a:lnTo>
                    <a:pt x="864184" y="0"/>
                  </a:lnTo>
                  <a:cubicBezTo>
                    <a:pt x="859183" y="0"/>
                    <a:pt x="855182" y="1664"/>
                    <a:pt x="851515" y="4991"/>
                  </a:cubicBezTo>
                  <a:cubicBezTo>
                    <a:pt x="847847" y="8319"/>
                    <a:pt x="846180" y="12312"/>
                    <a:pt x="846180" y="16971"/>
                  </a:cubicBezTo>
                  <a:lnTo>
                    <a:pt x="846180" y="96501"/>
                  </a:lnTo>
                  <a:cubicBezTo>
                    <a:pt x="846180" y="101160"/>
                    <a:pt x="847847" y="105153"/>
                    <a:pt x="851515" y="108480"/>
                  </a:cubicBezTo>
                  <a:cubicBezTo>
                    <a:pt x="855182" y="111808"/>
                    <a:pt x="859516" y="113472"/>
                    <a:pt x="864184" y="113472"/>
                  </a:cubicBezTo>
                  <a:lnTo>
                    <a:pt x="982209" y="113472"/>
                  </a:lnTo>
                  <a:cubicBezTo>
                    <a:pt x="987210" y="113472"/>
                    <a:pt x="991211" y="111808"/>
                    <a:pt x="994879" y="108480"/>
                  </a:cubicBezTo>
                  <a:cubicBezTo>
                    <a:pt x="998546" y="105153"/>
                    <a:pt x="1000213" y="101160"/>
                    <a:pt x="1000213" y="96501"/>
                  </a:cubicBezTo>
                  <a:lnTo>
                    <a:pt x="1000213" y="16971"/>
                  </a:lnTo>
                  <a:close/>
                  <a:moveTo>
                    <a:pt x="799170" y="261884"/>
                  </a:moveTo>
                  <a:lnTo>
                    <a:pt x="799170" y="180024"/>
                  </a:lnTo>
                  <a:cubicBezTo>
                    <a:pt x="799170" y="175365"/>
                    <a:pt x="797503" y="171372"/>
                    <a:pt x="793836" y="168045"/>
                  </a:cubicBezTo>
                  <a:cubicBezTo>
                    <a:pt x="790168" y="164717"/>
                    <a:pt x="785834" y="162721"/>
                    <a:pt x="781166" y="162721"/>
                  </a:cubicBezTo>
                  <a:cubicBezTo>
                    <a:pt x="759495" y="162721"/>
                    <a:pt x="737824" y="166381"/>
                    <a:pt x="716153" y="173369"/>
                  </a:cubicBezTo>
                  <a:cubicBezTo>
                    <a:pt x="694815" y="180690"/>
                    <a:pt x="675477" y="190673"/>
                    <a:pt x="658474" y="203983"/>
                  </a:cubicBezTo>
                  <a:lnTo>
                    <a:pt x="658474" y="186679"/>
                  </a:lnTo>
                  <a:cubicBezTo>
                    <a:pt x="658474" y="182021"/>
                    <a:pt x="656807" y="178028"/>
                    <a:pt x="653139" y="174700"/>
                  </a:cubicBezTo>
                  <a:cubicBezTo>
                    <a:pt x="649472" y="171372"/>
                    <a:pt x="645137" y="169376"/>
                    <a:pt x="640470" y="169376"/>
                  </a:cubicBezTo>
                  <a:lnTo>
                    <a:pt x="532447" y="169376"/>
                  </a:lnTo>
                  <a:cubicBezTo>
                    <a:pt x="527446" y="169376"/>
                    <a:pt x="523445" y="171040"/>
                    <a:pt x="519777" y="174367"/>
                  </a:cubicBezTo>
                  <a:cubicBezTo>
                    <a:pt x="516110" y="177695"/>
                    <a:pt x="514443" y="181688"/>
                    <a:pt x="514443" y="186347"/>
                  </a:cubicBezTo>
                  <a:lnTo>
                    <a:pt x="514443" y="641898"/>
                  </a:lnTo>
                  <a:cubicBezTo>
                    <a:pt x="514443" y="646556"/>
                    <a:pt x="516443" y="650549"/>
                    <a:pt x="520444" y="654210"/>
                  </a:cubicBezTo>
                  <a:cubicBezTo>
                    <a:pt x="524445" y="657870"/>
                    <a:pt x="528779" y="659867"/>
                    <a:pt x="533447" y="659867"/>
                  </a:cubicBezTo>
                  <a:lnTo>
                    <a:pt x="643137" y="659867"/>
                  </a:lnTo>
                  <a:cubicBezTo>
                    <a:pt x="647805" y="659867"/>
                    <a:pt x="652139" y="657870"/>
                    <a:pt x="655806" y="654210"/>
                  </a:cubicBezTo>
                  <a:cubicBezTo>
                    <a:pt x="659474" y="650549"/>
                    <a:pt x="661141" y="646224"/>
                    <a:pt x="661141" y="641898"/>
                  </a:cubicBezTo>
                  <a:lnTo>
                    <a:pt x="661141" y="308137"/>
                  </a:lnTo>
                  <a:cubicBezTo>
                    <a:pt x="678144" y="299486"/>
                    <a:pt x="696148" y="292498"/>
                    <a:pt x="715486" y="286841"/>
                  </a:cubicBezTo>
                  <a:cubicBezTo>
                    <a:pt x="734823" y="281184"/>
                    <a:pt x="755828" y="278189"/>
                    <a:pt x="778166" y="278189"/>
                  </a:cubicBezTo>
                  <a:lnTo>
                    <a:pt x="785501" y="278189"/>
                  </a:lnTo>
                  <a:cubicBezTo>
                    <a:pt x="789835" y="278189"/>
                    <a:pt x="793169" y="276525"/>
                    <a:pt x="795503" y="272865"/>
                  </a:cubicBezTo>
                  <a:cubicBezTo>
                    <a:pt x="797837" y="269537"/>
                    <a:pt x="799170" y="265877"/>
                    <a:pt x="799170" y="261884"/>
                  </a:cubicBezTo>
                  <a:close/>
                  <a:moveTo>
                    <a:pt x="302064" y="449229"/>
                  </a:moveTo>
                  <a:cubicBezTo>
                    <a:pt x="302064" y="463870"/>
                    <a:pt x="300731" y="477846"/>
                    <a:pt x="298397" y="490491"/>
                  </a:cubicBezTo>
                  <a:cubicBezTo>
                    <a:pt x="296063" y="503136"/>
                    <a:pt x="291729" y="514450"/>
                    <a:pt x="285728" y="523767"/>
                  </a:cubicBezTo>
                  <a:cubicBezTo>
                    <a:pt x="279726" y="533085"/>
                    <a:pt x="271391" y="540738"/>
                    <a:pt x="261389" y="546062"/>
                  </a:cubicBezTo>
                  <a:cubicBezTo>
                    <a:pt x="251053" y="551386"/>
                    <a:pt x="237717" y="554049"/>
                    <a:pt x="221381" y="554049"/>
                  </a:cubicBezTo>
                  <a:cubicBezTo>
                    <a:pt x="210378" y="554049"/>
                    <a:pt x="198042" y="553383"/>
                    <a:pt x="184039" y="552385"/>
                  </a:cubicBezTo>
                  <a:cubicBezTo>
                    <a:pt x="170036" y="551386"/>
                    <a:pt x="157700" y="550055"/>
                    <a:pt x="146698" y="549057"/>
                  </a:cubicBezTo>
                  <a:lnTo>
                    <a:pt x="146698" y="282515"/>
                  </a:lnTo>
                  <a:cubicBezTo>
                    <a:pt x="155033" y="281517"/>
                    <a:pt x="166035" y="280518"/>
                    <a:pt x="179038" y="279520"/>
                  </a:cubicBezTo>
                  <a:cubicBezTo>
                    <a:pt x="192041" y="278522"/>
                    <a:pt x="206044" y="278189"/>
                    <a:pt x="221381" y="278189"/>
                  </a:cubicBezTo>
                  <a:cubicBezTo>
                    <a:pt x="237717" y="278189"/>
                    <a:pt x="251053" y="280851"/>
                    <a:pt x="261389" y="285842"/>
                  </a:cubicBezTo>
                  <a:cubicBezTo>
                    <a:pt x="271725" y="290834"/>
                    <a:pt x="279726" y="298155"/>
                    <a:pt x="285728" y="307472"/>
                  </a:cubicBezTo>
                  <a:cubicBezTo>
                    <a:pt x="291729" y="316789"/>
                    <a:pt x="296063" y="327770"/>
                    <a:pt x="298397" y="340415"/>
                  </a:cubicBezTo>
                  <a:cubicBezTo>
                    <a:pt x="300731" y="353060"/>
                    <a:pt x="302064" y="367036"/>
                    <a:pt x="302064" y="382343"/>
                  </a:cubicBezTo>
                  <a:lnTo>
                    <a:pt x="302064" y="449229"/>
                  </a:lnTo>
                  <a:close/>
                  <a:moveTo>
                    <a:pt x="449096" y="382011"/>
                  </a:moveTo>
                  <a:cubicBezTo>
                    <a:pt x="449096" y="312463"/>
                    <a:pt x="429425" y="258223"/>
                    <a:pt x="390417" y="219956"/>
                  </a:cubicBezTo>
                  <a:cubicBezTo>
                    <a:pt x="351408" y="181688"/>
                    <a:pt x="295063" y="162721"/>
                    <a:pt x="221381" y="162721"/>
                  </a:cubicBezTo>
                  <a:cubicBezTo>
                    <a:pt x="186373" y="162721"/>
                    <a:pt x="151699" y="164717"/>
                    <a:pt x="118025" y="169043"/>
                  </a:cubicBezTo>
                  <a:cubicBezTo>
                    <a:pt x="84018" y="173369"/>
                    <a:pt x="54345" y="178693"/>
                    <a:pt x="28339" y="185016"/>
                  </a:cubicBezTo>
                  <a:cubicBezTo>
                    <a:pt x="16003" y="187678"/>
                    <a:pt x="8335" y="191005"/>
                    <a:pt x="5001" y="194333"/>
                  </a:cubicBezTo>
                  <a:cubicBezTo>
                    <a:pt x="1667" y="197661"/>
                    <a:pt x="0" y="202985"/>
                    <a:pt x="0" y="209640"/>
                  </a:cubicBezTo>
                  <a:lnTo>
                    <a:pt x="0" y="809942"/>
                  </a:lnTo>
                  <a:cubicBezTo>
                    <a:pt x="0" y="814601"/>
                    <a:pt x="2000" y="818594"/>
                    <a:pt x="6001" y="821922"/>
                  </a:cubicBezTo>
                  <a:cubicBezTo>
                    <a:pt x="10002" y="825249"/>
                    <a:pt x="14336" y="826913"/>
                    <a:pt x="19004" y="826913"/>
                  </a:cubicBezTo>
                  <a:lnTo>
                    <a:pt x="128694" y="826913"/>
                  </a:lnTo>
                  <a:cubicBezTo>
                    <a:pt x="133695" y="826913"/>
                    <a:pt x="137696" y="825249"/>
                    <a:pt x="141363" y="821922"/>
                  </a:cubicBezTo>
                  <a:cubicBezTo>
                    <a:pt x="145031" y="818594"/>
                    <a:pt x="146698" y="814601"/>
                    <a:pt x="146698" y="809942"/>
                  </a:cubicBezTo>
                  <a:lnTo>
                    <a:pt x="146698" y="661863"/>
                  </a:lnTo>
                  <a:cubicBezTo>
                    <a:pt x="160034" y="663527"/>
                    <a:pt x="173370" y="664858"/>
                    <a:pt x="187040" y="666189"/>
                  </a:cubicBezTo>
                  <a:cubicBezTo>
                    <a:pt x="200709" y="667188"/>
                    <a:pt x="212045" y="667853"/>
                    <a:pt x="221047" y="667853"/>
                  </a:cubicBezTo>
                  <a:cubicBezTo>
                    <a:pt x="297730" y="667853"/>
                    <a:pt x="355076" y="648220"/>
                    <a:pt x="392417" y="608621"/>
                  </a:cubicBezTo>
                  <a:cubicBezTo>
                    <a:pt x="429758" y="569356"/>
                    <a:pt x="448762" y="515781"/>
                    <a:pt x="448762" y="448563"/>
                  </a:cubicBezTo>
                  <a:lnTo>
                    <a:pt x="448762" y="382011"/>
                  </a:lnTo>
                  <a:close/>
                </a:path>
              </a:pathLst>
            </a:custGeom>
            <a:solidFill>
              <a:schemeClr val="bg1"/>
            </a:solidFill>
            <a:ln w="3327"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502D9D7B-2F5A-CF42-9E9F-496E4F61F785}"/>
              </a:ext>
            </a:extLst>
          </p:cNvPr>
          <p:cNvCxnSpPr>
            <a:cxnSpLocks/>
          </p:cNvCxnSpPr>
          <p:nvPr userDrawn="1"/>
        </p:nvCxnSpPr>
        <p:spPr>
          <a:xfrm>
            <a:off x="3373399" y="3967950"/>
            <a:ext cx="1476034" cy="289005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962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D">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17" name="Text Placeholder 5">
            <a:extLst>
              <a:ext uri="{FF2B5EF4-FFF2-40B4-BE49-F238E27FC236}">
                <a16:creationId xmlns:a16="http://schemas.microsoft.com/office/drawing/2014/main" id="{90EB8BA9-25CE-9D4F-9FB4-A02407DF3F25}"/>
              </a:ext>
            </a:extLst>
          </p:cNvPr>
          <p:cNvSpPr>
            <a:spLocks noGrp="1"/>
          </p:cNvSpPr>
          <p:nvPr>
            <p:ph type="body" sz="quarter" idx="17" hasCustomPrompt="1"/>
          </p:nvPr>
        </p:nvSpPr>
        <p:spPr>
          <a:xfrm>
            <a:off x="1295400" y="2555278"/>
            <a:ext cx="457200" cy="274320"/>
          </a:xfrm>
          <a:solidFill>
            <a:schemeClr val="tx1"/>
          </a:solidFill>
        </p:spPr>
        <p:txBody>
          <a:bodyPr wrap="square" lIns="91440" rIns="91440">
            <a:spAutoFit/>
          </a:bodyPr>
          <a:lstStyle>
            <a:lvl1pPr marL="0" indent="0">
              <a:spcBef>
                <a:spcPts val="600"/>
              </a:spcBef>
              <a:buFont typeface="Arial" panose="020B0604020202020204" pitchFamily="34" charset="0"/>
              <a:buNone/>
              <a:defRPr sz="1200">
                <a:solidFill>
                  <a:schemeClr val="bg1"/>
                </a:solidFill>
              </a:defRPr>
            </a:lvl1pPr>
            <a:lvl2pPr>
              <a:defRPr sz="1200"/>
            </a:lvl2pPr>
            <a:lvl3pPr>
              <a:defRPr sz="1200"/>
            </a:lvl3pPr>
            <a:lvl4pPr>
              <a:defRPr sz="1200"/>
            </a:lvl4pPr>
            <a:lvl5pPr>
              <a:defRPr sz="1200"/>
            </a:lvl5pPr>
          </a:lstStyle>
          <a:p>
            <a:pPr lvl="0"/>
            <a:r>
              <a:rPr lang="en-US"/>
              <a:t>/XX</a:t>
            </a:r>
          </a:p>
        </p:txBody>
      </p:sp>
      <p:sp>
        <p:nvSpPr>
          <p:cNvPr id="18" name="Text Placeholder 5">
            <a:extLst>
              <a:ext uri="{FF2B5EF4-FFF2-40B4-BE49-F238E27FC236}">
                <a16:creationId xmlns:a16="http://schemas.microsoft.com/office/drawing/2014/main" id="{B49CFDE8-0CAA-EE4E-9758-C6DCA600C747}"/>
              </a:ext>
            </a:extLst>
          </p:cNvPr>
          <p:cNvSpPr>
            <a:spLocks noGrp="1"/>
          </p:cNvSpPr>
          <p:nvPr>
            <p:ph type="body" sz="quarter" idx="18" hasCustomPrompt="1"/>
          </p:nvPr>
        </p:nvSpPr>
        <p:spPr>
          <a:xfrm>
            <a:off x="7241587" y="2555278"/>
            <a:ext cx="457200" cy="274320"/>
          </a:xfrm>
          <a:solidFill>
            <a:schemeClr val="tx1"/>
          </a:solidFill>
        </p:spPr>
        <p:txBody>
          <a:bodyPr wrap="square" lIns="91440" rIns="91440">
            <a:spAutoFit/>
          </a:bodyPr>
          <a:lstStyle>
            <a:lvl1pPr marL="0" indent="0">
              <a:spcBef>
                <a:spcPts val="600"/>
              </a:spcBef>
              <a:buFont typeface="Arial" panose="020B0604020202020204" pitchFamily="34" charset="0"/>
              <a:buNone/>
              <a:defRPr sz="1200">
                <a:solidFill>
                  <a:schemeClr val="bg1"/>
                </a:solidFill>
              </a:defRPr>
            </a:lvl1pPr>
            <a:lvl2pPr>
              <a:defRPr sz="1200"/>
            </a:lvl2pPr>
            <a:lvl3pPr>
              <a:defRPr sz="1200"/>
            </a:lvl3pPr>
            <a:lvl4pPr>
              <a:defRPr sz="1200"/>
            </a:lvl4pPr>
            <a:lvl5pPr>
              <a:defRPr sz="1200"/>
            </a:lvl5pPr>
          </a:lstStyle>
          <a:p>
            <a:pPr lvl="0"/>
            <a:r>
              <a:rPr lang="en-US"/>
              <a:t>/XX</a:t>
            </a:r>
          </a:p>
        </p:txBody>
      </p:sp>
      <p:sp>
        <p:nvSpPr>
          <p:cNvPr id="20" name="Text Placeholder 5">
            <a:extLst>
              <a:ext uri="{FF2B5EF4-FFF2-40B4-BE49-F238E27FC236}">
                <a16:creationId xmlns:a16="http://schemas.microsoft.com/office/drawing/2014/main" id="{CBB4D16C-CBBC-6E4B-97A7-6700315F018D}"/>
              </a:ext>
            </a:extLst>
          </p:cNvPr>
          <p:cNvSpPr>
            <a:spLocks noGrp="1"/>
          </p:cNvSpPr>
          <p:nvPr>
            <p:ph type="body" sz="quarter" idx="19"/>
          </p:nvPr>
        </p:nvSpPr>
        <p:spPr>
          <a:xfrm>
            <a:off x="1295400" y="2973290"/>
            <a:ext cx="3655014" cy="867930"/>
          </a:xfrm>
        </p:spPr>
        <p:txBody>
          <a:bodyPr wrap="square">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21" name="Text Placeholder 5">
            <a:extLst>
              <a:ext uri="{FF2B5EF4-FFF2-40B4-BE49-F238E27FC236}">
                <a16:creationId xmlns:a16="http://schemas.microsoft.com/office/drawing/2014/main" id="{B251AB3C-8976-2344-AC17-12DB507E853E}"/>
              </a:ext>
            </a:extLst>
          </p:cNvPr>
          <p:cNvSpPr>
            <a:spLocks noGrp="1"/>
          </p:cNvSpPr>
          <p:nvPr>
            <p:ph type="body" sz="quarter" idx="20"/>
          </p:nvPr>
        </p:nvSpPr>
        <p:spPr>
          <a:xfrm>
            <a:off x="7241586" y="2973290"/>
            <a:ext cx="3655014" cy="867930"/>
          </a:xfrm>
        </p:spPr>
        <p:txBody>
          <a:bodyPr wrap="square">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10" name="Content Placeholder">
            <a:extLst>
              <a:ext uri="{FF2B5EF4-FFF2-40B4-BE49-F238E27FC236}">
                <a16:creationId xmlns:a16="http://schemas.microsoft.com/office/drawing/2014/main" id="{4114AD13-9AC1-3A4A-B1BB-1B30A6CC1ED5}"/>
              </a:ext>
            </a:extLst>
          </p:cNvPr>
          <p:cNvSpPr>
            <a:spLocks noGrp="1"/>
          </p:cNvSpPr>
          <p:nvPr>
            <p:ph sz="quarter" idx="10"/>
          </p:nvPr>
        </p:nvSpPr>
        <p:spPr>
          <a:xfrm>
            <a:off x="1295399" y="3920570"/>
            <a:ext cx="3655014" cy="2289729"/>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a:extLst>
              <a:ext uri="{FF2B5EF4-FFF2-40B4-BE49-F238E27FC236}">
                <a16:creationId xmlns:a16="http://schemas.microsoft.com/office/drawing/2014/main" id="{C25E3813-8954-8547-A9D6-968464B4E8C4}"/>
              </a:ext>
            </a:extLst>
          </p:cNvPr>
          <p:cNvSpPr>
            <a:spLocks noGrp="1"/>
          </p:cNvSpPr>
          <p:nvPr>
            <p:ph sz="quarter" idx="21"/>
          </p:nvPr>
        </p:nvSpPr>
        <p:spPr>
          <a:xfrm>
            <a:off x="7241586" y="3920570"/>
            <a:ext cx="3655014" cy="2289729"/>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395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E">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20" name="Text Placeholder 5">
            <a:extLst>
              <a:ext uri="{FF2B5EF4-FFF2-40B4-BE49-F238E27FC236}">
                <a16:creationId xmlns:a16="http://schemas.microsoft.com/office/drawing/2014/main" id="{CBB4D16C-CBBC-6E4B-97A7-6700315F018D}"/>
              </a:ext>
            </a:extLst>
          </p:cNvPr>
          <p:cNvSpPr>
            <a:spLocks noGrp="1"/>
          </p:cNvSpPr>
          <p:nvPr>
            <p:ph type="body" sz="quarter" idx="19"/>
          </p:nvPr>
        </p:nvSpPr>
        <p:spPr>
          <a:xfrm>
            <a:off x="1295402" y="2973290"/>
            <a:ext cx="2882898" cy="932001"/>
          </a:xfrm>
        </p:spPr>
        <p:txBody>
          <a:bodyPr wrap="square">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22" name="Content Placeholder">
            <a:extLst>
              <a:ext uri="{FF2B5EF4-FFF2-40B4-BE49-F238E27FC236}">
                <a16:creationId xmlns:a16="http://schemas.microsoft.com/office/drawing/2014/main" id="{52B696C5-2CBC-ED43-8601-F7CAB6290728}"/>
              </a:ext>
            </a:extLst>
          </p:cNvPr>
          <p:cNvSpPr>
            <a:spLocks noGrp="1"/>
          </p:cNvSpPr>
          <p:nvPr>
            <p:ph sz="quarter" idx="25"/>
          </p:nvPr>
        </p:nvSpPr>
        <p:spPr>
          <a:xfrm>
            <a:off x="4775198" y="2555279"/>
            <a:ext cx="6121400" cy="3655022"/>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a:extLst>
              <a:ext uri="{FF2B5EF4-FFF2-40B4-BE49-F238E27FC236}">
                <a16:creationId xmlns:a16="http://schemas.microsoft.com/office/drawing/2014/main" id="{0687E8C6-0477-6A4B-A782-E746B0B0A32E}"/>
              </a:ext>
            </a:extLst>
          </p:cNvPr>
          <p:cNvSpPr>
            <a:spLocks noGrp="1"/>
          </p:cNvSpPr>
          <p:nvPr>
            <p:ph sz="quarter" idx="24"/>
          </p:nvPr>
        </p:nvSpPr>
        <p:spPr>
          <a:xfrm>
            <a:off x="1295400" y="3920570"/>
            <a:ext cx="2882900" cy="2289729"/>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A811CD8A-3D3D-4B4A-A815-D0251BC826F2}"/>
              </a:ext>
            </a:extLst>
          </p:cNvPr>
          <p:cNvSpPr>
            <a:spLocks noGrp="1"/>
          </p:cNvSpPr>
          <p:nvPr>
            <p:ph type="body" sz="quarter" idx="17" hasCustomPrompt="1"/>
          </p:nvPr>
        </p:nvSpPr>
        <p:spPr>
          <a:xfrm>
            <a:off x="1295402" y="2555277"/>
            <a:ext cx="457200" cy="276999"/>
          </a:xfrm>
          <a:solidFill>
            <a:schemeClr val="tx1"/>
          </a:solidFill>
        </p:spPr>
        <p:txBody>
          <a:bodyPr wrap="square" lIns="91440" rIns="91440">
            <a:noAutofit/>
          </a:bodyPr>
          <a:lstStyle>
            <a:lvl1pPr marL="0" indent="0">
              <a:spcBef>
                <a:spcPts val="600"/>
              </a:spcBef>
              <a:buFont typeface="Arial" panose="020B0604020202020204" pitchFamily="34" charset="0"/>
              <a:buNone/>
              <a:defRPr sz="1200">
                <a:solidFill>
                  <a:schemeClr val="bg1"/>
                </a:solidFill>
              </a:defRPr>
            </a:lvl1pPr>
            <a:lvl2pPr>
              <a:defRPr sz="1200"/>
            </a:lvl2pPr>
            <a:lvl3pPr>
              <a:defRPr sz="1200"/>
            </a:lvl3pPr>
            <a:lvl4pPr>
              <a:defRPr sz="1200"/>
            </a:lvl4pPr>
            <a:lvl5pPr>
              <a:defRPr sz="1200"/>
            </a:lvl5pPr>
          </a:lstStyle>
          <a:p>
            <a:pPr lvl="0"/>
            <a:r>
              <a:rPr lang="en-US"/>
              <a:t>/XX</a:t>
            </a:r>
          </a:p>
        </p:txBody>
      </p:sp>
    </p:spTree>
    <p:extLst>
      <p:ext uri="{BB962C8B-B14F-4D97-AF65-F5344CB8AC3E}">
        <p14:creationId xmlns:p14="http://schemas.microsoft.com/office/powerpoint/2010/main" val="2305317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F">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a:xfrm>
            <a:off x="609600" y="1160464"/>
            <a:ext cx="3655014" cy="1437770"/>
          </a:xfrm>
        </p:spPr>
        <p:txBody>
          <a:bodyPr anchor="b"/>
          <a:lstStyle>
            <a:lvl1pPr>
              <a:lnSpc>
                <a:spcPct val="90000"/>
              </a:lnSpc>
              <a:defRPr sz="2800"/>
            </a:lvl1pPr>
          </a:lstStyle>
          <a:p>
            <a:r>
              <a:rPr lang="en-US"/>
              <a:t>Click to edit Master title style</a:t>
            </a:r>
          </a:p>
        </p:txBody>
      </p:sp>
      <p:sp>
        <p:nvSpPr>
          <p:cNvPr id="16" name="Content Placeholder">
            <a:extLst>
              <a:ext uri="{FF2B5EF4-FFF2-40B4-BE49-F238E27FC236}">
                <a16:creationId xmlns:a16="http://schemas.microsoft.com/office/drawing/2014/main" id="{F08466E7-281B-B34B-9F11-709D11C96690}"/>
              </a:ext>
            </a:extLst>
          </p:cNvPr>
          <p:cNvSpPr>
            <a:spLocks noGrp="1"/>
          </p:cNvSpPr>
          <p:nvPr>
            <p:ph sz="quarter" idx="12"/>
          </p:nvPr>
        </p:nvSpPr>
        <p:spPr>
          <a:xfrm>
            <a:off x="609600" y="3304669"/>
            <a:ext cx="3655010" cy="2905631"/>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621C63E1-C13A-0A43-A862-2D00FAB87604}"/>
              </a:ext>
            </a:extLst>
          </p:cNvPr>
          <p:cNvSpPr>
            <a:spLocks noGrp="1"/>
          </p:cNvSpPr>
          <p:nvPr>
            <p:ph type="body" sz="quarter" idx="19"/>
          </p:nvPr>
        </p:nvSpPr>
        <p:spPr>
          <a:xfrm>
            <a:off x="609600" y="2834268"/>
            <a:ext cx="3655011" cy="307777"/>
          </a:xfrm>
        </p:spPr>
        <p:txBody>
          <a:bodyPr wrap="square">
            <a:spAutoFit/>
          </a:bodyPr>
          <a:lstStyle>
            <a:lvl1pPr marL="0" indent="0">
              <a:spcBef>
                <a:spcPts val="600"/>
              </a:spcBef>
              <a:buFont typeface="Arial" panose="020B0604020202020204" pitchFamily="34" charset="0"/>
              <a:buNone/>
              <a:defRPr sz="14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7" name="Content Placeholder 4">
            <a:extLst>
              <a:ext uri="{FF2B5EF4-FFF2-40B4-BE49-F238E27FC236}">
                <a16:creationId xmlns:a16="http://schemas.microsoft.com/office/drawing/2014/main" id="{2F190E31-E3F8-CD42-BFBE-9AE4BDF96FC0}"/>
              </a:ext>
            </a:extLst>
          </p:cNvPr>
          <p:cNvSpPr>
            <a:spLocks noGrp="1"/>
          </p:cNvSpPr>
          <p:nvPr>
            <p:ph sz="quarter" idx="11"/>
          </p:nvPr>
        </p:nvSpPr>
        <p:spPr>
          <a:xfrm>
            <a:off x="4762705" y="1160464"/>
            <a:ext cx="6819695" cy="5049836"/>
          </a:xfrm>
        </p:spPr>
        <p:txBody>
          <a:bodyPr anchor="ctr"/>
          <a:lstStyle>
            <a:lvl1pPr marL="0" indent="0" algn="ctr">
              <a:buFont typeface="Arial" panose="020B0604020202020204" pitchFamily="34" charset="0"/>
              <a:buNone/>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105763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A">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20" name="Text Placeholder 5">
            <a:extLst>
              <a:ext uri="{FF2B5EF4-FFF2-40B4-BE49-F238E27FC236}">
                <a16:creationId xmlns:a16="http://schemas.microsoft.com/office/drawing/2014/main" id="{CBB4D16C-CBBC-6E4B-97A7-6700315F018D}"/>
              </a:ext>
            </a:extLst>
          </p:cNvPr>
          <p:cNvSpPr>
            <a:spLocks noGrp="1"/>
          </p:cNvSpPr>
          <p:nvPr>
            <p:ph type="body" sz="quarter" idx="19"/>
          </p:nvPr>
        </p:nvSpPr>
        <p:spPr>
          <a:xfrm>
            <a:off x="1295400" y="2973290"/>
            <a:ext cx="2882898" cy="932001"/>
          </a:xfrm>
        </p:spPr>
        <p:txBody>
          <a:bodyPr wrap="square">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22" name="Content Placeholder">
            <a:extLst>
              <a:ext uri="{FF2B5EF4-FFF2-40B4-BE49-F238E27FC236}">
                <a16:creationId xmlns:a16="http://schemas.microsoft.com/office/drawing/2014/main" id="{52B696C5-2CBC-ED43-8601-F7CAB6290728}"/>
              </a:ext>
            </a:extLst>
          </p:cNvPr>
          <p:cNvSpPr>
            <a:spLocks noGrp="1"/>
          </p:cNvSpPr>
          <p:nvPr>
            <p:ph sz="quarter" idx="25"/>
          </p:nvPr>
        </p:nvSpPr>
        <p:spPr>
          <a:xfrm>
            <a:off x="4660900" y="2555279"/>
            <a:ext cx="2882900" cy="3655022"/>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a:extLst>
              <a:ext uri="{FF2B5EF4-FFF2-40B4-BE49-F238E27FC236}">
                <a16:creationId xmlns:a16="http://schemas.microsoft.com/office/drawing/2014/main" id="{8B45DDB4-B758-D543-B46C-722787728DF9}"/>
              </a:ext>
            </a:extLst>
          </p:cNvPr>
          <p:cNvSpPr>
            <a:spLocks noGrp="1"/>
          </p:cNvSpPr>
          <p:nvPr>
            <p:ph sz="quarter" idx="28"/>
          </p:nvPr>
        </p:nvSpPr>
        <p:spPr>
          <a:xfrm>
            <a:off x="8013700" y="2555279"/>
            <a:ext cx="2882900" cy="3655022"/>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23688A15-04A6-7548-B7D7-BB1A263E9886}"/>
              </a:ext>
            </a:extLst>
          </p:cNvPr>
          <p:cNvSpPr>
            <a:spLocks noGrp="1"/>
          </p:cNvSpPr>
          <p:nvPr>
            <p:ph type="body" sz="quarter" idx="17" hasCustomPrompt="1"/>
          </p:nvPr>
        </p:nvSpPr>
        <p:spPr>
          <a:xfrm>
            <a:off x="1295400" y="2555277"/>
            <a:ext cx="457200" cy="276999"/>
          </a:xfrm>
          <a:solidFill>
            <a:schemeClr val="tx1"/>
          </a:solidFill>
        </p:spPr>
        <p:txBody>
          <a:bodyPr wrap="square" lIns="91440" rIns="91440">
            <a:noAutofit/>
          </a:bodyPr>
          <a:lstStyle>
            <a:lvl1pPr marL="0" indent="0">
              <a:spcBef>
                <a:spcPts val="600"/>
              </a:spcBef>
              <a:buFont typeface="Arial" panose="020B0604020202020204" pitchFamily="34" charset="0"/>
              <a:buNone/>
              <a:defRPr sz="1200">
                <a:solidFill>
                  <a:schemeClr val="bg1"/>
                </a:solidFill>
              </a:defRPr>
            </a:lvl1pPr>
            <a:lvl2pPr>
              <a:defRPr sz="1200"/>
            </a:lvl2pPr>
            <a:lvl3pPr>
              <a:defRPr sz="1200"/>
            </a:lvl3pPr>
            <a:lvl4pPr>
              <a:defRPr sz="1200"/>
            </a:lvl4pPr>
            <a:lvl5pPr>
              <a:defRPr sz="1200"/>
            </a:lvl5pPr>
          </a:lstStyle>
          <a:p>
            <a:pPr lvl="0"/>
            <a:r>
              <a:rPr lang="en-US"/>
              <a:t>/XX</a:t>
            </a:r>
          </a:p>
        </p:txBody>
      </p:sp>
    </p:spTree>
    <p:extLst>
      <p:ext uri="{BB962C8B-B14F-4D97-AF65-F5344CB8AC3E}">
        <p14:creationId xmlns:p14="http://schemas.microsoft.com/office/powerpoint/2010/main" val="3326301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B">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17" name="Text Placeholder 5">
            <a:extLst>
              <a:ext uri="{FF2B5EF4-FFF2-40B4-BE49-F238E27FC236}">
                <a16:creationId xmlns:a16="http://schemas.microsoft.com/office/drawing/2014/main" id="{90EB8BA9-25CE-9D4F-9FB4-A02407DF3F25}"/>
              </a:ext>
            </a:extLst>
          </p:cNvPr>
          <p:cNvSpPr>
            <a:spLocks noGrp="1"/>
          </p:cNvSpPr>
          <p:nvPr>
            <p:ph type="body" sz="quarter" idx="17"/>
          </p:nvPr>
        </p:nvSpPr>
        <p:spPr>
          <a:xfrm>
            <a:off x="1301754" y="2555278"/>
            <a:ext cx="2882898" cy="258532"/>
          </a:xfrm>
        </p:spPr>
        <p:txBody>
          <a:bodyPr wrap="square">
            <a:spAutoFit/>
          </a:bodyPr>
          <a:lstStyle>
            <a:lvl1pPr marL="0" indent="0">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18" name="Text Placeholder 5">
            <a:extLst>
              <a:ext uri="{FF2B5EF4-FFF2-40B4-BE49-F238E27FC236}">
                <a16:creationId xmlns:a16="http://schemas.microsoft.com/office/drawing/2014/main" id="{B49CFDE8-0CAA-EE4E-9758-C6DCA600C747}"/>
              </a:ext>
            </a:extLst>
          </p:cNvPr>
          <p:cNvSpPr>
            <a:spLocks noGrp="1"/>
          </p:cNvSpPr>
          <p:nvPr>
            <p:ph type="body" sz="quarter" idx="18"/>
          </p:nvPr>
        </p:nvSpPr>
        <p:spPr>
          <a:xfrm>
            <a:off x="4654552" y="2555278"/>
            <a:ext cx="2882896" cy="258532"/>
          </a:xfrm>
        </p:spPr>
        <p:txBody>
          <a:bodyPr wrap="square">
            <a:spAutoFit/>
          </a:bodyPr>
          <a:lstStyle>
            <a:lvl1pPr marL="0" indent="0">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20" name="Text Placeholder 5">
            <a:extLst>
              <a:ext uri="{FF2B5EF4-FFF2-40B4-BE49-F238E27FC236}">
                <a16:creationId xmlns:a16="http://schemas.microsoft.com/office/drawing/2014/main" id="{CBB4D16C-CBBC-6E4B-97A7-6700315F018D}"/>
              </a:ext>
            </a:extLst>
          </p:cNvPr>
          <p:cNvSpPr>
            <a:spLocks noGrp="1"/>
          </p:cNvSpPr>
          <p:nvPr>
            <p:ph type="body" sz="quarter" idx="19"/>
          </p:nvPr>
        </p:nvSpPr>
        <p:spPr>
          <a:xfrm>
            <a:off x="1301754" y="2973291"/>
            <a:ext cx="2882898" cy="862730"/>
          </a:xfrm>
        </p:spPr>
        <p:txBody>
          <a:bodyPr wrap="square" anchor="b">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21" name="Text Placeholder 5">
            <a:extLst>
              <a:ext uri="{FF2B5EF4-FFF2-40B4-BE49-F238E27FC236}">
                <a16:creationId xmlns:a16="http://schemas.microsoft.com/office/drawing/2014/main" id="{B251AB3C-8976-2344-AC17-12DB507E853E}"/>
              </a:ext>
            </a:extLst>
          </p:cNvPr>
          <p:cNvSpPr>
            <a:spLocks noGrp="1"/>
          </p:cNvSpPr>
          <p:nvPr>
            <p:ph type="body" sz="quarter" idx="20"/>
          </p:nvPr>
        </p:nvSpPr>
        <p:spPr>
          <a:xfrm>
            <a:off x="4654551" y="2973291"/>
            <a:ext cx="2882896" cy="862730"/>
          </a:xfrm>
        </p:spPr>
        <p:txBody>
          <a:bodyPr wrap="square" anchor="b">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19" name="Content Placeholder">
            <a:extLst>
              <a:ext uri="{FF2B5EF4-FFF2-40B4-BE49-F238E27FC236}">
                <a16:creationId xmlns:a16="http://schemas.microsoft.com/office/drawing/2014/main" id="{9376AB5B-0F11-AA4A-95DA-A6ADAD8EEE6C}"/>
              </a:ext>
            </a:extLst>
          </p:cNvPr>
          <p:cNvSpPr>
            <a:spLocks noGrp="1"/>
          </p:cNvSpPr>
          <p:nvPr>
            <p:ph sz="quarter" idx="24"/>
          </p:nvPr>
        </p:nvSpPr>
        <p:spPr>
          <a:xfrm>
            <a:off x="1301752" y="3920570"/>
            <a:ext cx="2882900" cy="2289729"/>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a:extLst>
              <a:ext uri="{FF2B5EF4-FFF2-40B4-BE49-F238E27FC236}">
                <a16:creationId xmlns:a16="http://schemas.microsoft.com/office/drawing/2014/main" id="{52B696C5-2CBC-ED43-8601-F7CAB6290728}"/>
              </a:ext>
            </a:extLst>
          </p:cNvPr>
          <p:cNvSpPr>
            <a:spLocks noGrp="1"/>
          </p:cNvSpPr>
          <p:nvPr>
            <p:ph sz="quarter" idx="25"/>
          </p:nvPr>
        </p:nvSpPr>
        <p:spPr>
          <a:xfrm>
            <a:off x="4660900" y="3920571"/>
            <a:ext cx="2882900" cy="2289729"/>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5">
            <a:extLst>
              <a:ext uri="{FF2B5EF4-FFF2-40B4-BE49-F238E27FC236}">
                <a16:creationId xmlns:a16="http://schemas.microsoft.com/office/drawing/2014/main" id="{7DA5552A-6DFC-F94F-A9CC-7184E7224513}"/>
              </a:ext>
            </a:extLst>
          </p:cNvPr>
          <p:cNvSpPr>
            <a:spLocks noGrp="1"/>
          </p:cNvSpPr>
          <p:nvPr>
            <p:ph type="body" sz="quarter" idx="26"/>
          </p:nvPr>
        </p:nvSpPr>
        <p:spPr>
          <a:xfrm>
            <a:off x="8007352" y="2555278"/>
            <a:ext cx="2882896" cy="258532"/>
          </a:xfrm>
        </p:spPr>
        <p:txBody>
          <a:bodyPr wrap="square">
            <a:spAutoFit/>
          </a:bodyPr>
          <a:lstStyle>
            <a:lvl1pPr marL="0" indent="0">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25" name="Text Placeholder 5">
            <a:extLst>
              <a:ext uri="{FF2B5EF4-FFF2-40B4-BE49-F238E27FC236}">
                <a16:creationId xmlns:a16="http://schemas.microsoft.com/office/drawing/2014/main" id="{246ACAFC-7163-5040-B8A7-D4DEF5286E7A}"/>
              </a:ext>
            </a:extLst>
          </p:cNvPr>
          <p:cNvSpPr>
            <a:spLocks noGrp="1"/>
          </p:cNvSpPr>
          <p:nvPr>
            <p:ph type="body" sz="quarter" idx="27"/>
          </p:nvPr>
        </p:nvSpPr>
        <p:spPr>
          <a:xfrm>
            <a:off x="8007351" y="2973291"/>
            <a:ext cx="2882896" cy="862730"/>
          </a:xfrm>
        </p:spPr>
        <p:txBody>
          <a:bodyPr wrap="square" anchor="b">
            <a:noAutofit/>
          </a:bodyPr>
          <a:lstStyle>
            <a:lvl1pPr marL="0" indent="0">
              <a:lnSpc>
                <a:spcPct val="90000"/>
              </a:lnSpc>
              <a:spcBef>
                <a:spcPts val="600"/>
              </a:spcBef>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26" name="Content Placeholder">
            <a:extLst>
              <a:ext uri="{FF2B5EF4-FFF2-40B4-BE49-F238E27FC236}">
                <a16:creationId xmlns:a16="http://schemas.microsoft.com/office/drawing/2014/main" id="{8B45DDB4-B758-D543-B46C-722787728DF9}"/>
              </a:ext>
            </a:extLst>
          </p:cNvPr>
          <p:cNvSpPr>
            <a:spLocks noGrp="1"/>
          </p:cNvSpPr>
          <p:nvPr>
            <p:ph sz="quarter" idx="28"/>
          </p:nvPr>
        </p:nvSpPr>
        <p:spPr>
          <a:xfrm>
            <a:off x="8013700" y="3920571"/>
            <a:ext cx="2882900" cy="2289729"/>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209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COLUMN A">
    <p:spTree>
      <p:nvGrpSpPr>
        <p:cNvPr id="1" name=""/>
        <p:cNvGrpSpPr/>
        <p:nvPr/>
      </p:nvGrpSpPr>
      <p:grpSpPr>
        <a:xfrm>
          <a:off x="0" y="0"/>
          <a:ext cx="0" cy="0"/>
          <a:chOff x="0" y="0"/>
          <a:chExt cx="0" cy="0"/>
        </a:xfrm>
      </p:grpSpPr>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13" name="Content Placeholder">
            <a:extLst>
              <a:ext uri="{FF2B5EF4-FFF2-40B4-BE49-F238E27FC236}">
                <a16:creationId xmlns:a16="http://schemas.microsoft.com/office/drawing/2014/main" id="{BCDBFA94-239A-C248-B800-8585F0FE2A3C}"/>
              </a:ext>
            </a:extLst>
          </p:cNvPr>
          <p:cNvSpPr>
            <a:spLocks noGrp="1"/>
          </p:cNvSpPr>
          <p:nvPr>
            <p:ph sz="quarter" idx="25"/>
          </p:nvPr>
        </p:nvSpPr>
        <p:spPr>
          <a:xfrm>
            <a:off x="9024934" y="2324100"/>
            <a:ext cx="2557463" cy="3290888"/>
          </a:xfrm>
        </p:spPr>
        <p:txBody>
          <a:bodyPr/>
          <a:lstStyle>
            <a:lvl1pPr algn="l">
              <a:spcBef>
                <a:spcPts val="600"/>
              </a:spcBef>
              <a:defRPr/>
            </a:lvl1pPr>
            <a:lvl2pPr algn="l">
              <a:defRPr/>
            </a:lvl2pPr>
            <a:lvl3pPr algn="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651B203F-4287-9344-AE1C-E68BA0E228B5}"/>
              </a:ext>
            </a:extLst>
          </p:cNvPr>
          <p:cNvSpPr>
            <a:spLocks noGrp="1"/>
          </p:cNvSpPr>
          <p:nvPr>
            <p:ph type="body" sz="quarter" idx="26"/>
          </p:nvPr>
        </p:nvSpPr>
        <p:spPr>
          <a:xfrm>
            <a:off x="9024936" y="5785568"/>
            <a:ext cx="2557462" cy="258532"/>
          </a:xfrm>
        </p:spPr>
        <p:txBody>
          <a:bodyPr wrap="square">
            <a:spAutoFit/>
          </a:bodyPr>
          <a:lstStyle>
            <a:lvl1pPr marL="0" indent="0" algn="ctr">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23" name="Content Placeholder">
            <a:extLst>
              <a:ext uri="{FF2B5EF4-FFF2-40B4-BE49-F238E27FC236}">
                <a16:creationId xmlns:a16="http://schemas.microsoft.com/office/drawing/2014/main" id="{6DFD41CC-0CFD-9344-BBD7-C8FCC56CBEA0}"/>
              </a:ext>
            </a:extLst>
          </p:cNvPr>
          <p:cNvSpPr>
            <a:spLocks noGrp="1"/>
          </p:cNvSpPr>
          <p:nvPr>
            <p:ph sz="quarter" idx="27"/>
          </p:nvPr>
        </p:nvSpPr>
        <p:spPr>
          <a:xfrm>
            <a:off x="609600" y="2324100"/>
            <a:ext cx="2557463" cy="3290888"/>
          </a:xfrm>
        </p:spPr>
        <p:txBody>
          <a:bodyPr/>
          <a:lstStyle>
            <a:lvl1pPr algn="l">
              <a:spcBef>
                <a:spcPts val="600"/>
              </a:spcBef>
              <a:defRPr/>
            </a:lvl1pPr>
            <a:lvl2pPr algn="l">
              <a:defRPr/>
            </a:lvl2pPr>
            <a:lvl3pPr algn="l">
              <a:defRPr/>
            </a:lvl3pPr>
          </a:lstStyle>
          <a:p>
            <a:pPr lvl="0"/>
            <a:r>
              <a:rPr lang="en-US"/>
              <a:t>Click to edit Master text styles</a:t>
            </a:r>
          </a:p>
          <a:p>
            <a:pPr lvl="1"/>
            <a:r>
              <a:rPr lang="en-US"/>
              <a:t>Second level</a:t>
            </a:r>
          </a:p>
          <a:p>
            <a:pPr lvl="2"/>
            <a:r>
              <a:rPr lang="en-US"/>
              <a:t>Third level</a:t>
            </a:r>
          </a:p>
        </p:txBody>
      </p:sp>
      <p:sp>
        <p:nvSpPr>
          <p:cNvPr id="27" name="Text Placeholder 5">
            <a:extLst>
              <a:ext uri="{FF2B5EF4-FFF2-40B4-BE49-F238E27FC236}">
                <a16:creationId xmlns:a16="http://schemas.microsoft.com/office/drawing/2014/main" id="{23A6DF13-D84B-734B-9483-53B60B7A2987}"/>
              </a:ext>
            </a:extLst>
          </p:cNvPr>
          <p:cNvSpPr>
            <a:spLocks noGrp="1"/>
          </p:cNvSpPr>
          <p:nvPr>
            <p:ph type="body" sz="quarter" idx="28"/>
          </p:nvPr>
        </p:nvSpPr>
        <p:spPr>
          <a:xfrm>
            <a:off x="609602" y="5785568"/>
            <a:ext cx="2557462" cy="258532"/>
          </a:xfrm>
        </p:spPr>
        <p:txBody>
          <a:bodyPr wrap="square">
            <a:spAutoFit/>
          </a:bodyPr>
          <a:lstStyle>
            <a:lvl1pPr marL="0" indent="0" algn="ctr">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28" name="Content Placeholder">
            <a:extLst>
              <a:ext uri="{FF2B5EF4-FFF2-40B4-BE49-F238E27FC236}">
                <a16:creationId xmlns:a16="http://schemas.microsoft.com/office/drawing/2014/main" id="{C6197E7B-0603-574F-91EE-04845265A321}"/>
              </a:ext>
            </a:extLst>
          </p:cNvPr>
          <p:cNvSpPr>
            <a:spLocks noGrp="1"/>
          </p:cNvSpPr>
          <p:nvPr>
            <p:ph sz="quarter" idx="29"/>
          </p:nvPr>
        </p:nvSpPr>
        <p:spPr>
          <a:xfrm>
            <a:off x="3414711" y="2324100"/>
            <a:ext cx="2557463" cy="3290888"/>
          </a:xfrm>
        </p:spPr>
        <p:txBody>
          <a:bodyPr/>
          <a:lstStyle>
            <a:lvl1pPr algn="l">
              <a:spcBef>
                <a:spcPts val="600"/>
              </a:spcBef>
              <a:defRPr/>
            </a:lvl1pPr>
            <a:lvl2pPr algn="l">
              <a:defRPr/>
            </a:lvl2pPr>
            <a:lvl3pPr algn="l">
              <a:defRPr/>
            </a:lvl3pPr>
          </a:lstStyle>
          <a:p>
            <a:pPr lvl="0"/>
            <a:r>
              <a:rPr lang="en-US"/>
              <a:t>Click to edit Master text styles</a:t>
            </a:r>
          </a:p>
          <a:p>
            <a:pPr lvl="1"/>
            <a:r>
              <a:rPr lang="en-US"/>
              <a:t>Second level</a:t>
            </a:r>
          </a:p>
          <a:p>
            <a:pPr lvl="2"/>
            <a:r>
              <a:rPr lang="en-US"/>
              <a:t>Third level</a:t>
            </a:r>
          </a:p>
        </p:txBody>
      </p:sp>
      <p:sp>
        <p:nvSpPr>
          <p:cNvPr id="30" name="Text Placeholder 5">
            <a:extLst>
              <a:ext uri="{FF2B5EF4-FFF2-40B4-BE49-F238E27FC236}">
                <a16:creationId xmlns:a16="http://schemas.microsoft.com/office/drawing/2014/main" id="{81A78F32-FE17-0D4B-8B55-FBE6E970C604}"/>
              </a:ext>
            </a:extLst>
          </p:cNvPr>
          <p:cNvSpPr>
            <a:spLocks noGrp="1"/>
          </p:cNvSpPr>
          <p:nvPr>
            <p:ph type="body" sz="quarter" idx="30"/>
          </p:nvPr>
        </p:nvSpPr>
        <p:spPr>
          <a:xfrm>
            <a:off x="3414713" y="5785568"/>
            <a:ext cx="2557462" cy="258532"/>
          </a:xfrm>
        </p:spPr>
        <p:txBody>
          <a:bodyPr wrap="square">
            <a:spAutoFit/>
          </a:bodyPr>
          <a:lstStyle>
            <a:lvl1pPr marL="0" indent="0" algn="ctr">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31" name="Content Placeholder">
            <a:extLst>
              <a:ext uri="{FF2B5EF4-FFF2-40B4-BE49-F238E27FC236}">
                <a16:creationId xmlns:a16="http://schemas.microsoft.com/office/drawing/2014/main" id="{B915DF1F-1227-6845-9A9E-25F5293BFB6F}"/>
              </a:ext>
            </a:extLst>
          </p:cNvPr>
          <p:cNvSpPr>
            <a:spLocks noGrp="1"/>
          </p:cNvSpPr>
          <p:nvPr>
            <p:ph sz="quarter" idx="31"/>
          </p:nvPr>
        </p:nvSpPr>
        <p:spPr>
          <a:xfrm>
            <a:off x="6219822" y="2324100"/>
            <a:ext cx="2557463" cy="3290888"/>
          </a:xfrm>
        </p:spPr>
        <p:txBody>
          <a:bodyPr/>
          <a:lstStyle>
            <a:lvl1pPr algn="l">
              <a:spcBef>
                <a:spcPts val="600"/>
              </a:spcBef>
              <a:defRPr/>
            </a:lvl1pPr>
            <a:lvl2pPr algn="l">
              <a:defRPr/>
            </a:lvl2pPr>
            <a:lvl3pPr algn="l">
              <a:defRPr/>
            </a:lvl3pPr>
          </a:lstStyle>
          <a:p>
            <a:pPr lvl="0"/>
            <a:r>
              <a:rPr lang="en-US"/>
              <a:t>Click to edit Master text styles</a:t>
            </a:r>
          </a:p>
          <a:p>
            <a:pPr lvl="1"/>
            <a:r>
              <a:rPr lang="en-US"/>
              <a:t>Second level</a:t>
            </a:r>
          </a:p>
          <a:p>
            <a:pPr lvl="2"/>
            <a:r>
              <a:rPr lang="en-US"/>
              <a:t>Third level</a:t>
            </a:r>
          </a:p>
        </p:txBody>
      </p:sp>
      <p:sp>
        <p:nvSpPr>
          <p:cNvPr id="32" name="Text Placeholder 5">
            <a:extLst>
              <a:ext uri="{FF2B5EF4-FFF2-40B4-BE49-F238E27FC236}">
                <a16:creationId xmlns:a16="http://schemas.microsoft.com/office/drawing/2014/main" id="{23378634-5052-A54E-B627-81B1657FBCC1}"/>
              </a:ext>
            </a:extLst>
          </p:cNvPr>
          <p:cNvSpPr>
            <a:spLocks noGrp="1"/>
          </p:cNvSpPr>
          <p:nvPr>
            <p:ph type="body" sz="quarter" idx="32"/>
          </p:nvPr>
        </p:nvSpPr>
        <p:spPr>
          <a:xfrm>
            <a:off x="6219824" y="5785568"/>
            <a:ext cx="2557462" cy="258532"/>
          </a:xfrm>
        </p:spPr>
        <p:txBody>
          <a:bodyPr wrap="square">
            <a:spAutoFit/>
          </a:bodyPr>
          <a:lstStyle>
            <a:lvl1pPr marL="0" indent="0" algn="ctr">
              <a:spcBef>
                <a:spcPts val="600"/>
              </a:spcBef>
              <a:buFont typeface="Arial" panose="020B0604020202020204" pitchFamily="34" charset="0"/>
              <a:buNone/>
              <a:defRPr sz="1200"/>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961064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LUMN B">
    <p:spTree>
      <p:nvGrpSpPr>
        <p:cNvPr id="1" name=""/>
        <p:cNvGrpSpPr/>
        <p:nvPr/>
      </p:nvGrpSpPr>
      <p:grpSpPr>
        <a:xfrm>
          <a:off x="0" y="0"/>
          <a:ext cx="0" cy="0"/>
          <a:chOff x="0" y="0"/>
          <a:chExt cx="0" cy="0"/>
        </a:xfrm>
      </p:grpSpPr>
      <p:sp>
        <p:nvSpPr>
          <p:cNvPr id="11" name="Content Placeholder">
            <a:extLst>
              <a:ext uri="{FF2B5EF4-FFF2-40B4-BE49-F238E27FC236}">
                <a16:creationId xmlns:a16="http://schemas.microsoft.com/office/drawing/2014/main" id="{D9DE3606-5480-9546-B3EF-A5142EBAEC58}"/>
              </a:ext>
            </a:extLst>
          </p:cNvPr>
          <p:cNvSpPr>
            <a:spLocks noGrp="1"/>
          </p:cNvSpPr>
          <p:nvPr>
            <p:ph sz="quarter" idx="27"/>
          </p:nvPr>
        </p:nvSpPr>
        <p:spPr>
          <a:xfrm>
            <a:off x="609601" y="3114674"/>
            <a:ext cx="2381794" cy="3095625"/>
          </a:xfrm>
        </p:spPr>
        <p:txBody>
          <a:bodyPr/>
          <a:lstStyle>
            <a:lvl1pPr algn="l">
              <a:spcBef>
                <a:spcPts val="600"/>
              </a:spcBef>
              <a:defRPr/>
            </a:lvl1pPr>
            <a:lvl2pPr algn="l">
              <a:defRPr/>
            </a:lvl2pPr>
            <a:lvl3pPr algn="l">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8725384A-47F7-1846-81AC-81F286758B0F}"/>
              </a:ext>
            </a:extLst>
          </p:cNvPr>
          <p:cNvSpPr>
            <a:spLocks noGrp="1"/>
          </p:cNvSpPr>
          <p:nvPr>
            <p:ph type="title"/>
          </p:nvPr>
        </p:nvSpPr>
        <p:spPr/>
        <p:txBody>
          <a:bodyPr/>
          <a:lstStyle/>
          <a:p>
            <a:r>
              <a:rPr lang="en-US"/>
              <a:t>Click to edit Master title style</a:t>
            </a:r>
          </a:p>
        </p:txBody>
      </p:sp>
      <p:sp>
        <p:nvSpPr>
          <p:cNvPr id="14" name="Text Placeholder 5">
            <a:extLst>
              <a:ext uri="{FF2B5EF4-FFF2-40B4-BE49-F238E27FC236}">
                <a16:creationId xmlns:a16="http://schemas.microsoft.com/office/drawing/2014/main" id="{92E2FCEE-90E8-E149-A6A5-063E32078E26}"/>
              </a:ext>
            </a:extLst>
          </p:cNvPr>
          <p:cNvSpPr>
            <a:spLocks noGrp="1"/>
          </p:cNvSpPr>
          <p:nvPr>
            <p:ph type="body" sz="quarter" idx="19"/>
          </p:nvPr>
        </p:nvSpPr>
        <p:spPr>
          <a:xfrm>
            <a:off x="609601" y="2324100"/>
            <a:ext cx="2381794" cy="646331"/>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15" name="Content Placeholder">
            <a:extLst>
              <a:ext uri="{FF2B5EF4-FFF2-40B4-BE49-F238E27FC236}">
                <a16:creationId xmlns:a16="http://schemas.microsoft.com/office/drawing/2014/main" id="{CB55FBD7-4A2F-2448-8E7D-94E11F63DD3D}"/>
              </a:ext>
            </a:extLst>
          </p:cNvPr>
          <p:cNvSpPr>
            <a:spLocks noGrp="1"/>
          </p:cNvSpPr>
          <p:nvPr>
            <p:ph sz="quarter" idx="28"/>
          </p:nvPr>
        </p:nvSpPr>
        <p:spPr>
          <a:xfrm>
            <a:off x="3473268" y="3114674"/>
            <a:ext cx="2381795" cy="3095625"/>
          </a:xfrm>
        </p:spPr>
        <p:txBody>
          <a:bodyPr/>
          <a:lstStyle>
            <a:lvl1pPr algn="l">
              <a:spcBef>
                <a:spcPts val="600"/>
              </a:spcBef>
              <a:defRPr/>
            </a:lvl1pPr>
            <a:lvl2pPr algn="l">
              <a:defRPr/>
            </a:lvl2pPr>
            <a:lvl3pPr algn="l">
              <a:defRPr/>
            </a:lvl3pPr>
          </a:lstStyle>
          <a:p>
            <a:pPr lvl="0"/>
            <a:r>
              <a:rPr lang="en-US"/>
              <a:t>Click to edit Master text styles</a:t>
            </a:r>
          </a:p>
          <a:p>
            <a:pPr lvl="1"/>
            <a:r>
              <a:rPr lang="en-US"/>
              <a:t>Second level</a:t>
            </a:r>
          </a:p>
          <a:p>
            <a:pPr lvl="2"/>
            <a:r>
              <a:rPr lang="en-US"/>
              <a:t>Third level</a:t>
            </a:r>
          </a:p>
        </p:txBody>
      </p:sp>
      <p:sp>
        <p:nvSpPr>
          <p:cNvPr id="16" name="Text Placeholder 5">
            <a:extLst>
              <a:ext uri="{FF2B5EF4-FFF2-40B4-BE49-F238E27FC236}">
                <a16:creationId xmlns:a16="http://schemas.microsoft.com/office/drawing/2014/main" id="{77FDFF73-06F8-A740-9105-13FEC6790B2D}"/>
              </a:ext>
            </a:extLst>
          </p:cNvPr>
          <p:cNvSpPr>
            <a:spLocks noGrp="1"/>
          </p:cNvSpPr>
          <p:nvPr>
            <p:ph type="body" sz="quarter" idx="29"/>
          </p:nvPr>
        </p:nvSpPr>
        <p:spPr>
          <a:xfrm>
            <a:off x="3473268" y="2324100"/>
            <a:ext cx="2381795" cy="646331"/>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17" name="Content Placeholder">
            <a:extLst>
              <a:ext uri="{FF2B5EF4-FFF2-40B4-BE49-F238E27FC236}">
                <a16:creationId xmlns:a16="http://schemas.microsoft.com/office/drawing/2014/main" id="{4A5E80F8-49CE-E84B-A780-AFA967EDFE38}"/>
              </a:ext>
            </a:extLst>
          </p:cNvPr>
          <p:cNvSpPr>
            <a:spLocks noGrp="1"/>
          </p:cNvSpPr>
          <p:nvPr>
            <p:ph sz="quarter" idx="30"/>
          </p:nvPr>
        </p:nvSpPr>
        <p:spPr>
          <a:xfrm>
            <a:off x="9200603" y="3114674"/>
            <a:ext cx="2381796" cy="3095625"/>
          </a:xfrm>
        </p:spPr>
        <p:txBody>
          <a:bodyPr/>
          <a:lstStyle>
            <a:lvl1pPr algn="l">
              <a:spcBef>
                <a:spcPts val="600"/>
              </a:spcBef>
              <a:defRPr/>
            </a:lvl1pPr>
            <a:lvl2pPr algn="l">
              <a:defRPr/>
            </a:lvl2pPr>
            <a:lvl3pPr algn="l">
              <a:defRPr/>
            </a:lvl3pPr>
          </a:lstStyle>
          <a:p>
            <a:pPr lvl="0"/>
            <a:r>
              <a:rPr lang="en-US"/>
              <a:t>Click to edit Master text styles</a:t>
            </a:r>
          </a:p>
          <a:p>
            <a:pPr lvl="1"/>
            <a:r>
              <a:rPr lang="en-US"/>
              <a:t>Second level</a:t>
            </a:r>
          </a:p>
          <a:p>
            <a:pPr lvl="2"/>
            <a:r>
              <a:rPr lang="en-US"/>
              <a:t>Third level</a:t>
            </a:r>
          </a:p>
        </p:txBody>
      </p:sp>
      <p:sp>
        <p:nvSpPr>
          <p:cNvPr id="18" name="Text Placeholder 5">
            <a:extLst>
              <a:ext uri="{FF2B5EF4-FFF2-40B4-BE49-F238E27FC236}">
                <a16:creationId xmlns:a16="http://schemas.microsoft.com/office/drawing/2014/main" id="{6BE15066-C8FE-3841-8DC8-A788669D0208}"/>
              </a:ext>
            </a:extLst>
          </p:cNvPr>
          <p:cNvSpPr>
            <a:spLocks noGrp="1"/>
          </p:cNvSpPr>
          <p:nvPr>
            <p:ph type="body" sz="quarter" idx="31"/>
          </p:nvPr>
        </p:nvSpPr>
        <p:spPr>
          <a:xfrm>
            <a:off x="9200603" y="2324100"/>
            <a:ext cx="2381796" cy="646331"/>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19" name="Content Placeholder">
            <a:extLst>
              <a:ext uri="{FF2B5EF4-FFF2-40B4-BE49-F238E27FC236}">
                <a16:creationId xmlns:a16="http://schemas.microsoft.com/office/drawing/2014/main" id="{3A1F70FE-E258-3E4E-B05D-BD40B2C99363}"/>
              </a:ext>
            </a:extLst>
          </p:cNvPr>
          <p:cNvSpPr>
            <a:spLocks noGrp="1"/>
          </p:cNvSpPr>
          <p:nvPr>
            <p:ph sz="quarter" idx="32"/>
          </p:nvPr>
        </p:nvSpPr>
        <p:spPr>
          <a:xfrm>
            <a:off x="6336936" y="3114674"/>
            <a:ext cx="2381795" cy="3095625"/>
          </a:xfrm>
        </p:spPr>
        <p:txBody>
          <a:bodyPr/>
          <a:lstStyle>
            <a:lvl1pPr algn="l">
              <a:spcBef>
                <a:spcPts val="600"/>
              </a:spcBef>
              <a:defRPr/>
            </a:lvl1pPr>
            <a:lvl2pPr algn="l">
              <a:defRPr/>
            </a:lvl2pPr>
            <a:lvl3pPr algn="l">
              <a:defRPr/>
            </a:lvl3pPr>
          </a:lstStyle>
          <a:p>
            <a:pPr lvl="0"/>
            <a:r>
              <a:rPr lang="en-US"/>
              <a:t>Click to edit Master text styles</a:t>
            </a:r>
          </a:p>
          <a:p>
            <a:pPr lvl="1"/>
            <a:r>
              <a:rPr lang="en-US"/>
              <a:t>Second level</a:t>
            </a:r>
          </a:p>
          <a:p>
            <a:pPr lvl="2"/>
            <a:r>
              <a:rPr lang="en-US"/>
              <a:t>Third level</a:t>
            </a:r>
          </a:p>
        </p:txBody>
      </p:sp>
      <p:sp>
        <p:nvSpPr>
          <p:cNvPr id="20" name="Text Placeholder 5">
            <a:extLst>
              <a:ext uri="{FF2B5EF4-FFF2-40B4-BE49-F238E27FC236}">
                <a16:creationId xmlns:a16="http://schemas.microsoft.com/office/drawing/2014/main" id="{5BF1CCF0-B8EA-D041-9161-5E4E8FDA3567}"/>
              </a:ext>
            </a:extLst>
          </p:cNvPr>
          <p:cNvSpPr>
            <a:spLocks noGrp="1"/>
          </p:cNvSpPr>
          <p:nvPr>
            <p:ph type="body" sz="quarter" idx="33"/>
          </p:nvPr>
        </p:nvSpPr>
        <p:spPr>
          <a:xfrm>
            <a:off x="6336936" y="2324100"/>
            <a:ext cx="2381795" cy="646331"/>
          </a:xfrm>
        </p:spPr>
        <p:txBody>
          <a:bodyPr wrap="square">
            <a:spAutoFit/>
          </a:bodyPr>
          <a:lstStyle>
            <a:lvl1pPr marL="0" indent="0">
              <a:lnSpc>
                <a:spcPct val="90000"/>
              </a:lnSpc>
              <a:buFont typeface="Arial" panose="020B0604020202020204" pitchFamily="34" charset="0"/>
              <a:buNone/>
              <a:defRPr sz="2000">
                <a:solidFill>
                  <a:schemeClr val="accent1"/>
                </a:solidFill>
                <a:latin typeface="+mj-lt"/>
              </a:defRPr>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3760592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A">
    <p:spTree>
      <p:nvGrpSpPr>
        <p:cNvPr id="1" name=""/>
        <p:cNvGrpSpPr/>
        <p:nvPr/>
      </p:nvGrpSpPr>
      <p:grpSpPr>
        <a:xfrm>
          <a:off x="0" y="0"/>
          <a:ext cx="0" cy="0"/>
          <a:chOff x="0" y="0"/>
          <a:chExt cx="0" cy="0"/>
        </a:xfrm>
      </p:grpSpPr>
      <p:sp>
        <p:nvSpPr>
          <p:cNvPr id="4" name="Green Blue Gradient ">
            <a:extLst>
              <a:ext uri="{FF2B5EF4-FFF2-40B4-BE49-F238E27FC236}">
                <a16:creationId xmlns:a16="http://schemas.microsoft.com/office/drawing/2014/main" id="{47728D26-4409-6543-8718-C32A9D888294}"/>
              </a:ext>
            </a:extLst>
          </p:cNvPr>
          <p:cNvSpPr/>
          <p:nvPr userDrawn="1"/>
        </p:nvSpPr>
        <p:spPr>
          <a:xfrm>
            <a:off x="0" y="0"/>
            <a:ext cx="12192000" cy="6858000"/>
          </a:xfrm>
          <a:prstGeom prst="rect">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3197923" y="1587500"/>
            <a:ext cx="7698677" cy="3060700"/>
          </a:xfrm>
        </p:spPr>
        <p:txBody>
          <a:bodyPr>
            <a:normAutofit/>
          </a:bodyPr>
          <a:lstStyle>
            <a:lvl1pPr marL="0" indent="0">
              <a:lnSpc>
                <a:spcPct val="90000"/>
              </a:lnSpc>
              <a:buFontTx/>
              <a:buNone/>
              <a:defRPr sz="5400">
                <a:solidFill>
                  <a:schemeClr val="bg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US"/>
              <a:t>Click to edit Master text styles</a:t>
            </a:r>
          </a:p>
        </p:txBody>
      </p:sp>
      <p:grpSp>
        <p:nvGrpSpPr>
          <p:cNvPr id="13" name="Group 12">
            <a:extLst>
              <a:ext uri="{FF2B5EF4-FFF2-40B4-BE49-F238E27FC236}">
                <a16:creationId xmlns:a16="http://schemas.microsoft.com/office/drawing/2014/main" id="{6DE36034-EE42-214B-B32B-68325BFC4AE4}"/>
              </a:ext>
            </a:extLst>
          </p:cNvPr>
          <p:cNvGrpSpPr/>
          <p:nvPr userDrawn="1"/>
        </p:nvGrpSpPr>
        <p:grpSpPr>
          <a:xfrm>
            <a:off x="464568" y="5659045"/>
            <a:ext cx="1336760" cy="1222734"/>
            <a:chOff x="-452766" y="4890052"/>
            <a:chExt cx="1120676" cy="1025082"/>
          </a:xfrm>
          <a:solidFill>
            <a:schemeClr val="bg1">
              <a:alpha val="20000"/>
            </a:schemeClr>
          </a:solidFill>
        </p:grpSpPr>
        <p:sp>
          <p:nvSpPr>
            <p:cNvPr id="15" name="Rectangle 14">
              <a:extLst>
                <a:ext uri="{FF2B5EF4-FFF2-40B4-BE49-F238E27FC236}">
                  <a16:creationId xmlns:a16="http://schemas.microsoft.com/office/drawing/2014/main" id="{9AA62FA2-9127-2F40-8B7D-134DB6CA41CD}"/>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6" name="Rectangle 15">
              <a:extLst>
                <a:ext uri="{FF2B5EF4-FFF2-40B4-BE49-F238E27FC236}">
                  <a16:creationId xmlns:a16="http://schemas.microsoft.com/office/drawing/2014/main" id="{BC3CAB31-FCE4-3346-A077-FA0C893441C8}"/>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Rectangle 16">
              <a:extLst>
                <a:ext uri="{FF2B5EF4-FFF2-40B4-BE49-F238E27FC236}">
                  <a16:creationId xmlns:a16="http://schemas.microsoft.com/office/drawing/2014/main" id="{946E0352-A267-5840-B9B2-8AA4AF21E045}"/>
                </a:ext>
              </a:extLst>
            </p:cNvPr>
            <p:cNvSpPr/>
            <p:nvPr userDrawn="1"/>
          </p:nvSpPr>
          <p:spPr>
            <a:xfrm>
              <a:off x="546324" y="5685183"/>
              <a:ext cx="121585" cy="210016"/>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8" name="Rectangle 17">
              <a:extLst>
                <a:ext uri="{FF2B5EF4-FFF2-40B4-BE49-F238E27FC236}">
                  <a16:creationId xmlns:a16="http://schemas.microsoft.com/office/drawing/2014/main" id="{8277F52B-7554-5142-AE8D-1056DAECBEC0}"/>
                </a:ext>
              </a:extLst>
            </p:cNvPr>
            <p:cNvSpPr/>
            <p:nvPr userDrawn="1"/>
          </p:nvSpPr>
          <p:spPr>
            <a:xfrm>
              <a:off x="339590" y="5685183"/>
              <a:ext cx="121585" cy="210016"/>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9" name="Rectangle 18">
              <a:extLst>
                <a:ext uri="{FF2B5EF4-FFF2-40B4-BE49-F238E27FC236}">
                  <a16:creationId xmlns:a16="http://schemas.microsoft.com/office/drawing/2014/main" id="{69CCB9DA-771C-0949-93B9-CAC246E0592B}"/>
                </a:ext>
              </a:extLst>
            </p:cNvPr>
            <p:cNvSpPr/>
            <p:nvPr userDrawn="1"/>
          </p:nvSpPr>
          <p:spPr>
            <a:xfrm>
              <a:off x="-452766" y="5680031"/>
              <a:ext cx="121585" cy="235103"/>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pic>
        <p:nvPicPr>
          <p:cNvPr id="12" name="Graphic 11">
            <a:extLst>
              <a:ext uri="{FF2B5EF4-FFF2-40B4-BE49-F238E27FC236}">
                <a16:creationId xmlns:a16="http://schemas.microsoft.com/office/drawing/2014/main" id="{24658DAA-DA08-6C4F-A4D4-FA9A712CEBE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8813" y="1712250"/>
            <a:ext cx="779124" cy="511425"/>
          </a:xfrm>
          <a:prstGeom prst="rect">
            <a:avLst/>
          </a:prstGeom>
        </p:spPr>
      </p:pic>
      <p:sp>
        <p:nvSpPr>
          <p:cNvPr id="24" name="Copyright">
            <a:extLst>
              <a:ext uri="{FF2B5EF4-FFF2-40B4-BE49-F238E27FC236}">
                <a16:creationId xmlns:a16="http://schemas.microsoft.com/office/drawing/2014/main" id="{10F34DB9-E817-F240-B077-BC537DDF2893}"/>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sp>
        <p:nvSpPr>
          <p:cNvPr id="20" name="Text Placeholder 10">
            <a:extLst>
              <a:ext uri="{FF2B5EF4-FFF2-40B4-BE49-F238E27FC236}">
                <a16:creationId xmlns:a16="http://schemas.microsoft.com/office/drawing/2014/main" id="{76F1F354-FD74-9F4E-8667-968AFD415459}"/>
              </a:ext>
            </a:extLst>
          </p:cNvPr>
          <p:cNvSpPr>
            <a:spLocks noGrp="1"/>
          </p:cNvSpPr>
          <p:nvPr>
            <p:ph type="body" sz="quarter" idx="13"/>
          </p:nvPr>
        </p:nvSpPr>
        <p:spPr>
          <a:xfrm>
            <a:off x="3197923" y="4943706"/>
            <a:ext cx="7337781" cy="412595"/>
          </a:xfrm>
        </p:spPr>
        <p:txBody>
          <a:bodyPr/>
          <a:lstStyle>
            <a:lvl1pPr marL="0" indent="0" algn="r">
              <a:buFontTx/>
              <a:buNone/>
              <a:defRPr sz="2800" b="1">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sp>
        <p:nvSpPr>
          <p:cNvPr id="21" name="Text Placeholder 10">
            <a:extLst>
              <a:ext uri="{FF2B5EF4-FFF2-40B4-BE49-F238E27FC236}">
                <a16:creationId xmlns:a16="http://schemas.microsoft.com/office/drawing/2014/main" id="{869DDA0C-9714-694B-8EB8-AA091E834805}"/>
              </a:ext>
            </a:extLst>
          </p:cNvPr>
          <p:cNvSpPr>
            <a:spLocks noGrp="1"/>
          </p:cNvSpPr>
          <p:nvPr>
            <p:ph type="body" sz="quarter" idx="14"/>
          </p:nvPr>
        </p:nvSpPr>
        <p:spPr>
          <a:xfrm>
            <a:off x="3197923" y="5475249"/>
            <a:ext cx="7337781" cy="412595"/>
          </a:xfrm>
        </p:spPr>
        <p:txBody>
          <a:bodyPr/>
          <a:lstStyle>
            <a:lvl1pPr marL="0" indent="0" algn="r">
              <a:buFontTx/>
              <a:buNone/>
              <a:defRPr sz="200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grpSp>
        <p:nvGrpSpPr>
          <p:cNvPr id="22" name="Graphic 11">
            <a:extLst>
              <a:ext uri="{FF2B5EF4-FFF2-40B4-BE49-F238E27FC236}">
                <a16:creationId xmlns:a16="http://schemas.microsoft.com/office/drawing/2014/main" id="{82E99F28-1EDF-5D4E-B2A4-3B32322FC55E}"/>
              </a:ext>
            </a:extLst>
          </p:cNvPr>
          <p:cNvGrpSpPr/>
          <p:nvPr userDrawn="1"/>
        </p:nvGrpSpPr>
        <p:grpSpPr>
          <a:xfrm>
            <a:off x="242888" y="190500"/>
            <a:ext cx="687255" cy="264409"/>
            <a:chOff x="243656" y="192270"/>
            <a:chExt cx="687255" cy="264409"/>
          </a:xfrm>
          <a:solidFill>
            <a:schemeClr val="bg1"/>
          </a:solidFill>
        </p:grpSpPr>
        <p:sp>
          <p:nvSpPr>
            <p:cNvPr id="23" name="Freeform 22">
              <a:extLst>
                <a:ext uri="{FF2B5EF4-FFF2-40B4-BE49-F238E27FC236}">
                  <a16:creationId xmlns:a16="http://schemas.microsoft.com/office/drawing/2014/main" id="{E072CD27-C2C7-384A-9096-C49FF47DBABC}"/>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6CB85DB-B462-9048-A776-DB95B10ADBAF}"/>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183685174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516CF-80DE-AF4A-84F7-CBAB5C72986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3197923" y="1587500"/>
            <a:ext cx="7698677" cy="3060700"/>
          </a:xfrm>
        </p:spPr>
        <p:txBody>
          <a:bodyPr>
            <a:normAutofit/>
          </a:bodyPr>
          <a:lstStyle>
            <a:lvl1pPr marL="0" indent="0">
              <a:lnSpc>
                <a:spcPct val="90000"/>
              </a:lnSpc>
              <a:buFontTx/>
              <a:buNone/>
              <a:defRPr sz="5400">
                <a:solidFill>
                  <a:schemeClr val="bg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US"/>
              <a:t>Click to edit Master text styles</a:t>
            </a:r>
          </a:p>
        </p:txBody>
      </p:sp>
      <p:sp>
        <p:nvSpPr>
          <p:cNvPr id="22" name="Text Placeholder 10">
            <a:extLst>
              <a:ext uri="{FF2B5EF4-FFF2-40B4-BE49-F238E27FC236}">
                <a16:creationId xmlns:a16="http://schemas.microsoft.com/office/drawing/2014/main" id="{43443133-9696-F444-89FF-F49852DBFAE9}"/>
              </a:ext>
            </a:extLst>
          </p:cNvPr>
          <p:cNvSpPr>
            <a:spLocks noGrp="1"/>
          </p:cNvSpPr>
          <p:nvPr>
            <p:ph type="body" sz="quarter" idx="13"/>
          </p:nvPr>
        </p:nvSpPr>
        <p:spPr>
          <a:xfrm>
            <a:off x="3197923" y="4943706"/>
            <a:ext cx="7337781" cy="412595"/>
          </a:xfrm>
        </p:spPr>
        <p:txBody>
          <a:bodyPr/>
          <a:lstStyle>
            <a:lvl1pPr marL="0" indent="0" algn="r">
              <a:buFontTx/>
              <a:buNone/>
              <a:defRPr sz="2800" b="1">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sp>
        <p:nvSpPr>
          <p:cNvPr id="23" name="Text Placeholder 10">
            <a:extLst>
              <a:ext uri="{FF2B5EF4-FFF2-40B4-BE49-F238E27FC236}">
                <a16:creationId xmlns:a16="http://schemas.microsoft.com/office/drawing/2014/main" id="{357A83F5-737D-564A-822C-F6F01870FC47}"/>
              </a:ext>
            </a:extLst>
          </p:cNvPr>
          <p:cNvSpPr>
            <a:spLocks noGrp="1"/>
          </p:cNvSpPr>
          <p:nvPr>
            <p:ph type="body" sz="quarter" idx="14"/>
          </p:nvPr>
        </p:nvSpPr>
        <p:spPr>
          <a:xfrm>
            <a:off x="3197923" y="5475249"/>
            <a:ext cx="7337781" cy="412595"/>
          </a:xfrm>
        </p:spPr>
        <p:txBody>
          <a:bodyPr/>
          <a:lstStyle>
            <a:lvl1pPr marL="0" indent="0" algn="r">
              <a:buFontTx/>
              <a:buNone/>
              <a:defRPr sz="200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pic>
        <p:nvPicPr>
          <p:cNvPr id="15" name="Graphic 14">
            <a:extLst>
              <a:ext uri="{FF2B5EF4-FFF2-40B4-BE49-F238E27FC236}">
                <a16:creationId xmlns:a16="http://schemas.microsoft.com/office/drawing/2014/main" id="{DB60E867-E35D-D349-8CE6-67CD0165920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28813" y="1712250"/>
            <a:ext cx="779124" cy="511425"/>
          </a:xfrm>
          <a:prstGeom prst="rect">
            <a:avLst/>
          </a:prstGeom>
        </p:spPr>
      </p:pic>
      <p:sp>
        <p:nvSpPr>
          <p:cNvPr id="18" name="Copyright">
            <a:extLst>
              <a:ext uri="{FF2B5EF4-FFF2-40B4-BE49-F238E27FC236}">
                <a16:creationId xmlns:a16="http://schemas.microsoft.com/office/drawing/2014/main" id="{25EF9A20-350A-8E4B-9FB6-E983098BEDF1}"/>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grpSp>
        <p:nvGrpSpPr>
          <p:cNvPr id="16" name="Graphic 11">
            <a:extLst>
              <a:ext uri="{FF2B5EF4-FFF2-40B4-BE49-F238E27FC236}">
                <a16:creationId xmlns:a16="http://schemas.microsoft.com/office/drawing/2014/main" id="{590DB3A4-ED59-4F4E-9F4C-25201FA0F65D}"/>
              </a:ext>
            </a:extLst>
          </p:cNvPr>
          <p:cNvGrpSpPr/>
          <p:nvPr userDrawn="1"/>
        </p:nvGrpSpPr>
        <p:grpSpPr>
          <a:xfrm>
            <a:off x="242888" y="190500"/>
            <a:ext cx="687255" cy="264409"/>
            <a:chOff x="243656" y="192270"/>
            <a:chExt cx="687255" cy="264409"/>
          </a:xfrm>
          <a:solidFill>
            <a:schemeClr val="bg1"/>
          </a:solidFill>
        </p:grpSpPr>
        <p:sp>
          <p:nvSpPr>
            <p:cNvPr id="17" name="Freeform 16">
              <a:extLst>
                <a:ext uri="{FF2B5EF4-FFF2-40B4-BE49-F238E27FC236}">
                  <a16:creationId xmlns:a16="http://schemas.microsoft.com/office/drawing/2014/main" id="{932B464B-9085-524D-8C55-919AF20D3882}"/>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1A5E1DB-7B6D-404D-A2CB-A2D2442799BD}"/>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1614808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D SHOES">
    <p:spTree>
      <p:nvGrpSpPr>
        <p:cNvPr id="1" name=""/>
        <p:cNvGrpSpPr/>
        <p:nvPr/>
      </p:nvGrpSpPr>
      <p:grpSpPr>
        <a:xfrm>
          <a:off x="0" y="0"/>
          <a:ext cx="0" cy="0"/>
          <a:chOff x="0" y="0"/>
          <a:chExt cx="0" cy="0"/>
        </a:xfrm>
      </p:grpSpPr>
      <p:sp>
        <p:nvSpPr>
          <p:cNvPr id="32" name="Green Blue Gradient ">
            <a:extLst>
              <a:ext uri="{FF2B5EF4-FFF2-40B4-BE49-F238E27FC236}">
                <a16:creationId xmlns:a16="http://schemas.microsoft.com/office/drawing/2014/main" id="{9B40AA68-C411-744F-922E-ED4E9453680D}"/>
              </a:ext>
            </a:extLst>
          </p:cNvPr>
          <p:cNvSpPr/>
          <p:nvPr userDrawn="1"/>
        </p:nvSpPr>
        <p:spPr>
          <a:xfrm>
            <a:off x="0" y="4240"/>
            <a:ext cx="189571"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6" name="Picture 5">
            <a:extLst>
              <a:ext uri="{FF2B5EF4-FFF2-40B4-BE49-F238E27FC236}">
                <a16:creationId xmlns:a16="http://schemas.microsoft.com/office/drawing/2014/main" id="{D3741F83-21BD-0648-9A19-1D76F36BC50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648125" y="2476311"/>
            <a:ext cx="4543875" cy="4406928"/>
          </a:xfrm>
          <a:prstGeom prst="rect">
            <a:avLst/>
          </a:prstGeom>
        </p:spPr>
      </p:pic>
      <p:sp>
        <p:nvSpPr>
          <p:cNvPr id="11" name="Text Placeholder 10">
            <a:extLst>
              <a:ext uri="{FF2B5EF4-FFF2-40B4-BE49-F238E27FC236}">
                <a16:creationId xmlns:a16="http://schemas.microsoft.com/office/drawing/2014/main" id="{A7B85E05-FD32-1C40-8737-A50AEDF5901A}"/>
              </a:ext>
            </a:extLst>
          </p:cNvPr>
          <p:cNvSpPr>
            <a:spLocks noGrp="1"/>
          </p:cNvSpPr>
          <p:nvPr userDrawn="1">
            <p:ph type="body" sz="quarter" idx="12"/>
          </p:nvPr>
        </p:nvSpPr>
        <p:spPr>
          <a:xfrm>
            <a:off x="1827340" y="1314784"/>
            <a:ext cx="6910718" cy="3060700"/>
          </a:xfrm>
        </p:spPr>
        <p:txBody>
          <a:bodyPr>
            <a:normAutofit/>
          </a:bodyPr>
          <a:lstStyle>
            <a:lvl1pPr marL="0" indent="0">
              <a:lnSpc>
                <a:spcPct val="90000"/>
              </a:lnSpc>
              <a:buFontTx/>
              <a:buNone/>
              <a:defRPr sz="5400">
                <a:solidFill>
                  <a:schemeClr val="accent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US"/>
              <a:t>Click to edit Master text styles</a:t>
            </a:r>
          </a:p>
        </p:txBody>
      </p:sp>
      <p:pic>
        <p:nvPicPr>
          <p:cNvPr id="12" name="Graphic 11">
            <a:extLst>
              <a:ext uri="{FF2B5EF4-FFF2-40B4-BE49-F238E27FC236}">
                <a16:creationId xmlns:a16="http://schemas.microsoft.com/office/drawing/2014/main" id="{24658DAA-DA08-6C4F-A4D4-FA9A712CEBE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7382" y="1442209"/>
            <a:ext cx="779124" cy="511425"/>
          </a:xfrm>
          <a:prstGeom prst="rect">
            <a:avLst/>
          </a:prstGeom>
        </p:spPr>
      </p:pic>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8" name="TextBox 7">
            <a:extLst>
              <a:ext uri="{FF2B5EF4-FFF2-40B4-BE49-F238E27FC236}">
                <a16:creationId xmlns:a16="http://schemas.microsoft.com/office/drawing/2014/main" id="{7969E7D2-FF8F-D942-A399-6CDBB150D124}"/>
              </a:ext>
            </a:extLst>
          </p:cNvPr>
          <p:cNvSpPr txBox="1"/>
          <p:nvPr userDrawn="1"/>
        </p:nvSpPr>
        <p:spPr>
          <a:xfrm>
            <a:off x="5272961" y="4394213"/>
            <a:ext cx="3465096" cy="447843"/>
          </a:xfrm>
          <a:prstGeom prst="rect">
            <a:avLst/>
          </a:prstGeom>
        </p:spPr>
        <p:txBody>
          <a:bodyPr wrap="square" rtlCol="0" anchor="t">
            <a:noAutofit/>
          </a:bodyPr>
          <a:lstStyle/>
          <a:p>
            <a:pPr marL="12700" indent="0" algn="r">
              <a:lnSpc>
                <a:spcPct val="150000"/>
              </a:lnSpc>
              <a:buClr>
                <a:schemeClr val="accent1"/>
              </a:buClr>
              <a:buFont typeface="Arial" panose="020B0604020202020204" pitchFamily="34" charset="0"/>
              <a:buNone/>
            </a:pPr>
            <a:r>
              <a:rPr lang="en-US" sz="2800">
                <a:solidFill>
                  <a:schemeClr val="accent1"/>
                </a:solidFill>
                <a:latin typeface="+mj-lt"/>
              </a:rPr>
              <a:t>Marcin </a:t>
            </a:r>
            <a:r>
              <a:rPr lang="en-US" sz="2800" err="1">
                <a:solidFill>
                  <a:schemeClr val="accent1"/>
                </a:solidFill>
                <a:latin typeface="+mj-lt"/>
              </a:rPr>
              <a:t>Cichon</a:t>
            </a:r>
            <a:endParaRPr lang="en-US" sz="2800">
              <a:solidFill>
                <a:schemeClr val="accent1"/>
              </a:solidFill>
              <a:latin typeface="+mj-lt"/>
            </a:endParaRPr>
          </a:p>
        </p:txBody>
      </p:sp>
      <p:sp>
        <p:nvSpPr>
          <p:cNvPr id="29" name="TextBox 28">
            <a:extLst>
              <a:ext uri="{FF2B5EF4-FFF2-40B4-BE49-F238E27FC236}">
                <a16:creationId xmlns:a16="http://schemas.microsoft.com/office/drawing/2014/main" id="{10F2B2AE-C1E8-0E47-A30E-CE855FEFF5A2}"/>
              </a:ext>
            </a:extLst>
          </p:cNvPr>
          <p:cNvSpPr txBox="1"/>
          <p:nvPr userDrawn="1"/>
        </p:nvSpPr>
        <p:spPr>
          <a:xfrm>
            <a:off x="3724507" y="5065978"/>
            <a:ext cx="5013550" cy="447843"/>
          </a:xfrm>
          <a:prstGeom prst="rect">
            <a:avLst/>
          </a:prstGeom>
        </p:spPr>
        <p:txBody>
          <a:bodyPr wrap="square" rtlCol="0" anchor="t">
            <a:noAutofit/>
          </a:bodyPr>
          <a:lstStyle/>
          <a:p>
            <a:pPr marL="12700" indent="0" algn="r">
              <a:lnSpc>
                <a:spcPct val="100000"/>
              </a:lnSpc>
              <a:buClr>
                <a:schemeClr val="accent1"/>
              </a:buClr>
              <a:buFont typeface="Arial" panose="020B0604020202020204" pitchFamily="34" charset="0"/>
              <a:buNone/>
            </a:pPr>
            <a:r>
              <a:rPr lang="en-US" sz="2100" err="1">
                <a:solidFill>
                  <a:schemeClr val="accent1"/>
                </a:solidFill>
                <a:latin typeface="+mn-lt"/>
              </a:rPr>
              <a:t>Pricefx</a:t>
            </a:r>
            <a:r>
              <a:rPr lang="en-US" sz="2100">
                <a:solidFill>
                  <a:schemeClr val="accent1"/>
                </a:solidFill>
                <a:latin typeface="+mn-lt"/>
              </a:rPr>
              <a:t> CEO &amp; Co-Founder</a:t>
            </a:r>
          </a:p>
        </p:txBody>
      </p:sp>
      <p:pic>
        <p:nvPicPr>
          <p:cNvPr id="30" name="Graphic 29">
            <a:extLst>
              <a:ext uri="{FF2B5EF4-FFF2-40B4-BE49-F238E27FC236}">
                <a16:creationId xmlns:a16="http://schemas.microsoft.com/office/drawing/2014/main" id="{988DE366-338C-F146-ADF6-FADA0DDEE1BD}"/>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644" b="1509"/>
          <a:stretch/>
        </p:blipFill>
        <p:spPr>
          <a:xfrm>
            <a:off x="0" y="5532436"/>
            <a:ext cx="2596160" cy="1325563"/>
          </a:xfrm>
          <a:prstGeom prst="rect">
            <a:avLst/>
          </a:prstGeom>
        </p:spPr>
      </p:pic>
    </p:spTree>
    <p:extLst>
      <p:ext uri="{BB962C8B-B14F-4D97-AF65-F5344CB8AC3E}">
        <p14:creationId xmlns:p14="http://schemas.microsoft.com/office/powerpoint/2010/main" val="237754665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3F77F958-4E8E-124E-92DD-3E7F6CE0D684}"/>
              </a:ext>
            </a:extLst>
          </p:cNvPr>
          <p:cNvSpPr>
            <a:spLocks noGrp="1"/>
          </p:cNvSpPr>
          <p:nvPr>
            <p:ph type="title" hasCustomPrompt="1"/>
          </p:nvPr>
        </p:nvSpPr>
        <p:spPr>
          <a:xfrm>
            <a:off x="5542622" y="3110096"/>
            <a:ext cx="6039778" cy="1538152"/>
          </a:xfrm>
        </p:spPr>
        <p:txBody>
          <a:bodyPr anchor="t"/>
          <a:lstStyle>
            <a:lvl1pPr>
              <a:lnSpc>
                <a:spcPct val="80000"/>
              </a:lnSpc>
              <a:defRPr sz="5400">
                <a:solidFill>
                  <a:schemeClr val="tx1"/>
                </a:solidFill>
              </a:defRPr>
            </a:lvl1pPr>
          </a:lstStyle>
          <a:p>
            <a:r>
              <a:rPr lang="en-US"/>
              <a:t>Presentation Title goes here</a:t>
            </a:r>
          </a:p>
        </p:txBody>
      </p:sp>
      <p:sp>
        <p:nvSpPr>
          <p:cNvPr id="7" name="Rectangle 6">
            <a:extLst>
              <a:ext uri="{FF2B5EF4-FFF2-40B4-BE49-F238E27FC236}">
                <a16:creationId xmlns:a16="http://schemas.microsoft.com/office/drawing/2014/main" id="{EBDEFEB0-24F7-5044-8CEE-2A22E25617AD}"/>
              </a:ext>
            </a:extLst>
          </p:cNvPr>
          <p:cNvSpPr/>
          <p:nvPr userDrawn="1"/>
        </p:nvSpPr>
        <p:spPr>
          <a:xfrm>
            <a:off x="221673" y="0"/>
            <a:ext cx="11970327" cy="540327"/>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Content Placeholder 5">
            <a:extLst>
              <a:ext uri="{FF2B5EF4-FFF2-40B4-BE49-F238E27FC236}">
                <a16:creationId xmlns:a16="http://schemas.microsoft.com/office/drawing/2014/main" id="{62859EED-02B5-9B44-970F-4A5476D1FB44}"/>
              </a:ext>
            </a:extLst>
          </p:cNvPr>
          <p:cNvSpPr>
            <a:spLocks noGrp="1"/>
          </p:cNvSpPr>
          <p:nvPr>
            <p:ph sz="quarter" idx="13" hasCustomPrompt="1"/>
          </p:nvPr>
        </p:nvSpPr>
        <p:spPr>
          <a:xfrm>
            <a:off x="5584824" y="864810"/>
            <a:ext cx="2340802" cy="1384032"/>
          </a:xfrm>
        </p:spPr>
        <p:txBody>
          <a:bodyPr anchor="b"/>
          <a:lstStyle>
            <a:lvl1pPr marL="0" indent="0" algn="ctr">
              <a:buFont typeface="Arial" panose="020B0604020202020204" pitchFamily="34" charset="0"/>
              <a:buNone/>
              <a:defRPr/>
            </a:lvl1pPr>
          </a:lstStyle>
          <a:p>
            <a:pPr lvl="0"/>
            <a:r>
              <a:rPr lang="en-US"/>
              <a:t>LOGO</a:t>
            </a:r>
          </a:p>
        </p:txBody>
      </p:sp>
      <p:sp>
        <p:nvSpPr>
          <p:cNvPr id="20" name="Text Placeholder 8">
            <a:extLst>
              <a:ext uri="{FF2B5EF4-FFF2-40B4-BE49-F238E27FC236}">
                <a16:creationId xmlns:a16="http://schemas.microsoft.com/office/drawing/2014/main" id="{50E1CAE7-332C-F94F-8BEF-6856213F5CB1}"/>
              </a:ext>
            </a:extLst>
          </p:cNvPr>
          <p:cNvSpPr>
            <a:spLocks noGrp="1"/>
          </p:cNvSpPr>
          <p:nvPr>
            <p:ph type="body" sz="quarter" idx="14" hasCustomPrompt="1"/>
          </p:nvPr>
        </p:nvSpPr>
        <p:spPr>
          <a:xfrm>
            <a:off x="5584824" y="2524039"/>
            <a:ext cx="1689745" cy="400110"/>
          </a:xfrm>
          <a:solidFill>
            <a:schemeClr val="accent1"/>
          </a:solidFill>
        </p:spPr>
        <p:txBody>
          <a:bodyPr wrap="square" lIns="91440" tIns="45720" rIns="91440" bIns="45720" anchor="ctr">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XX/XX/XXXX</a:t>
            </a:r>
          </a:p>
        </p:txBody>
      </p:sp>
      <p:grpSp>
        <p:nvGrpSpPr>
          <p:cNvPr id="12" name="Graphic 48">
            <a:extLst>
              <a:ext uri="{FF2B5EF4-FFF2-40B4-BE49-F238E27FC236}">
                <a16:creationId xmlns:a16="http://schemas.microsoft.com/office/drawing/2014/main" id="{1ACF6787-CC95-A446-A58E-B6ED10D61DC9}"/>
              </a:ext>
            </a:extLst>
          </p:cNvPr>
          <p:cNvGrpSpPr/>
          <p:nvPr userDrawn="1"/>
        </p:nvGrpSpPr>
        <p:grpSpPr>
          <a:xfrm>
            <a:off x="1295400" y="3110096"/>
            <a:ext cx="1984125" cy="763356"/>
            <a:chOff x="7382034" y="5226903"/>
            <a:chExt cx="2983969" cy="1148028"/>
          </a:xfrm>
          <a:solidFill>
            <a:srgbClr val="FFFFFF"/>
          </a:solidFill>
        </p:grpSpPr>
        <p:sp>
          <p:nvSpPr>
            <p:cNvPr id="13" name="Freeform 12">
              <a:extLst>
                <a:ext uri="{FF2B5EF4-FFF2-40B4-BE49-F238E27FC236}">
                  <a16:creationId xmlns:a16="http://schemas.microsoft.com/office/drawing/2014/main" id="{5E0F7038-B4FB-3946-A40E-51F9113EA79A}"/>
                </a:ext>
              </a:extLst>
            </p:cNvPr>
            <p:cNvSpPr/>
            <p:nvPr/>
          </p:nvSpPr>
          <p:spPr>
            <a:xfrm>
              <a:off x="9207756" y="5226903"/>
              <a:ext cx="1156913" cy="1148028"/>
            </a:xfrm>
            <a:custGeom>
              <a:avLst/>
              <a:gdLst>
                <a:gd name="connsiteX0" fmla="*/ 1158247 w 1156913"/>
                <a:gd name="connsiteY0" fmla="*/ 301718 h 1148028"/>
                <a:gd name="connsiteX1" fmla="*/ 1145911 w 1156913"/>
                <a:gd name="connsiteY1" fmla="*/ 290072 h 1148028"/>
                <a:gd name="connsiteX2" fmla="*/ 982876 w 1156913"/>
                <a:gd name="connsiteY2" fmla="*/ 290072 h 1148028"/>
                <a:gd name="connsiteX3" fmla="*/ 965206 w 1156913"/>
                <a:gd name="connsiteY3" fmla="*/ 295729 h 1148028"/>
                <a:gd name="connsiteX4" fmla="*/ 946202 w 1156913"/>
                <a:gd name="connsiteY4" fmla="*/ 314030 h 1148028"/>
                <a:gd name="connsiteX5" fmla="*/ 817174 w 1156913"/>
                <a:gd name="connsiteY5" fmla="*/ 472758 h 1148028"/>
                <a:gd name="connsiteX6" fmla="*/ 738157 w 1156913"/>
                <a:gd name="connsiteY6" fmla="*/ 314030 h 1148028"/>
                <a:gd name="connsiteX7" fmla="*/ 727155 w 1156913"/>
                <a:gd name="connsiteY7" fmla="*/ 296061 h 1148028"/>
                <a:gd name="connsiteX8" fmla="*/ 712485 w 1156913"/>
                <a:gd name="connsiteY8" fmla="*/ 289739 h 1148028"/>
                <a:gd name="connsiteX9" fmla="*/ 448429 w 1156913"/>
                <a:gd name="connsiteY9" fmla="*/ 289739 h 1148028"/>
                <a:gd name="connsiteX10" fmla="*/ 469434 w 1156913"/>
                <a:gd name="connsiteY10" fmla="*/ 191241 h 1148028"/>
                <a:gd name="connsiteX11" fmla="*/ 492105 w 1156913"/>
                <a:gd name="connsiteY11" fmla="*/ 136336 h 1148028"/>
                <a:gd name="connsiteX12" fmla="*/ 531113 w 1156913"/>
                <a:gd name="connsiteY12" fmla="*/ 125354 h 1148028"/>
                <a:gd name="connsiteX13" fmla="*/ 572122 w 1156913"/>
                <a:gd name="connsiteY13" fmla="*/ 125354 h 1148028"/>
                <a:gd name="connsiteX14" fmla="*/ 596460 w 1156913"/>
                <a:gd name="connsiteY14" fmla="*/ 236 h 1148028"/>
                <a:gd name="connsiteX15" fmla="*/ 526112 w 1156913"/>
                <a:gd name="connsiteY15" fmla="*/ 236 h 1148028"/>
                <a:gd name="connsiteX16" fmla="*/ 432759 w 1156913"/>
                <a:gd name="connsiteY16" fmla="*/ 2565 h 1148028"/>
                <a:gd name="connsiteX17" fmla="*/ 359410 w 1156913"/>
                <a:gd name="connsiteY17" fmla="*/ 28188 h 1148028"/>
                <a:gd name="connsiteX18" fmla="*/ 304732 w 1156913"/>
                <a:gd name="connsiteY18" fmla="*/ 88085 h 1148028"/>
                <a:gd name="connsiteX19" fmla="*/ 271391 w 1156913"/>
                <a:gd name="connsiteY19" fmla="*/ 191574 h 1148028"/>
                <a:gd name="connsiteX20" fmla="*/ 253721 w 1156913"/>
                <a:gd name="connsiteY20" fmla="*/ 274432 h 1148028"/>
                <a:gd name="connsiteX21" fmla="*/ 199042 w 1156913"/>
                <a:gd name="connsiteY21" fmla="*/ 566597 h 1148028"/>
                <a:gd name="connsiteX22" fmla="*/ 199042 w 1156913"/>
                <a:gd name="connsiteY22" fmla="*/ 566597 h 1148028"/>
                <a:gd name="connsiteX23" fmla="*/ 127361 w 1156913"/>
                <a:gd name="connsiteY23" fmla="*/ 949938 h 1148028"/>
                <a:gd name="connsiteX24" fmla="*/ 119359 w 1156913"/>
                <a:gd name="connsiteY24" fmla="*/ 982216 h 1148028"/>
                <a:gd name="connsiteX25" fmla="*/ 107356 w 1156913"/>
                <a:gd name="connsiteY25" fmla="*/ 1000185 h 1148028"/>
                <a:gd name="connsiteX26" fmla="*/ 86685 w 1156913"/>
                <a:gd name="connsiteY26" fmla="*/ 1008172 h 1148028"/>
                <a:gd name="connsiteX27" fmla="*/ 26006 w 1156913"/>
                <a:gd name="connsiteY27" fmla="*/ 1008837 h 1148028"/>
                <a:gd name="connsiteX28" fmla="*/ 0 w 1156913"/>
                <a:gd name="connsiteY28" fmla="*/ 1148264 h 1148028"/>
                <a:gd name="connsiteX29" fmla="*/ 78017 w 1156913"/>
                <a:gd name="connsiteY29" fmla="*/ 1148264 h 1148028"/>
                <a:gd name="connsiteX30" fmla="*/ 160034 w 1156913"/>
                <a:gd name="connsiteY30" fmla="*/ 1141609 h 1148028"/>
                <a:gd name="connsiteX31" fmla="*/ 233717 w 1156913"/>
                <a:gd name="connsiteY31" fmla="*/ 1114655 h 1148028"/>
                <a:gd name="connsiteX32" fmla="*/ 289062 w 1156913"/>
                <a:gd name="connsiteY32" fmla="*/ 1054758 h 1148028"/>
                <a:gd name="connsiteX33" fmla="*/ 324403 w 1156913"/>
                <a:gd name="connsiteY33" fmla="*/ 950271 h 1148028"/>
                <a:gd name="connsiteX34" fmla="*/ 423090 w 1156913"/>
                <a:gd name="connsiteY34" fmla="*/ 429832 h 1148028"/>
                <a:gd name="connsiteX35" fmla="*/ 544116 w 1156913"/>
                <a:gd name="connsiteY35" fmla="*/ 429832 h 1148028"/>
                <a:gd name="connsiteX36" fmla="*/ 588459 w 1156913"/>
                <a:gd name="connsiteY36" fmla="*/ 442476 h 1148028"/>
                <a:gd name="connsiteX37" fmla="*/ 598794 w 1156913"/>
                <a:gd name="connsiteY37" fmla="*/ 455121 h 1148028"/>
                <a:gd name="connsiteX38" fmla="*/ 678478 w 1156913"/>
                <a:gd name="connsiteY38" fmla="*/ 607194 h 1148028"/>
                <a:gd name="connsiteX39" fmla="*/ 405753 w 1156913"/>
                <a:gd name="connsiteY39" fmla="*/ 926645 h 1148028"/>
                <a:gd name="connsiteX40" fmla="*/ 400752 w 1156913"/>
                <a:gd name="connsiteY40" fmla="*/ 939290 h 1148028"/>
                <a:gd name="connsiteX41" fmla="*/ 411754 w 1156913"/>
                <a:gd name="connsiteY41" fmla="*/ 949606 h 1148028"/>
                <a:gd name="connsiteX42" fmla="*/ 574789 w 1156913"/>
                <a:gd name="connsiteY42" fmla="*/ 949606 h 1148028"/>
                <a:gd name="connsiteX43" fmla="*/ 592460 w 1156913"/>
                <a:gd name="connsiteY43" fmla="*/ 944281 h 1148028"/>
                <a:gd name="connsiteX44" fmla="*/ 611464 w 1156913"/>
                <a:gd name="connsiteY44" fmla="*/ 926312 h 1148028"/>
                <a:gd name="connsiteX45" fmla="*/ 757495 w 1156913"/>
                <a:gd name="connsiteY45" fmla="*/ 746954 h 1148028"/>
                <a:gd name="connsiteX46" fmla="*/ 845180 w 1156913"/>
                <a:gd name="connsiteY46" fmla="*/ 924981 h 1148028"/>
                <a:gd name="connsiteX47" fmla="*/ 856183 w 1156913"/>
                <a:gd name="connsiteY47" fmla="*/ 943283 h 1148028"/>
                <a:gd name="connsiteX48" fmla="*/ 870852 w 1156913"/>
                <a:gd name="connsiteY48" fmla="*/ 948940 h 1148028"/>
                <a:gd name="connsiteX49" fmla="*/ 1044889 w 1156913"/>
                <a:gd name="connsiteY49" fmla="*/ 948940 h 1148028"/>
                <a:gd name="connsiteX50" fmla="*/ 1056559 w 1156913"/>
                <a:gd name="connsiteY50" fmla="*/ 943616 h 1148028"/>
                <a:gd name="connsiteX51" fmla="*/ 1060893 w 1156913"/>
                <a:gd name="connsiteY51" fmla="*/ 931636 h 1148028"/>
                <a:gd name="connsiteX52" fmla="*/ 1059559 w 1156913"/>
                <a:gd name="connsiteY52" fmla="*/ 924648 h 1148028"/>
                <a:gd name="connsiteX53" fmla="*/ 896524 w 1156913"/>
                <a:gd name="connsiteY53" fmla="*/ 615513 h 1148028"/>
                <a:gd name="connsiteX54" fmla="*/ 1153246 w 1156913"/>
                <a:gd name="connsiteY54" fmla="*/ 314363 h 1148028"/>
                <a:gd name="connsiteX55" fmla="*/ 1158247 w 1156913"/>
                <a:gd name="connsiteY55" fmla="*/ 301718 h 11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6913" h="1148028">
                  <a:moveTo>
                    <a:pt x="1158247" y="301718"/>
                  </a:moveTo>
                  <a:cubicBezTo>
                    <a:pt x="1158247" y="294065"/>
                    <a:pt x="1154246" y="290072"/>
                    <a:pt x="1145911" y="290072"/>
                  </a:cubicBezTo>
                  <a:lnTo>
                    <a:pt x="982876" y="290072"/>
                  </a:lnTo>
                  <a:cubicBezTo>
                    <a:pt x="976208" y="290072"/>
                    <a:pt x="970540" y="292068"/>
                    <a:pt x="965206" y="295729"/>
                  </a:cubicBezTo>
                  <a:cubicBezTo>
                    <a:pt x="959871" y="299722"/>
                    <a:pt x="953536" y="305711"/>
                    <a:pt x="946202" y="314030"/>
                  </a:cubicBezTo>
                  <a:lnTo>
                    <a:pt x="817174" y="472758"/>
                  </a:lnTo>
                  <a:lnTo>
                    <a:pt x="738157" y="314030"/>
                  </a:lnTo>
                  <a:cubicBezTo>
                    <a:pt x="734156" y="306377"/>
                    <a:pt x="730489" y="300387"/>
                    <a:pt x="727155" y="296061"/>
                  </a:cubicBezTo>
                  <a:cubicBezTo>
                    <a:pt x="723821" y="291735"/>
                    <a:pt x="719153" y="289739"/>
                    <a:pt x="712485" y="289739"/>
                  </a:cubicBezTo>
                  <a:lnTo>
                    <a:pt x="448429" y="289739"/>
                  </a:lnTo>
                  <a:lnTo>
                    <a:pt x="469434" y="191241"/>
                  </a:lnTo>
                  <a:cubicBezTo>
                    <a:pt x="473434" y="165951"/>
                    <a:pt x="484770" y="143656"/>
                    <a:pt x="492105" y="136336"/>
                  </a:cubicBezTo>
                  <a:cubicBezTo>
                    <a:pt x="499440" y="129015"/>
                    <a:pt x="512443" y="125354"/>
                    <a:pt x="531113" y="125354"/>
                  </a:cubicBezTo>
                  <a:lnTo>
                    <a:pt x="572122" y="125354"/>
                  </a:lnTo>
                  <a:lnTo>
                    <a:pt x="596460" y="236"/>
                  </a:lnTo>
                  <a:cubicBezTo>
                    <a:pt x="559119" y="236"/>
                    <a:pt x="530780" y="236"/>
                    <a:pt x="526112" y="236"/>
                  </a:cubicBezTo>
                  <a:cubicBezTo>
                    <a:pt x="492105" y="236"/>
                    <a:pt x="454097" y="-1095"/>
                    <a:pt x="432759" y="2565"/>
                  </a:cubicBezTo>
                  <a:cubicBezTo>
                    <a:pt x="405086" y="7224"/>
                    <a:pt x="381081" y="14212"/>
                    <a:pt x="359410" y="28188"/>
                  </a:cubicBezTo>
                  <a:cubicBezTo>
                    <a:pt x="338072" y="42164"/>
                    <a:pt x="319735" y="62130"/>
                    <a:pt x="304732" y="88085"/>
                  </a:cubicBezTo>
                  <a:cubicBezTo>
                    <a:pt x="289728" y="114041"/>
                    <a:pt x="278726" y="148648"/>
                    <a:pt x="271391" y="191574"/>
                  </a:cubicBezTo>
                  <a:lnTo>
                    <a:pt x="253721" y="274432"/>
                  </a:lnTo>
                  <a:lnTo>
                    <a:pt x="199042" y="566597"/>
                  </a:lnTo>
                  <a:lnTo>
                    <a:pt x="199042" y="566597"/>
                  </a:lnTo>
                  <a:lnTo>
                    <a:pt x="127361" y="949938"/>
                  </a:lnTo>
                  <a:cubicBezTo>
                    <a:pt x="125027" y="963582"/>
                    <a:pt x="122359" y="974563"/>
                    <a:pt x="119359" y="982216"/>
                  </a:cubicBezTo>
                  <a:cubicBezTo>
                    <a:pt x="116358" y="989870"/>
                    <a:pt x="112357" y="995859"/>
                    <a:pt x="107356" y="1000185"/>
                  </a:cubicBezTo>
                  <a:cubicBezTo>
                    <a:pt x="102022" y="1004511"/>
                    <a:pt x="95020" y="1007173"/>
                    <a:pt x="86685" y="1008172"/>
                  </a:cubicBezTo>
                  <a:cubicBezTo>
                    <a:pt x="83018" y="1008504"/>
                    <a:pt x="56679" y="1008837"/>
                    <a:pt x="26006" y="1008837"/>
                  </a:cubicBezTo>
                  <a:lnTo>
                    <a:pt x="0" y="1148264"/>
                  </a:lnTo>
                  <a:cubicBezTo>
                    <a:pt x="29006" y="1147932"/>
                    <a:pt x="69015" y="1148264"/>
                    <a:pt x="78017" y="1148264"/>
                  </a:cubicBezTo>
                  <a:cubicBezTo>
                    <a:pt x="110357" y="1148264"/>
                    <a:pt x="132695" y="1145602"/>
                    <a:pt x="160034" y="1141609"/>
                  </a:cubicBezTo>
                  <a:cubicBezTo>
                    <a:pt x="187707" y="1137283"/>
                    <a:pt x="212045" y="1128299"/>
                    <a:pt x="233717" y="1114655"/>
                  </a:cubicBezTo>
                  <a:cubicBezTo>
                    <a:pt x="255054" y="1101012"/>
                    <a:pt x="273725" y="1081047"/>
                    <a:pt x="289062" y="1054758"/>
                  </a:cubicBezTo>
                  <a:cubicBezTo>
                    <a:pt x="304398" y="1028803"/>
                    <a:pt x="316068" y="993863"/>
                    <a:pt x="324403" y="950271"/>
                  </a:cubicBezTo>
                  <a:lnTo>
                    <a:pt x="423090" y="429832"/>
                  </a:lnTo>
                  <a:lnTo>
                    <a:pt x="544116" y="429832"/>
                  </a:lnTo>
                  <a:cubicBezTo>
                    <a:pt x="563453" y="429832"/>
                    <a:pt x="579790" y="435156"/>
                    <a:pt x="588459" y="442476"/>
                  </a:cubicBezTo>
                  <a:cubicBezTo>
                    <a:pt x="591459" y="445139"/>
                    <a:pt x="595460" y="449797"/>
                    <a:pt x="598794" y="455121"/>
                  </a:cubicBezTo>
                  <a:lnTo>
                    <a:pt x="678478" y="607194"/>
                  </a:lnTo>
                  <a:lnTo>
                    <a:pt x="405753" y="926645"/>
                  </a:lnTo>
                  <a:cubicBezTo>
                    <a:pt x="402419" y="930638"/>
                    <a:pt x="400752" y="934631"/>
                    <a:pt x="400752" y="939290"/>
                  </a:cubicBezTo>
                  <a:cubicBezTo>
                    <a:pt x="400752" y="946278"/>
                    <a:pt x="404420" y="949606"/>
                    <a:pt x="411754" y="949606"/>
                  </a:cubicBezTo>
                  <a:lnTo>
                    <a:pt x="574789" y="949606"/>
                  </a:lnTo>
                  <a:cubicBezTo>
                    <a:pt x="581124" y="949606"/>
                    <a:pt x="587125" y="947942"/>
                    <a:pt x="592460" y="944281"/>
                  </a:cubicBezTo>
                  <a:cubicBezTo>
                    <a:pt x="597794" y="940954"/>
                    <a:pt x="604129" y="934964"/>
                    <a:pt x="611464" y="926312"/>
                  </a:cubicBezTo>
                  <a:lnTo>
                    <a:pt x="757495" y="746954"/>
                  </a:lnTo>
                  <a:lnTo>
                    <a:pt x="845180" y="924981"/>
                  </a:lnTo>
                  <a:cubicBezTo>
                    <a:pt x="849181" y="933300"/>
                    <a:pt x="852849" y="939623"/>
                    <a:pt x="856183" y="943283"/>
                  </a:cubicBezTo>
                  <a:cubicBezTo>
                    <a:pt x="859517" y="947276"/>
                    <a:pt x="864184" y="948940"/>
                    <a:pt x="870852" y="948940"/>
                  </a:cubicBezTo>
                  <a:lnTo>
                    <a:pt x="1044889" y="948940"/>
                  </a:lnTo>
                  <a:cubicBezTo>
                    <a:pt x="1049890" y="948940"/>
                    <a:pt x="1053558" y="947276"/>
                    <a:pt x="1056559" y="943616"/>
                  </a:cubicBezTo>
                  <a:cubicBezTo>
                    <a:pt x="1059559" y="940288"/>
                    <a:pt x="1060893" y="936295"/>
                    <a:pt x="1060893" y="931636"/>
                  </a:cubicBezTo>
                  <a:cubicBezTo>
                    <a:pt x="1060893" y="928642"/>
                    <a:pt x="1060559" y="926312"/>
                    <a:pt x="1059559" y="924648"/>
                  </a:cubicBezTo>
                  <a:lnTo>
                    <a:pt x="896524" y="615513"/>
                  </a:lnTo>
                  <a:lnTo>
                    <a:pt x="1153246" y="314363"/>
                  </a:lnTo>
                  <a:cubicBezTo>
                    <a:pt x="1156580" y="311368"/>
                    <a:pt x="1158247" y="307042"/>
                    <a:pt x="1158247" y="301718"/>
                  </a:cubicBezTo>
                </a:path>
              </a:pathLst>
            </a:custGeom>
            <a:solidFill>
              <a:schemeClr val="accent1"/>
            </a:solidFill>
            <a:ln w="332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8359638-493B-4146-A08E-9433CC679649}"/>
                </a:ext>
              </a:extLst>
            </p:cNvPr>
            <p:cNvSpPr/>
            <p:nvPr/>
          </p:nvSpPr>
          <p:spPr>
            <a:xfrm>
              <a:off x="7382034" y="5347229"/>
              <a:ext cx="1893737" cy="825249"/>
            </a:xfrm>
            <a:custGeom>
              <a:avLst/>
              <a:gdLst>
                <a:gd name="connsiteX0" fmla="*/ 1753040 w 1893736"/>
                <a:gd name="connsiteY0" fmla="*/ 372361 h 825249"/>
                <a:gd name="connsiteX1" fmla="*/ 1588005 w 1893736"/>
                <a:gd name="connsiteY1" fmla="*/ 372361 h 825249"/>
                <a:gd name="connsiteX2" fmla="*/ 1588005 w 1893736"/>
                <a:gd name="connsiteY2" fmla="*/ 369033 h 825249"/>
                <a:gd name="connsiteX3" fmla="*/ 1610677 w 1893736"/>
                <a:gd name="connsiteY3" fmla="*/ 297822 h 825249"/>
                <a:gd name="connsiteX4" fmla="*/ 1671356 w 1893736"/>
                <a:gd name="connsiteY4" fmla="*/ 273863 h 825249"/>
                <a:gd name="connsiteX5" fmla="*/ 1731369 w 1893736"/>
                <a:gd name="connsiteY5" fmla="*/ 297489 h 825249"/>
                <a:gd name="connsiteX6" fmla="*/ 1753040 w 1893736"/>
                <a:gd name="connsiteY6" fmla="*/ 369033 h 825249"/>
                <a:gd name="connsiteX7" fmla="*/ 1753040 w 1893736"/>
                <a:gd name="connsiteY7" fmla="*/ 372361 h 825249"/>
                <a:gd name="connsiteX8" fmla="*/ 1896404 w 1893736"/>
                <a:gd name="connsiteY8" fmla="*/ 388000 h 825249"/>
                <a:gd name="connsiteX9" fmla="*/ 1882401 w 1893736"/>
                <a:gd name="connsiteY9" fmla="*/ 298155 h 825249"/>
                <a:gd name="connsiteX10" fmla="*/ 1840392 w 1893736"/>
                <a:gd name="connsiteY10" fmla="*/ 226944 h 825249"/>
                <a:gd name="connsiteX11" fmla="*/ 1770044 w 1893736"/>
                <a:gd name="connsiteY11" fmla="*/ 179691 h 825249"/>
                <a:gd name="connsiteX12" fmla="*/ 1672690 w 1893736"/>
                <a:gd name="connsiteY12" fmla="*/ 162721 h 825249"/>
                <a:gd name="connsiteX13" fmla="*/ 1575669 w 1893736"/>
                <a:gd name="connsiteY13" fmla="*/ 178693 h 825249"/>
                <a:gd name="connsiteX14" fmla="*/ 1503654 w 1893736"/>
                <a:gd name="connsiteY14" fmla="*/ 223616 h 825249"/>
                <a:gd name="connsiteX15" fmla="*/ 1458644 w 1893736"/>
                <a:gd name="connsiteY15" fmla="*/ 294827 h 825249"/>
                <a:gd name="connsiteX16" fmla="*/ 1443307 w 1893736"/>
                <a:gd name="connsiteY16" fmla="*/ 388333 h 825249"/>
                <a:gd name="connsiteX17" fmla="*/ 1443307 w 1893736"/>
                <a:gd name="connsiteY17" fmla="*/ 448230 h 825249"/>
                <a:gd name="connsiteX18" fmla="*/ 1463312 w 1893736"/>
                <a:gd name="connsiteY18" fmla="*/ 552385 h 825249"/>
                <a:gd name="connsiteX19" fmla="*/ 1515990 w 1893736"/>
                <a:gd name="connsiteY19" fmla="*/ 620601 h 825249"/>
                <a:gd name="connsiteX20" fmla="*/ 1589339 w 1893736"/>
                <a:gd name="connsiteY20" fmla="*/ 657537 h 825249"/>
                <a:gd name="connsiteX21" fmla="*/ 1671023 w 1893736"/>
                <a:gd name="connsiteY21" fmla="*/ 668519 h 825249"/>
                <a:gd name="connsiteX22" fmla="*/ 1771711 w 1893736"/>
                <a:gd name="connsiteY22" fmla="*/ 663194 h 825249"/>
                <a:gd name="connsiteX23" fmla="*/ 1857062 w 1893736"/>
                <a:gd name="connsiteY23" fmla="*/ 647555 h 825249"/>
                <a:gd name="connsiteX24" fmla="*/ 1872399 w 1893736"/>
                <a:gd name="connsiteY24" fmla="*/ 639901 h 825249"/>
                <a:gd name="connsiteX25" fmla="*/ 1876066 w 1893736"/>
                <a:gd name="connsiteY25" fmla="*/ 624261 h 825249"/>
                <a:gd name="connsiteX26" fmla="*/ 1876066 w 1893736"/>
                <a:gd name="connsiteY26" fmla="*/ 558707 h 825249"/>
                <a:gd name="connsiteX27" fmla="*/ 1858729 w 1893736"/>
                <a:gd name="connsiteY27" fmla="*/ 545064 h 825249"/>
                <a:gd name="connsiteX28" fmla="*/ 1856062 w 1893736"/>
                <a:gd name="connsiteY28" fmla="*/ 545064 h 825249"/>
                <a:gd name="connsiteX29" fmla="*/ 1821722 w 1893736"/>
                <a:gd name="connsiteY29" fmla="*/ 548059 h 825249"/>
                <a:gd name="connsiteX30" fmla="*/ 1776712 w 1893736"/>
                <a:gd name="connsiteY30" fmla="*/ 550055 h 825249"/>
                <a:gd name="connsiteX31" fmla="*/ 1728035 w 1893736"/>
                <a:gd name="connsiteY31" fmla="*/ 551719 h 825249"/>
                <a:gd name="connsiteX32" fmla="*/ 1681692 w 1893736"/>
                <a:gd name="connsiteY32" fmla="*/ 552717 h 825249"/>
                <a:gd name="connsiteX33" fmla="*/ 1636682 w 1893736"/>
                <a:gd name="connsiteY33" fmla="*/ 545064 h 825249"/>
                <a:gd name="connsiteX34" fmla="*/ 1608009 w 1893736"/>
                <a:gd name="connsiteY34" fmla="*/ 524765 h 825249"/>
                <a:gd name="connsiteX35" fmla="*/ 1592673 w 1893736"/>
                <a:gd name="connsiteY35" fmla="*/ 495150 h 825249"/>
                <a:gd name="connsiteX36" fmla="*/ 1588005 w 1893736"/>
                <a:gd name="connsiteY36" fmla="*/ 460210 h 825249"/>
                <a:gd name="connsiteX37" fmla="*/ 1588005 w 1893736"/>
                <a:gd name="connsiteY37" fmla="*/ 458546 h 825249"/>
                <a:gd name="connsiteX38" fmla="*/ 1877400 w 1893736"/>
                <a:gd name="connsiteY38" fmla="*/ 458546 h 825249"/>
                <a:gd name="connsiteX39" fmla="*/ 1896404 w 1893736"/>
                <a:gd name="connsiteY39" fmla="*/ 437915 h 825249"/>
                <a:gd name="connsiteX40" fmla="*/ 1896404 w 1893736"/>
                <a:gd name="connsiteY40" fmla="*/ 388000 h 825249"/>
                <a:gd name="connsiteX41" fmla="*/ 1410300 w 1893736"/>
                <a:gd name="connsiteY41" fmla="*/ 635575 h 825249"/>
                <a:gd name="connsiteX42" fmla="*/ 1410300 w 1893736"/>
                <a:gd name="connsiteY42" fmla="*/ 559373 h 825249"/>
                <a:gd name="connsiteX43" fmla="*/ 1405299 w 1893736"/>
                <a:gd name="connsiteY43" fmla="*/ 548724 h 825249"/>
                <a:gd name="connsiteX44" fmla="*/ 1392963 w 1893736"/>
                <a:gd name="connsiteY44" fmla="*/ 544731 h 825249"/>
                <a:gd name="connsiteX45" fmla="*/ 1391296 w 1893736"/>
                <a:gd name="connsiteY45" fmla="*/ 544731 h 825249"/>
                <a:gd name="connsiteX46" fmla="*/ 1342619 w 1893736"/>
                <a:gd name="connsiteY46" fmla="*/ 549057 h 825249"/>
                <a:gd name="connsiteX47" fmla="*/ 1280606 w 1893736"/>
                <a:gd name="connsiteY47" fmla="*/ 550721 h 825249"/>
                <a:gd name="connsiteX48" fmla="*/ 1251600 w 1893736"/>
                <a:gd name="connsiteY48" fmla="*/ 546062 h 825249"/>
                <a:gd name="connsiteX49" fmla="*/ 1227928 w 1893736"/>
                <a:gd name="connsiteY49" fmla="*/ 529757 h 825249"/>
                <a:gd name="connsiteX50" fmla="*/ 1211925 w 1893736"/>
                <a:gd name="connsiteY50" fmla="*/ 498810 h 825249"/>
                <a:gd name="connsiteX51" fmla="*/ 1205924 w 1893736"/>
                <a:gd name="connsiteY51" fmla="*/ 451225 h 825249"/>
                <a:gd name="connsiteX52" fmla="*/ 1205924 w 1893736"/>
                <a:gd name="connsiteY52" fmla="*/ 379349 h 825249"/>
                <a:gd name="connsiteX53" fmla="*/ 1211925 w 1893736"/>
                <a:gd name="connsiteY53" fmla="*/ 331764 h 825249"/>
                <a:gd name="connsiteX54" fmla="*/ 1227928 w 1893736"/>
                <a:gd name="connsiteY54" fmla="*/ 300817 h 825249"/>
                <a:gd name="connsiteX55" fmla="*/ 1251600 w 1893736"/>
                <a:gd name="connsiteY55" fmla="*/ 284511 h 825249"/>
                <a:gd name="connsiteX56" fmla="*/ 1280606 w 1893736"/>
                <a:gd name="connsiteY56" fmla="*/ 279853 h 825249"/>
                <a:gd name="connsiteX57" fmla="*/ 1342619 w 1893736"/>
                <a:gd name="connsiteY57" fmla="*/ 281517 h 825249"/>
                <a:gd name="connsiteX58" fmla="*/ 1391296 w 1893736"/>
                <a:gd name="connsiteY58" fmla="*/ 285842 h 825249"/>
                <a:gd name="connsiteX59" fmla="*/ 1392963 w 1893736"/>
                <a:gd name="connsiteY59" fmla="*/ 285842 h 825249"/>
                <a:gd name="connsiteX60" fmla="*/ 1405299 w 1893736"/>
                <a:gd name="connsiteY60" fmla="*/ 281849 h 825249"/>
                <a:gd name="connsiteX61" fmla="*/ 1410300 w 1893736"/>
                <a:gd name="connsiteY61" fmla="*/ 271201 h 825249"/>
                <a:gd name="connsiteX62" fmla="*/ 1410300 w 1893736"/>
                <a:gd name="connsiteY62" fmla="*/ 195331 h 825249"/>
                <a:gd name="connsiteX63" fmla="*/ 1405633 w 1893736"/>
                <a:gd name="connsiteY63" fmla="*/ 182021 h 825249"/>
                <a:gd name="connsiteX64" fmla="*/ 1390963 w 1893736"/>
                <a:gd name="connsiteY64" fmla="*/ 175698 h 825249"/>
                <a:gd name="connsiteX65" fmla="*/ 1341619 w 1893736"/>
                <a:gd name="connsiteY65" fmla="*/ 167046 h 825249"/>
                <a:gd name="connsiteX66" fmla="*/ 1270604 w 1893736"/>
                <a:gd name="connsiteY66" fmla="*/ 162721 h 825249"/>
                <a:gd name="connsiteX67" fmla="*/ 1116905 w 1893736"/>
                <a:gd name="connsiteY67" fmla="*/ 218292 h 825249"/>
                <a:gd name="connsiteX68" fmla="*/ 1059226 w 1893736"/>
                <a:gd name="connsiteY68" fmla="*/ 379349 h 825249"/>
                <a:gd name="connsiteX69" fmla="*/ 1059226 w 1893736"/>
                <a:gd name="connsiteY69" fmla="*/ 451225 h 825249"/>
                <a:gd name="connsiteX70" fmla="*/ 1116905 w 1893736"/>
                <a:gd name="connsiteY70" fmla="*/ 612282 h 825249"/>
                <a:gd name="connsiteX71" fmla="*/ 1270604 w 1893736"/>
                <a:gd name="connsiteY71" fmla="*/ 667853 h 825249"/>
                <a:gd name="connsiteX72" fmla="*/ 1341619 w 1893736"/>
                <a:gd name="connsiteY72" fmla="*/ 663527 h 825249"/>
                <a:gd name="connsiteX73" fmla="*/ 1390963 w 1893736"/>
                <a:gd name="connsiteY73" fmla="*/ 654875 h 825249"/>
                <a:gd name="connsiteX74" fmla="*/ 1405633 w 1893736"/>
                <a:gd name="connsiteY74" fmla="*/ 648553 h 825249"/>
                <a:gd name="connsiteX75" fmla="*/ 1410300 w 1893736"/>
                <a:gd name="connsiteY75" fmla="*/ 635575 h 825249"/>
                <a:gd name="connsiteX76" fmla="*/ 996879 w 1893736"/>
                <a:gd name="connsiteY76" fmla="*/ 186679 h 825249"/>
                <a:gd name="connsiteX77" fmla="*/ 991545 w 1893736"/>
                <a:gd name="connsiteY77" fmla="*/ 174700 h 825249"/>
                <a:gd name="connsiteX78" fmla="*/ 978875 w 1893736"/>
                <a:gd name="connsiteY78" fmla="*/ 169709 h 825249"/>
                <a:gd name="connsiteX79" fmla="*/ 868185 w 1893736"/>
                <a:gd name="connsiteY79" fmla="*/ 169709 h 825249"/>
                <a:gd name="connsiteX80" fmla="*/ 855516 w 1893736"/>
                <a:gd name="connsiteY80" fmla="*/ 174700 h 825249"/>
                <a:gd name="connsiteX81" fmla="*/ 850181 w 1893736"/>
                <a:gd name="connsiteY81" fmla="*/ 186679 h 825249"/>
                <a:gd name="connsiteX82" fmla="*/ 850181 w 1893736"/>
                <a:gd name="connsiteY82" fmla="*/ 643229 h 825249"/>
                <a:gd name="connsiteX83" fmla="*/ 855516 w 1893736"/>
                <a:gd name="connsiteY83" fmla="*/ 655208 h 825249"/>
                <a:gd name="connsiteX84" fmla="*/ 868185 w 1893736"/>
                <a:gd name="connsiteY84" fmla="*/ 660200 h 825249"/>
                <a:gd name="connsiteX85" fmla="*/ 978875 w 1893736"/>
                <a:gd name="connsiteY85" fmla="*/ 660200 h 825249"/>
                <a:gd name="connsiteX86" fmla="*/ 991545 w 1893736"/>
                <a:gd name="connsiteY86" fmla="*/ 655208 h 825249"/>
                <a:gd name="connsiteX87" fmla="*/ 996879 w 1893736"/>
                <a:gd name="connsiteY87" fmla="*/ 643229 h 825249"/>
                <a:gd name="connsiteX88" fmla="*/ 996879 w 1893736"/>
                <a:gd name="connsiteY88" fmla="*/ 186679 h 825249"/>
                <a:gd name="connsiteX89" fmla="*/ 1000213 w 1893736"/>
                <a:gd name="connsiteY89" fmla="*/ 16971 h 825249"/>
                <a:gd name="connsiteX90" fmla="*/ 994879 w 1893736"/>
                <a:gd name="connsiteY90" fmla="*/ 4991 h 825249"/>
                <a:gd name="connsiteX91" fmla="*/ 982209 w 1893736"/>
                <a:gd name="connsiteY91" fmla="*/ 0 h 825249"/>
                <a:gd name="connsiteX92" fmla="*/ 864184 w 1893736"/>
                <a:gd name="connsiteY92" fmla="*/ 0 h 825249"/>
                <a:gd name="connsiteX93" fmla="*/ 851515 w 1893736"/>
                <a:gd name="connsiteY93" fmla="*/ 4991 h 825249"/>
                <a:gd name="connsiteX94" fmla="*/ 846180 w 1893736"/>
                <a:gd name="connsiteY94" fmla="*/ 16971 h 825249"/>
                <a:gd name="connsiteX95" fmla="*/ 846180 w 1893736"/>
                <a:gd name="connsiteY95" fmla="*/ 96501 h 825249"/>
                <a:gd name="connsiteX96" fmla="*/ 851515 w 1893736"/>
                <a:gd name="connsiteY96" fmla="*/ 108480 h 825249"/>
                <a:gd name="connsiteX97" fmla="*/ 864184 w 1893736"/>
                <a:gd name="connsiteY97" fmla="*/ 113472 h 825249"/>
                <a:gd name="connsiteX98" fmla="*/ 982209 w 1893736"/>
                <a:gd name="connsiteY98" fmla="*/ 113472 h 825249"/>
                <a:gd name="connsiteX99" fmla="*/ 994879 w 1893736"/>
                <a:gd name="connsiteY99" fmla="*/ 108480 h 825249"/>
                <a:gd name="connsiteX100" fmla="*/ 1000213 w 1893736"/>
                <a:gd name="connsiteY100" fmla="*/ 96501 h 825249"/>
                <a:gd name="connsiteX101" fmla="*/ 1000213 w 1893736"/>
                <a:gd name="connsiteY101" fmla="*/ 16971 h 825249"/>
                <a:gd name="connsiteX102" fmla="*/ 799170 w 1893736"/>
                <a:gd name="connsiteY102" fmla="*/ 261884 h 825249"/>
                <a:gd name="connsiteX103" fmla="*/ 799170 w 1893736"/>
                <a:gd name="connsiteY103" fmla="*/ 180024 h 825249"/>
                <a:gd name="connsiteX104" fmla="*/ 793836 w 1893736"/>
                <a:gd name="connsiteY104" fmla="*/ 168045 h 825249"/>
                <a:gd name="connsiteX105" fmla="*/ 781166 w 1893736"/>
                <a:gd name="connsiteY105" fmla="*/ 162721 h 825249"/>
                <a:gd name="connsiteX106" fmla="*/ 716153 w 1893736"/>
                <a:gd name="connsiteY106" fmla="*/ 173369 h 825249"/>
                <a:gd name="connsiteX107" fmla="*/ 658474 w 1893736"/>
                <a:gd name="connsiteY107" fmla="*/ 203983 h 825249"/>
                <a:gd name="connsiteX108" fmla="*/ 658474 w 1893736"/>
                <a:gd name="connsiteY108" fmla="*/ 186679 h 825249"/>
                <a:gd name="connsiteX109" fmla="*/ 653139 w 1893736"/>
                <a:gd name="connsiteY109" fmla="*/ 174700 h 825249"/>
                <a:gd name="connsiteX110" fmla="*/ 640470 w 1893736"/>
                <a:gd name="connsiteY110" fmla="*/ 169376 h 825249"/>
                <a:gd name="connsiteX111" fmla="*/ 532447 w 1893736"/>
                <a:gd name="connsiteY111" fmla="*/ 169376 h 825249"/>
                <a:gd name="connsiteX112" fmla="*/ 519777 w 1893736"/>
                <a:gd name="connsiteY112" fmla="*/ 174367 h 825249"/>
                <a:gd name="connsiteX113" fmla="*/ 514443 w 1893736"/>
                <a:gd name="connsiteY113" fmla="*/ 186347 h 825249"/>
                <a:gd name="connsiteX114" fmla="*/ 514443 w 1893736"/>
                <a:gd name="connsiteY114" fmla="*/ 641898 h 825249"/>
                <a:gd name="connsiteX115" fmla="*/ 520444 w 1893736"/>
                <a:gd name="connsiteY115" fmla="*/ 654210 h 825249"/>
                <a:gd name="connsiteX116" fmla="*/ 533447 w 1893736"/>
                <a:gd name="connsiteY116" fmla="*/ 659867 h 825249"/>
                <a:gd name="connsiteX117" fmla="*/ 643137 w 1893736"/>
                <a:gd name="connsiteY117" fmla="*/ 659867 h 825249"/>
                <a:gd name="connsiteX118" fmla="*/ 655806 w 1893736"/>
                <a:gd name="connsiteY118" fmla="*/ 654210 h 825249"/>
                <a:gd name="connsiteX119" fmla="*/ 661141 w 1893736"/>
                <a:gd name="connsiteY119" fmla="*/ 641898 h 825249"/>
                <a:gd name="connsiteX120" fmla="*/ 661141 w 1893736"/>
                <a:gd name="connsiteY120" fmla="*/ 308137 h 825249"/>
                <a:gd name="connsiteX121" fmla="*/ 715486 w 1893736"/>
                <a:gd name="connsiteY121" fmla="*/ 286841 h 825249"/>
                <a:gd name="connsiteX122" fmla="*/ 778166 w 1893736"/>
                <a:gd name="connsiteY122" fmla="*/ 278189 h 825249"/>
                <a:gd name="connsiteX123" fmla="*/ 785501 w 1893736"/>
                <a:gd name="connsiteY123" fmla="*/ 278189 h 825249"/>
                <a:gd name="connsiteX124" fmla="*/ 795503 w 1893736"/>
                <a:gd name="connsiteY124" fmla="*/ 272865 h 825249"/>
                <a:gd name="connsiteX125" fmla="*/ 799170 w 1893736"/>
                <a:gd name="connsiteY125" fmla="*/ 261884 h 825249"/>
                <a:gd name="connsiteX126" fmla="*/ 302064 w 1893736"/>
                <a:gd name="connsiteY126" fmla="*/ 449229 h 825249"/>
                <a:gd name="connsiteX127" fmla="*/ 298397 w 1893736"/>
                <a:gd name="connsiteY127" fmla="*/ 490491 h 825249"/>
                <a:gd name="connsiteX128" fmla="*/ 285728 w 1893736"/>
                <a:gd name="connsiteY128" fmla="*/ 523767 h 825249"/>
                <a:gd name="connsiteX129" fmla="*/ 261389 w 1893736"/>
                <a:gd name="connsiteY129" fmla="*/ 546062 h 825249"/>
                <a:gd name="connsiteX130" fmla="*/ 221381 w 1893736"/>
                <a:gd name="connsiteY130" fmla="*/ 554049 h 825249"/>
                <a:gd name="connsiteX131" fmla="*/ 184039 w 1893736"/>
                <a:gd name="connsiteY131" fmla="*/ 552385 h 825249"/>
                <a:gd name="connsiteX132" fmla="*/ 146698 w 1893736"/>
                <a:gd name="connsiteY132" fmla="*/ 549057 h 825249"/>
                <a:gd name="connsiteX133" fmla="*/ 146698 w 1893736"/>
                <a:gd name="connsiteY133" fmla="*/ 282515 h 825249"/>
                <a:gd name="connsiteX134" fmla="*/ 179038 w 1893736"/>
                <a:gd name="connsiteY134" fmla="*/ 279520 h 825249"/>
                <a:gd name="connsiteX135" fmla="*/ 221381 w 1893736"/>
                <a:gd name="connsiteY135" fmla="*/ 278189 h 825249"/>
                <a:gd name="connsiteX136" fmla="*/ 261389 w 1893736"/>
                <a:gd name="connsiteY136" fmla="*/ 285842 h 825249"/>
                <a:gd name="connsiteX137" fmla="*/ 285728 w 1893736"/>
                <a:gd name="connsiteY137" fmla="*/ 307472 h 825249"/>
                <a:gd name="connsiteX138" fmla="*/ 298397 w 1893736"/>
                <a:gd name="connsiteY138" fmla="*/ 340415 h 825249"/>
                <a:gd name="connsiteX139" fmla="*/ 302064 w 1893736"/>
                <a:gd name="connsiteY139" fmla="*/ 382343 h 825249"/>
                <a:gd name="connsiteX140" fmla="*/ 302064 w 1893736"/>
                <a:gd name="connsiteY140" fmla="*/ 449229 h 825249"/>
                <a:gd name="connsiteX141" fmla="*/ 449096 w 1893736"/>
                <a:gd name="connsiteY141" fmla="*/ 382011 h 825249"/>
                <a:gd name="connsiteX142" fmla="*/ 390417 w 1893736"/>
                <a:gd name="connsiteY142" fmla="*/ 219956 h 825249"/>
                <a:gd name="connsiteX143" fmla="*/ 221381 w 1893736"/>
                <a:gd name="connsiteY143" fmla="*/ 162721 h 825249"/>
                <a:gd name="connsiteX144" fmla="*/ 118025 w 1893736"/>
                <a:gd name="connsiteY144" fmla="*/ 169043 h 825249"/>
                <a:gd name="connsiteX145" fmla="*/ 28339 w 1893736"/>
                <a:gd name="connsiteY145" fmla="*/ 185016 h 825249"/>
                <a:gd name="connsiteX146" fmla="*/ 5001 w 1893736"/>
                <a:gd name="connsiteY146" fmla="*/ 194333 h 825249"/>
                <a:gd name="connsiteX147" fmla="*/ 0 w 1893736"/>
                <a:gd name="connsiteY147" fmla="*/ 209640 h 825249"/>
                <a:gd name="connsiteX148" fmla="*/ 0 w 1893736"/>
                <a:gd name="connsiteY148" fmla="*/ 809942 h 825249"/>
                <a:gd name="connsiteX149" fmla="*/ 6001 w 1893736"/>
                <a:gd name="connsiteY149" fmla="*/ 821922 h 825249"/>
                <a:gd name="connsiteX150" fmla="*/ 19004 w 1893736"/>
                <a:gd name="connsiteY150" fmla="*/ 826913 h 825249"/>
                <a:gd name="connsiteX151" fmla="*/ 128694 w 1893736"/>
                <a:gd name="connsiteY151" fmla="*/ 826913 h 825249"/>
                <a:gd name="connsiteX152" fmla="*/ 141363 w 1893736"/>
                <a:gd name="connsiteY152" fmla="*/ 821922 h 825249"/>
                <a:gd name="connsiteX153" fmla="*/ 146698 w 1893736"/>
                <a:gd name="connsiteY153" fmla="*/ 809942 h 825249"/>
                <a:gd name="connsiteX154" fmla="*/ 146698 w 1893736"/>
                <a:gd name="connsiteY154" fmla="*/ 661863 h 825249"/>
                <a:gd name="connsiteX155" fmla="*/ 187040 w 1893736"/>
                <a:gd name="connsiteY155" fmla="*/ 666189 h 825249"/>
                <a:gd name="connsiteX156" fmla="*/ 221047 w 1893736"/>
                <a:gd name="connsiteY156" fmla="*/ 667853 h 825249"/>
                <a:gd name="connsiteX157" fmla="*/ 392417 w 1893736"/>
                <a:gd name="connsiteY157" fmla="*/ 608621 h 825249"/>
                <a:gd name="connsiteX158" fmla="*/ 448762 w 1893736"/>
                <a:gd name="connsiteY158" fmla="*/ 448563 h 825249"/>
                <a:gd name="connsiteX159" fmla="*/ 448762 w 1893736"/>
                <a:gd name="connsiteY159" fmla="*/ 382011 h 82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893736" h="825249">
                  <a:moveTo>
                    <a:pt x="1753040" y="372361"/>
                  </a:moveTo>
                  <a:lnTo>
                    <a:pt x="1588005" y="372361"/>
                  </a:lnTo>
                  <a:lnTo>
                    <a:pt x="1588005" y="369033"/>
                  </a:lnTo>
                  <a:cubicBezTo>
                    <a:pt x="1588005" y="337753"/>
                    <a:pt x="1595673" y="313794"/>
                    <a:pt x="1610677" y="297822"/>
                  </a:cubicBezTo>
                  <a:cubicBezTo>
                    <a:pt x="1625680" y="281849"/>
                    <a:pt x="1646017" y="273863"/>
                    <a:pt x="1671356" y="273863"/>
                  </a:cubicBezTo>
                  <a:cubicBezTo>
                    <a:pt x="1696695" y="273863"/>
                    <a:pt x="1716699" y="281849"/>
                    <a:pt x="1731369" y="297489"/>
                  </a:cubicBezTo>
                  <a:cubicBezTo>
                    <a:pt x="1746039" y="313129"/>
                    <a:pt x="1753040" y="337088"/>
                    <a:pt x="1753040" y="369033"/>
                  </a:cubicBezTo>
                  <a:lnTo>
                    <a:pt x="1753040" y="372361"/>
                  </a:lnTo>
                  <a:close/>
                  <a:moveTo>
                    <a:pt x="1896404" y="388000"/>
                  </a:moveTo>
                  <a:cubicBezTo>
                    <a:pt x="1896404" y="355390"/>
                    <a:pt x="1891736" y="325441"/>
                    <a:pt x="1882401" y="298155"/>
                  </a:cubicBezTo>
                  <a:cubicBezTo>
                    <a:pt x="1873066" y="270868"/>
                    <a:pt x="1859063" y="246909"/>
                    <a:pt x="1840392" y="226944"/>
                  </a:cubicBezTo>
                  <a:cubicBezTo>
                    <a:pt x="1821722" y="206978"/>
                    <a:pt x="1798383" y="191338"/>
                    <a:pt x="1770044" y="179691"/>
                  </a:cubicBezTo>
                  <a:cubicBezTo>
                    <a:pt x="1741704" y="168045"/>
                    <a:pt x="1709364" y="162721"/>
                    <a:pt x="1672690" y="162721"/>
                  </a:cubicBezTo>
                  <a:cubicBezTo>
                    <a:pt x="1636349" y="162721"/>
                    <a:pt x="1604008" y="168045"/>
                    <a:pt x="1575669" y="178693"/>
                  </a:cubicBezTo>
                  <a:cubicBezTo>
                    <a:pt x="1547330" y="189342"/>
                    <a:pt x="1523325" y="204316"/>
                    <a:pt x="1503654" y="223616"/>
                  </a:cubicBezTo>
                  <a:cubicBezTo>
                    <a:pt x="1483983" y="242916"/>
                    <a:pt x="1468980" y="266875"/>
                    <a:pt x="1458644" y="294827"/>
                  </a:cubicBezTo>
                  <a:cubicBezTo>
                    <a:pt x="1448309" y="322779"/>
                    <a:pt x="1443307" y="354059"/>
                    <a:pt x="1443307" y="388333"/>
                  </a:cubicBezTo>
                  <a:lnTo>
                    <a:pt x="1443307" y="448230"/>
                  </a:lnTo>
                  <a:cubicBezTo>
                    <a:pt x="1443307" y="489493"/>
                    <a:pt x="1449976" y="524100"/>
                    <a:pt x="1463312" y="552385"/>
                  </a:cubicBezTo>
                  <a:cubicBezTo>
                    <a:pt x="1476648" y="580669"/>
                    <a:pt x="1494318" y="603297"/>
                    <a:pt x="1515990" y="620601"/>
                  </a:cubicBezTo>
                  <a:cubicBezTo>
                    <a:pt x="1537661" y="637572"/>
                    <a:pt x="1562333" y="649884"/>
                    <a:pt x="1589339" y="657537"/>
                  </a:cubicBezTo>
                  <a:cubicBezTo>
                    <a:pt x="1616678" y="664858"/>
                    <a:pt x="1643684" y="668519"/>
                    <a:pt x="1671023" y="668519"/>
                  </a:cubicBezTo>
                  <a:cubicBezTo>
                    <a:pt x="1710364" y="668519"/>
                    <a:pt x="1743705" y="666855"/>
                    <a:pt x="1771711" y="663194"/>
                  </a:cubicBezTo>
                  <a:cubicBezTo>
                    <a:pt x="1799383" y="659867"/>
                    <a:pt x="1828056" y="654543"/>
                    <a:pt x="1857062" y="647555"/>
                  </a:cubicBezTo>
                  <a:cubicBezTo>
                    <a:pt x="1865064" y="645891"/>
                    <a:pt x="1870065" y="643229"/>
                    <a:pt x="1872399" y="639901"/>
                  </a:cubicBezTo>
                  <a:cubicBezTo>
                    <a:pt x="1874733" y="636573"/>
                    <a:pt x="1876066" y="631249"/>
                    <a:pt x="1876066" y="624261"/>
                  </a:cubicBezTo>
                  <a:lnTo>
                    <a:pt x="1876066" y="558707"/>
                  </a:lnTo>
                  <a:cubicBezTo>
                    <a:pt x="1876066" y="549723"/>
                    <a:pt x="1870398" y="545064"/>
                    <a:pt x="1858729" y="545064"/>
                  </a:cubicBezTo>
                  <a:lnTo>
                    <a:pt x="1856062" y="545064"/>
                  </a:lnTo>
                  <a:cubicBezTo>
                    <a:pt x="1847060" y="546062"/>
                    <a:pt x="1835391" y="547061"/>
                    <a:pt x="1821722" y="548059"/>
                  </a:cubicBezTo>
                  <a:cubicBezTo>
                    <a:pt x="1807719" y="549057"/>
                    <a:pt x="1792715" y="549723"/>
                    <a:pt x="1776712" y="550055"/>
                  </a:cubicBezTo>
                  <a:cubicBezTo>
                    <a:pt x="1760708" y="550721"/>
                    <a:pt x="1744372" y="551386"/>
                    <a:pt x="1728035" y="551719"/>
                  </a:cubicBezTo>
                  <a:cubicBezTo>
                    <a:pt x="1711698" y="552385"/>
                    <a:pt x="1696361" y="552717"/>
                    <a:pt x="1681692" y="552717"/>
                  </a:cubicBezTo>
                  <a:cubicBezTo>
                    <a:pt x="1663688" y="552717"/>
                    <a:pt x="1648685" y="550055"/>
                    <a:pt x="1636682" y="545064"/>
                  </a:cubicBezTo>
                  <a:cubicBezTo>
                    <a:pt x="1625013" y="540072"/>
                    <a:pt x="1615344" y="533085"/>
                    <a:pt x="1608009" y="524765"/>
                  </a:cubicBezTo>
                  <a:cubicBezTo>
                    <a:pt x="1600674" y="516114"/>
                    <a:pt x="1595673" y="506464"/>
                    <a:pt x="1592673" y="495150"/>
                  </a:cubicBezTo>
                  <a:cubicBezTo>
                    <a:pt x="1589672" y="483836"/>
                    <a:pt x="1588005" y="472189"/>
                    <a:pt x="1588005" y="460210"/>
                  </a:cubicBezTo>
                  <a:lnTo>
                    <a:pt x="1588005" y="458546"/>
                  </a:lnTo>
                  <a:lnTo>
                    <a:pt x="1877400" y="458546"/>
                  </a:lnTo>
                  <a:cubicBezTo>
                    <a:pt x="1890069" y="458546"/>
                    <a:pt x="1896404" y="451558"/>
                    <a:pt x="1896404" y="437915"/>
                  </a:cubicBezTo>
                  <a:lnTo>
                    <a:pt x="1896404" y="388000"/>
                  </a:lnTo>
                  <a:close/>
                  <a:moveTo>
                    <a:pt x="1410300" y="635575"/>
                  </a:moveTo>
                  <a:lnTo>
                    <a:pt x="1410300" y="559373"/>
                  </a:lnTo>
                  <a:cubicBezTo>
                    <a:pt x="1410300" y="554714"/>
                    <a:pt x="1408633" y="551386"/>
                    <a:pt x="1405299" y="548724"/>
                  </a:cubicBezTo>
                  <a:cubicBezTo>
                    <a:pt x="1401965" y="546062"/>
                    <a:pt x="1397964" y="544731"/>
                    <a:pt x="1392963" y="544731"/>
                  </a:cubicBezTo>
                  <a:lnTo>
                    <a:pt x="1391296" y="544731"/>
                  </a:lnTo>
                  <a:cubicBezTo>
                    <a:pt x="1374293" y="546395"/>
                    <a:pt x="1358289" y="548059"/>
                    <a:pt x="1342619" y="549057"/>
                  </a:cubicBezTo>
                  <a:cubicBezTo>
                    <a:pt x="1327283" y="550055"/>
                    <a:pt x="1306612" y="550721"/>
                    <a:pt x="1280606" y="550721"/>
                  </a:cubicBezTo>
                  <a:cubicBezTo>
                    <a:pt x="1270271" y="550721"/>
                    <a:pt x="1260602" y="549057"/>
                    <a:pt x="1251600" y="546062"/>
                  </a:cubicBezTo>
                  <a:cubicBezTo>
                    <a:pt x="1242598" y="543067"/>
                    <a:pt x="1234596" y="537410"/>
                    <a:pt x="1227928" y="529757"/>
                  </a:cubicBezTo>
                  <a:cubicBezTo>
                    <a:pt x="1221260" y="522103"/>
                    <a:pt x="1215926" y="511788"/>
                    <a:pt x="1211925" y="498810"/>
                  </a:cubicBezTo>
                  <a:cubicBezTo>
                    <a:pt x="1207924" y="485832"/>
                    <a:pt x="1205924" y="470192"/>
                    <a:pt x="1205924" y="451225"/>
                  </a:cubicBezTo>
                  <a:lnTo>
                    <a:pt x="1205924" y="379349"/>
                  </a:lnTo>
                  <a:cubicBezTo>
                    <a:pt x="1205924" y="360381"/>
                    <a:pt x="1207924" y="344741"/>
                    <a:pt x="1211925" y="331764"/>
                  </a:cubicBezTo>
                  <a:cubicBezTo>
                    <a:pt x="1215926" y="318786"/>
                    <a:pt x="1221260" y="308470"/>
                    <a:pt x="1227928" y="300817"/>
                  </a:cubicBezTo>
                  <a:cubicBezTo>
                    <a:pt x="1234596" y="293163"/>
                    <a:pt x="1242265" y="287839"/>
                    <a:pt x="1251600" y="284511"/>
                  </a:cubicBezTo>
                  <a:cubicBezTo>
                    <a:pt x="1260602" y="281517"/>
                    <a:pt x="1270271" y="279853"/>
                    <a:pt x="1280606" y="279853"/>
                  </a:cubicBezTo>
                  <a:cubicBezTo>
                    <a:pt x="1306612" y="279853"/>
                    <a:pt x="1327283" y="280518"/>
                    <a:pt x="1342619" y="281517"/>
                  </a:cubicBezTo>
                  <a:cubicBezTo>
                    <a:pt x="1357956" y="282515"/>
                    <a:pt x="1374293" y="284179"/>
                    <a:pt x="1391296" y="285842"/>
                  </a:cubicBezTo>
                  <a:lnTo>
                    <a:pt x="1392963" y="285842"/>
                  </a:lnTo>
                  <a:cubicBezTo>
                    <a:pt x="1397964" y="285842"/>
                    <a:pt x="1401965" y="284511"/>
                    <a:pt x="1405299" y="281849"/>
                  </a:cubicBezTo>
                  <a:cubicBezTo>
                    <a:pt x="1408633" y="279187"/>
                    <a:pt x="1410300" y="275860"/>
                    <a:pt x="1410300" y="271201"/>
                  </a:cubicBezTo>
                  <a:lnTo>
                    <a:pt x="1410300" y="195331"/>
                  </a:lnTo>
                  <a:cubicBezTo>
                    <a:pt x="1410300" y="189009"/>
                    <a:pt x="1408633" y="184683"/>
                    <a:pt x="1405633" y="182021"/>
                  </a:cubicBezTo>
                  <a:cubicBezTo>
                    <a:pt x="1402632" y="179359"/>
                    <a:pt x="1397631" y="177362"/>
                    <a:pt x="1390963" y="175698"/>
                  </a:cubicBezTo>
                  <a:cubicBezTo>
                    <a:pt x="1378294" y="172703"/>
                    <a:pt x="1361623" y="170041"/>
                    <a:pt x="1341619" y="167046"/>
                  </a:cubicBezTo>
                  <a:cubicBezTo>
                    <a:pt x="1321281" y="164052"/>
                    <a:pt x="1297610" y="162721"/>
                    <a:pt x="1270604" y="162721"/>
                  </a:cubicBezTo>
                  <a:cubicBezTo>
                    <a:pt x="1206590" y="162721"/>
                    <a:pt x="1155246" y="181355"/>
                    <a:pt x="1116905" y="218292"/>
                  </a:cubicBezTo>
                  <a:cubicBezTo>
                    <a:pt x="1078563" y="255561"/>
                    <a:pt x="1059226" y="309136"/>
                    <a:pt x="1059226" y="379349"/>
                  </a:cubicBezTo>
                  <a:lnTo>
                    <a:pt x="1059226" y="451225"/>
                  </a:lnTo>
                  <a:cubicBezTo>
                    <a:pt x="1059226" y="521438"/>
                    <a:pt x="1078563" y="575012"/>
                    <a:pt x="1116905" y="612282"/>
                  </a:cubicBezTo>
                  <a:cubicBezTo>
                    <a:pt x="1155246" y="649551"/>
                    <a:pt x="1206590" y="667853"/>
                    <a:pt x="1270604" y="667853"/>
                  </a:cubicBezTo>
                  <a:cubicBezTo>
                    <a:pt x="1297943" y="667853"/>
                    <a:pt x="1321615" y="666522"/>
                    <a:pt x="1341619" y="663527"/>
                  </a:cubicBezTo>
                  <a:cubicBezTo>
                    <a:pt x="1361957" y="660532"/>
                    <a:pt x="1378294" y="657870"/>
                    <a:pt x="1390963" y="654875"/>
                  </a:cubicBezTo>
                  <a:cubicBezTo>
                    <a:pt x="1397631" y="653212"/>
                    <a:pt x="1402299" y="650882"/>
                    <a:pt x="1405633" y="648553"/>
                  </a:cubicBezTo>
                  <a:cubicBezTo>
                    <a:pt x="1408967" y="646224"/>
                    <a:pt x="1410300" y="641898"/>
                    <a:pt x="1410300" y="635575"/>
                  </a:cubicBezTo>
                  <a:close/>
                  <a:moveTo>
                    <a:pt x="996879" y="186679"/>
                  </a:moveTo>
                  <a:cubicBezTo>
                    <a:pt x="996879" y="182021"/>
                    <a:pt x="995212" y="178028"/>
                    <a:pt x="991545" y="174700"/>
                  </a:cubicBezTo>
                  <a:cubicBezTo>
                    <a:pt x="987877" y="171372"/>
                    <a:pt x="983543" y="169709"/>
                    <a:pt x="978875" y="169709"/>
                  </a:cubicBezTo>
                  <a:lnTo>
                    <a:pt x="868185" y="169709"/>
                  </a:lnTo>
                  <a:cubicBezTo>
                    <a:pt x="863184" y="169709"/>
                    <a:pt x="859183" y="171372"/>
                    <a:pt x="855516" y="174700"/>
                  </a:cubicBezTo>
                  <a:cubicBezTo>
                    <a:pt x="851848" y="178028"/>
                    <a:pt x="850181" y="182021"/>
                    <a:pt x="850181" y="186679"/>
                  </a:cubicBezTo>
                  <a:lnTo>
                    <a:pt x="850181" y="643229"/>
                  </a:lnTo>
                  <a:cubicBezTo>
                    <a:pt x="850181" y="647887"/>
                    <a:pt x="851848" y="651880"/>
                    <a:pt x="855516" y="655208"/>
                  </a:cubicBezTo>
                  <a:cubicBezTo>
                    <a:pt x="859183" y="658536"/>
                    <a:pt x="863517" y="660200"/>
                    <a:pt x="868185" y="660200"/>
                  </a:cubicBezTo>
                  <a:lnTo>
                    <a:pt x="978875" y="660200"/>
                  </a:lnTo>
                  <a:cubicBezTo>
                    <a:pt x="983543" y="660200"/>
                    <a:pt x="987877" y="658536"/>
                    <a:pt x="991545" y="655208"/>
                  </a:cubicBezTo>
                  <a:cubicBezTo>
                    <a:pt x="995212" y="651880"/>
                    <a:pt x="996879" y="647887"/>
                    <a:pt x="996879" y="643229"/>
                  </a:cubicBezTo>
                  <a:lnTo>
                    <a:pt x="996879" y="186679"/>
                  </a:lnTo>
                  <a:close/>
                  <a:moveTo>
                    <a:pt x="1000213" y="16971"/>
                  </a:moveTo>
                  <a:cubicBezTo>
                    <a:pt x="1000213" y="12312"/>
                    <a:pt x="998546" y="8319"/>
                    <a:pt x="994879" y="4991"/>
                  </a:cubicBezTo>
                  <a:cubicBezTo>
                    <a:pt x="991211" y="1664"/>
                    <a:pt x="986877" y="0"/>
                    <a:pt x="982209" y="0"/>
                  </a:cubicBezTo>
                  <a:lnTo>
                    <a:pt x="864184" y="0"/>
                  </a:lnTo>
                  <a:cubicBezTo>
                    <a:pt x="859183" y="0"/>
                    <a:pt x="855182" y="1664"/>
                    <a:pt x="851515" y="4991"/>
                  </a:cubicBezTo>
                  <a:cubicBezTo>
                    <a:pt x="847847" y="8319"/>
                    <a:pt x="846180" y="12312"/>
                    <a:pt x="846180" y="16971"/>
                  </a:cubicBezTo>
                  <a:lnTo>
                    <a:pt x="846180" y="96501"/>
                  </a:lnTo>
                  <a:cubicBezTo>
                    <a:pt x="846180" y="101160"/>
                    <a:pt x="847847" y="105153"/>
                    <a:pt x="851515" y="108480"/>
                  </a:cubicBezTo>
                  <a:cubicBezTo>
                    <a:pt x="855182" y="111808"/>
                    <a:pt x="859516" y="113472"/>
                    <a:pt x="864184" y="113472"/>
                  </a:cubicBezTo>
                  <a:lnTo>
                    <a:pt x="982209" y="113472"/>
                  </a:lnTo>
                  <a:cubicBezTo>
                    <a:pt x="987210" y="113472"/>
                    <a:pt x="991211" y="111808"/>
                    <a:pt x="994879" y="108480"/>
                  </a:cubicBezTo>
                  <a:cubicBezTo>
                    <a:pt x="998546" y="105153"/>
                    <a:pt x="1000213" y="101160"/>
                    <a:pt x="1000213" y="96501"/>
                  </a:cubicBezTo>
                  <a:lnTo>
                    <a:pt x="1000213" y="16971"/>
                  </a:lnTo>
                  <a:close/>
                  <a:moveTo>
                    <a:pt x="799170" y="261884"/>
                  </a:moveTo>
                  <a:lnTo>
                    <a:pt x="799170" y="180024"/>
                  </a:lnTo>
                  <a:cubicBezTo>
                    <a:pt x="799170" y="175365"/>
                    <a:pt x="797503" y="171372"/>
                    <a:pt x="793836" y="168045"/>
                  </a:cubicBezTo>
                  <a:cubicBezTo>
                    <a:pt x="790168" y="164717"/>
                    <a:pt x="785834" y="162721"/>
                    <a:pt x="781166" y="162721"/>
                  </a:cubicBezTo>
                  <a:cubicBezTo>
                    <a:pt x="759495" y="162721"/>
                    <a:pt x="737824" y="166381"/>
                    <a:pt x="716153" y="173369"/>
                  </a:cubicBezTo>
                  <a:cubicBezTo>
                    <a:pt x="694815" y="180690"/>
                    <a:pt x="675477" y="190673"/>
                    <a:pt x="658474" y="203983"/>
                  </a:cubicBezTo>
                  <a:lnTo>
                    <a:pt x="658474" y="186679"/>
                  </a:lnTo>
                  <a:cubicBezTo>
                    <a:pt x="658474" y="182021"/>
                    <a:pt x="656807" y="178028"/>
                    <a:pt x="653139" y="174700"/>
                  </a:cubicBezTo>
                  <a:cubicBezTo>
                    <a:pt x="649472" y="171372"/>
                    <a:pt x="645137" y="169376"/>
                    <a:pt x="640470" y="169376"/>
                  </a:cubicBezTo>
                  <a:lnTo>
                    <a:pt x="532447" y="169376"/>
                  </a:lnTo>
                  <a:cubicBezTo>
                    <a:pt x="527446" y="169376"/>
                    <a:pt x="523445" y="171040"/>
                    <a:pt x="519777" y="174367"/>
                  </a:cubicBezTo>
                  <a:cubicBezTo>
                    <a:pt x="516110" y="177695"/>
                    <a:pt x="514443" y="181688"/>
                    <a:pt x="514443" y="186347"/>
                  </a:cubicBezTo>
                  <a:lnTo>
                    <a:pt x="514443" y="641898"/>
                  </a:lnTo>
                  <a:cubicBezTo>
                    <a:pt x="514443" y="646556"/>
                    <a:pt x="516443" y="650549"/>
                    <a:pt x="520444" y="654210"/>
                  </a:cubicBezTo>
                  <a:cubicBezTo>
                    <a:pt x="524445" y="657870"/>
                    <a:pt x="528779" y="659867"/>
                    <a:pt x="533447" y="659867"/>
                  </a:cubicBezTo>
                  <a:lnTo>
                    <a:pt x="643137" y="659867"/>
                  </a:lnTo>
                  <a:cubicBezTo>
                    <a:pt x="647805" y="659867"/>
                    <a:pt x="652139" y="657870"/>
                    <a:pt x="655806" y="654210"/>
                  </a:cubicBezTo>
                  <a:cubicBezTo>
                    <a:pt x="659474" y="650549"/>
                    <a:pt x="661141" y="646224"/>
                    <a:pt x="661141" y="641898"/>
                  </a:cubicBezTo>
                  <a:lnTo>
                    <a:pt x="661141" y="308137"/>
                  </a:lnTo>
                  <a:cubicBezTo>
                    <a:pt x="678144" y="299486"/>
                    <a:pt x="696148" y="292498"/>
                    <a:pt x="715486" y="286841"/>
                  </a:cubicBezTo>
                  <a:cubicBezTo>
                    <a:pt x="734823" y="281184"/>
                    <a:pt x="755828" y="278189"/>
                    <a:pt x="778166" y="278189"/>
                  </a:cubicBezTo>
                  <a:lnTo>
                    <a:pt x="785501" y="278189"/>
                  </a:lnTo>
                  <a:cubicBezTo>
                    <a:pt x="789835" y="278189"/>
                    <a:pt x="793169" y="276525"/>
                    <a:pt x="795503" y="272865"/>
                  </a:cubicBezTo>
                  <a:cubicBezTo>
                    <a:pt x="797837" y="269537"/>
                    <a:pt x="799170" y="265877"/>
                    <a:pt x="799170" y="261884"/>
                  </a:cubicBezTo>
                  <a:close/>
                  <a:moveTo>
                    <a:pt x="302064" y="449229"/>
                  </a:moveTo>
                  <a:cubicBezTo>
                    <a:pt x="302064" y="463870"/>
                    <a:pt x="300731" y="477846"/>
                    <a:pt x="298397" y="490491"/>
                  </a:cubicBezTo>
                  <a:cubicBezTo>
                    <a:pt x="296063" y="503136"/>
                    <a:pt x="291729" y="514450"/>
                    <a:pt x="285728" y="523767"/>
                  </a:cubicBezTo>
                  <a:cubicBezTo>
                    <a:pt x="279726" y="533085"/>
                    <a:pt x="271391" y="540738"/>
                    <a:pt x="261389" y="546062"/>
                  </a:cubicBezTo>
                  <a:cubicBezTo>
                    <a:pt x="251053" y="551386"/>
                    <a:pt x="237717" y="554049"/>
                    <a:pt x="221381" y="554049"/>
                  </a:cubicBezTo>
                  <a:cubicBezTo>
                    <a:pt x="210378" y="554049"/>
                    <a:pt x="198042" y="553383"/>
                    <a:pt x="184039" y="552385"/>
                  </a:cubicBezTo>
                  <a:cubicBezTo>
                    <a:pt x="170036" y="551386"/>
                    <a:pt x="157700" y="550055"/>
                    <a:pt x="146698" y="549057"/>
                  </a:cubicBezTo>
                  <a:lnTo>
                    <a:pt x="146698" y="282515"/>
                  </a:lnTo>
                  <a:cubicBezTo>
                    <a:pt x="155033" y="281517"/>
                    <a:pt x="166035" y="280518"/>
                    <a:pt x="179038" y="279520"/>
                  </a:cubicBezTo>
                  <a:cubicBezTo>
                    <a:pt x="192041" y="278522"/>
                    <a:pt x="206044" y="278189"/>
                    <a:pt x="221381" y="278189"/>
                  </a:cubicBezTo>
                  <a:cubicBezTo>
                    <a:pt x="237717" y="278189"/>
                    <a:pt x="251053" y="280851"/>
                    <a:pt x="261389" y="285842"/>
                  </a:cubicBezTo>
                  <a:cubicBezTo>
                    <a:pt x="271725" y="290834"/>
                    <a:pt x="279726" y="298155"/>
                    <a:pt x="285728" y="307472"/>
                  </a:cubicBezTo>
                  <a:cubicBezTo>
                    <a:pt x="291729" y="316789"/>
                    <a:pt x="296063" y="327770"/>
                    <a:pt x="298397" y="340415"/>
                  </a:cubicBezTo>
                  <a:cubicBezTo>
                    <a:pt x="300731" y="353060"/>
                    <a:pt x="302064" y="367036"/>
                    <a:pt x="302064" y="382343"/>
                  </a:cubicBezTo>
                  <a:lnTo>
                    <a:pt x="302064" y="449229"/>
                  </a:lnTo>
                  <a:close/>
                  <a:moveTo>
                    <a:pt x="449096" y="382011"/>
                  </a:moveTo>
                  <a:cubicBezTo>
                    <a:pt x="449096" y="312463"/>
                    <a:pt x="429425" y="258223"/>
                    <a:pt x="390417" y="219956"/>
                  </a:cubicBezTo>
                  <a:cubicBezTo>
                    <a:pt x="351408" y="181688"/>
                    <a:pt x="295063" y="162721"/>
                    <a:pt x="221381" y="162721"/>
                  </a:cubicBezTo>
                  <a:cubicBezTo>
                    <a:pt x="186373" y="162721"/>
                    <a:pt x="151699" y="164717"/>
                    <a:pt x="118025" y="169043"/>
                  </a:cubicBezTo>
                  <a:cubicBezTo>
                    <a:pt x="84018" y="173369"/>
                    <a:pt x="54345" y="178693"/>
                    <a:pt x="28339" y="185016"/>
                  </a:cubicBezTo>
                  <a:cubicBezTo>
                    <a:pt x="16003" y="187678"/>
                    <a:pt x="8335" y="191005"/>
                    <a:pt x="5001" y="194333"/>
                  </a:cubicBezTo>
                  <a:cubicBezTo>
                    <a:pt x="1667" y="197661"/>
                    <a:pt x="0" y="202985"/>
                    <a:pt x="0" y="209640"/>
                  </a:cubicBezTo>
                  <a:lnTo>
                    <a:pt x="0" y="809942"/>
                  </a:lnTo>
                  <a:cubicBezTo>
                    <a:pt x="0" y="814601"/>
                    <a:pt x="2000" y="818594"/>
                    <a:pt x="6001" y="821922"/>
                  </a:cubicBezTo>
                  <a:cubicBezTo>
                    <a:pt x="10002" y="825249"/>
                    <a:pt x="14336" y="826913"/>
                    <a:pt x="19004" y="826913"/>
                  </a:cubicBezTo>
                  <a:lnTo>
                    <a:pt x="128694" y="826913"/>
                  </a:lnTo>
                  <a:cubicBezTo>
                    <a:pt x="133695" y="826913"/>
                    <a:pt x="137696" y="825249"/>
                    <a:pt x="141363" y="821922"/>
                  </a:cubicBezTo>
                  <a:cubicBezTo>
                    <a:pt x="145031" y="818594"/>
                    <a:pt x="146698" y="814601"/>
                    <a:pt x="146698" y="809942"/>
                  </a:cubicBezTo>
                  <a:lnTo>
                    <a:pt x="146698" y="661863"/>
                  </a:lnTo>
                  <a:cubicBezTo>
                    <a:pt x="160034" y="663527"/>
                    <a:pt x="173370" y="664858"/>
                    <a:pt x="187040" y="666189"/>
                  </a:cubicBezTo>
                  <a:cubicBezTo>
                    <a:pt x="200709" y="667188"/>
                    <a:pt x="212045" y="667853"/>
                    <a:pt x="221047" y="667853"/>
                  </a:cubicBezTo>
                  <a:cubicBezTo>
                    <a:pt x="297730" y="667853"/>
                    <a:pt x="355076" y="648220"/>
                    <a:pt x="392417" y="608621"/>
                  </a:cubicBezTo>
                  <a:cubicBezTo>
                    <a:pt x="429758" y="569356"/>
                    <a:pt x="448762" y="515781"/>
                    <a:pt x="448762" y="448563"/>
                  </a:cubicBezTo>
                  <a:lnTo>
                    <a:pt x="448762" y="382011"/>
                  </a:lnTo>
                  <a:close/>
                </a:path>
              </a:pathLst>
            </a:custGeom>
            <a:solidFill>
              <a:schemeClr val="tx1"/>
            </a:solidFill>
            <a:ln w="3327" cap="flat">
              <a:no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76131EA3-96D4-8549-A1CD-399928E76A3B}"/>
              </a:ext>
            </a:extLst>
          </p:cNvPr>
          <p:cNvCxnSpPr>
            <a:cxnSpLocks/>
          </p:cNvCxnSpPr>
          <p:nvPr userDrawn="1"/>
        </p:nvCxnSpPr>
        <p:spPr>
          <a:xfrm>
            <a:off x="3359479" y="3967950"/>
            <a:ext cx="1475280" cy="288857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C89C45CE-B755-A74D-B54E-75D1257D4951}"/>
              </a:ext>
            </a:extLst>
          </p:cNvPr>
          <p:cNvSpPr>
            <a:spLocks noGrp="1"/>
          </p:cNvSpPr>
          <p:nvPr>
            <p:ph type="body" sz="quarter" idx="15"/>
          </p:nvPr>
        </p:nvSpPr>
        <p:spPr>
          <a:xfrm>
            <a:off x="5542622" y="4703668"/>
            <a:ext cx="5997575" cy="984250"/>
          </a:xfrm>
        </p:spPr>
        <p:txBody>
          <a:bodyPr/>
          <a:lstStyle>
            <a:lvl1pPr marL="0" indent="0">
              <a:buFontTx/>
              <a:buNone/>
              <a:defRPr sz="2400">
                <a:solidFill>
                  <a:schemeClr val="tx1"/>
                </a:solidFill>
              </a:defRPr>
            </a:lvl1pPr>
            <a:lvl2pPr marL="365760" indent="0">
              <a:buFontTx/>
              <a:buNone/>
              <a:defRPr sz="2000">
                <a:solidFill>
                  <a:schemeClr val="tx1"/>
                </a:solidFill>
              </a:defRPr>
            </a:lvl2pPr>
            <a:lvl3pPr marL="731520" indent="0">
              <a:buFontTx/>
              <a:buNone/>
              <a:defRPr sz="2000">
                <a:solidFill>
                  <a:schemeClr val="tx1"/>
                </a:solidFill>
              </a:defRPr>
            </a:lvl3pPr>
            <a:lvl4pPr marL="1097280" indent="0">
              <a:buFontTx/>
              <a:buNone/>
              <a:defRPr sz="2000">
                <a:solidFill>
                  <a:schemeClr val="tx1"/>
                </a:solidFill>
              </a:defRPr>
            </a:lvl4pPr>
            <a:lvl5pPr marL="1463040" indent="0">
              <a:buFontTx/>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72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ESS">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923577DD-08F6-EA4A-B86F-97031BF9A675}"/>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3679" b="1509"/>
          <a:stretch/>
        </p:blipFill>
        <p:spPr>
          <a:xfrm>
            <a:off x="111512" y="5532436"/>
            <a:ext cx="2484647" cy="1325563"/>
          </a:xfrm>
          <a:prstGeom prst="rect">
            <a:avLst/>
          </a:prstGeom>
        </p:spPr>
      </p:pic>
      <p:sp>
        <p:nvSpPr>
          <p:cNvPr id="11" name="Content Placeholder">
            <a:extLst>
              <a:ext uri="{FF2B5EF4-FFF2-40B4-BE49-F238E27FC236}">
                <a16:creationId xmlns:a16="http://schemas.microsoft.com/office/drawing/2014/main" id="{D9DE3606-5480-9546-B3EF-A5142EBAEC58}"/>
              </a:ext>
            </a:extLst>
          </p:cNvPr>
          <p:cNvSpPr>
            <a:spLocks noGrp="1"/>
          </p:cNvSpPr>
          <p:nvPr>
            <p:ph sz="quarter" idx="27"/>
          </p:nvPr>
        </p:nvSpPr>
        <p:spPr>
          <a:xfrm>
            <a:off x="1295400" y="1204332"/>
            <a:ext cx="4419601" cy="3657600"/>
          </a:xfrm>
        </p:spPr>
        <p:txBody>
          <a:bodyPr anchor="ctr"/>
          <a:lstStyle>
            <a:lvl1pPr algn="l">
              <a:spcBef>
                <a:spcPts val="600"/>
              </a:spcBef>
              <a:defRPr/>
            </a:lvl1pPr>
            <a:lvl2pPr algn="l">
              <a:defRPr/>
            </a:lvl2pPr>
            <a:lvl3pPr algn="l">
              <a:defRPr/>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8725384A-47F7-1846-81AC-81F286758B0F}"/>
              </a:ext>
            </a:extLst>
          </p:cNvPr>
          <p:cNvSpPr>
            <a:spLocks noGrp="1"/>
          </p:cNvSpPr>
          <p:nvPr>
            <p:ph type="title"/>
          </p:nvPr>
        </p:nvSpPr>
        <p:spPr>
          <a:xfrm>
            <a:off x="6476999" y="1204332"/>
            <a:ext cx="4429510" cy="900735"/>
          </a:xfrm>
        </p:spPr>
        <p:txBody>
          <a:bodyPr/>
          <a:lstStyle>
            <a:lvl1pPr>
              <a:lnSpc>
                <a:spcPct val="90000"/>
              </a:lnSpc>
              <a:defRPr sz="3200"/>
            </a:lvl1pPr>
          </a:lstStyle>
          <a:p>
            <a:r>
              <a:rPr lang="en-US"/>
              <a:t>Click to edit Master title style</a:t>
            </a:r>
          </a:p>
        </p:txBody>
      </p:sp>
      <p:sp>
        <p:nvSpPr>
          <p:cNvPr id="19" name="Content Placeholder">
            <a:extLst>
              <a:ext uri="{FF2B5EF4-FFF2-40B4-BE49-F238E27FC236}">
                <a16:creationId xmlns:a16="http://schemas.microsoft.com/office/drawing/2014/main" id="{3A1F70FE-E258-3E4E-B05D-BD40B2C99363}"/>
              </a:ext>
            </a:extLst>
          </p:cNvPr>
          <p:cNvSpPr>
            <a:spLocks noGrp="1"/>
          </p:cNvSpPr>
          <p:nvPr>
            <p:ph sz="quarter" idx="32"/>
          </p:nvPr>
        </p:nvSpPr>
        <p:spPr>
          <a:xfrm>
            <a:off x="6486632" y="2325237"/>
            <a:ext cx="4429510" cy="3346066"/>
          </a:xfrm>
        </p:spPr>
        <p:txBody>
          <a:bodyPr/>
          <a:lstStyle>
            <a:lvl1pPr marL="0" indent="0" algn="l">
              <a:spcBef>
                <a:spcPts val="600"/>
              </a:spcBef>
              <a:buFont typeface="Arial" panose="020B0604020202020204" pitchFamily="34" charset="0"/>
              <a:buNone/>
              <a:defRPr sz="2400">
                <a:solidFill>
                  <a:schemeClr val="accent1"/>
                </a:solidFill>
              </a:defRPr>
            </a:lvl1pPr>
            <a:lvl2pPr algn="l">
              <a:defRPr sz="2000">
                <a:solidFill>
                  <a:schemeClr val="accent1"/>
                </a:solidFill>
              </a:defRPr>
            </a:lvl2pPr>
            <a:lvl3pPr algn="l">
              <a:defRPr sz="2000">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20" name="Text Placeholder 5">
            <a:extLst>
              <a:ext uri="{FF2B5EF4-FFF2-40B4-BE49-F238E27FC236}">
                <a16:creationId xmlns:a16="http://schemas.microsoft.com/office/drawing/2014/main" id="{5BF1CCF0-B8EA-D041-9161-5E4E8FDA3567}"/>
              </a:ext>
            </a:extLst>
          </p:cNvPr>
          <p:cNvSpPr>
            <a:spLocks noGrp="1"/>
          </p:cNvSpPr>
          <p:nvPr>
            <p:ph type="body" sz="quarter" idx="33"/>
          </p:nvPr>
        </p:nvSpPr>
        <p:spPr>
          <a:xfrm>
            <a:off x="1285489" y="5079231"/>
            <a:ext cx="4429511" cy="265175"/>
          </a:xfrm>
        </p:spPr>
        <p:txBody>
          <a:bodyPr wrap="square">
            <a:noAutofit/>
          </a:bodyPr>
          <a:lstStyle>
            <a:lvl1pPr marL="0" indent="0" algn="ctr">
              <a:spcBef>
                <a:spcPts val="0"/>
              </a:spcBef>
              <a:spcAft>
                <a:spcPts val="0"/>
              </a:spcAft>
              <a:buFont typeface="Arial" panose="020B0604020202020204" pitchFamily="34" charset="0"/>
              <a:buNone/>
              <a:defRPr sz="1800" b="0" u="sng" baseline="0">
                <a:solidFill>
                  <a:schemeClr val="tx1"/>
                </a:solidFill>
                <a:latin typeface="+mn-lt"/>
              </a:defRPr>
            </a:lvl1pPr>
            <a:lvl2pPr>
              <a:defRPr sz="1200"/>
            </a:lvl2pPr>
            <a:lvl3pPr>
              <a:defRPr sz="1200"/>
            </a:lvl3pPr>
            <a:lvl4pPr>
              <a:defRPr sz="1200"/>
            </a:lvl4pPr>
            <a:lvl5pPr>
              <a:defRPr sz="1200"/>
            </a:lvl5pPr>
          </a:lstStyle>
          <a:p>
            <a:pPr lvl="0"/>
            <a:r>
              <a:rPr lang="en-US"/>
              <a:t>Click to edit Master text styles</a:t>
            </a:r>
          </a:p>
        </p:txBody>
      </p:sp>
      <p:sp>
        <p:nvSpPr>
          <p:cNvPr id="8" name="Text Placeholder 5">
            <a:extLst>
              <a:ext uri="{FF2B5EF4-FFF2-40B4-BE49-F238E27FC236}">
                <a16:creationId xmlns:a16="http://schemas.microsoft.com/office/drawing/2014/main" id="{06180622-C995-4D48-B33A-8DE2E936EEB9}"/>
              </a:ext>
            </a:extLst>
          </p:cNvPr>
          <p:cNvSpPr>
            <a:spLocks noGrp="1"/>
          </p:cNvSpPr>
          <p:nvPr>
            <p:ph type="body" sz="quarter" idx="34"/>
          </p:nvPr>
        </p:nvSpPr>
        <p:spPr>
          <a:xfrm>
            <a:off x="1285489" y="5410535"/>
            <a:ext cx="4429511" cy="265175"/>
          </a:xfrm>
        </p:spPr>
        <p:txBody>
          <a:bodyPr wrap="square">
            <a:noAutofit/>
          </a:bodyPr>
          <a:lstStyle>
            <a:lvl1pPr marL="0" indent="0" algn="ctr">
              <a:spcBef>
                <a:spcPts val="0"/>
              </a:spcBef>
              <a:spcAft>
                <a:spcPts val="0"/>
              </a:spcAft>
              <a:buFont typeface="Arial" panose="020B0604020202020204" pitchFamily="34" charset="0"/>
              <a:buNone/>
              <a:defRPr sz="1400" b="0">
                <a:solidFill>
                  <a:schemeClr val="tx1"/>
                </a:solidFill>
                <a:latin typeface="+mn-lt"/>
              </a:defRPr>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160646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EY TAKEAWAY A">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D1CF0DD3-7DC4-EA46-A6F8-76CF6384EB44}"/>
              </a:ext>
            </a:extLst>
          </p:cNvPr>
          <p:cNvCxnSpPr>
            <a:cxnSpLocks/>
          </p:cNvCxnSpPr>
          <p:nvPr userDrawn="1"/>
        </p:nvCxnSpPr>
        <p:spPr>
          <a:xfrm>
            <a:off x="8294912" y="4271552"/>
            <a:ext cx="1360915" cy="258337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20" name="Text Placeholder 5">
            <a:extLst>
              <a:ext uri="{FF2B5EF4-FFF2-40B4-BE49-F238E27FC236}">
                <a16:creationId xmlns:a16="http://schemas.microsoft.com/office/drawing/2014/main" id="{8F1B5CE0-D1D1-AE42-A678-681D099C8430}"/>
              </a:ext>
            </a:extLst>
          </p:cNvPr>
          <p:cNvSpPr>
            <a:spLocks noGrp="1"/>
          </p:cNvSpPr>
          <p:nvPr>
            <p:ph type="body" sz="quarter" idx="19"/>
          </p:nvPr>
        </p:nvSpPr>
        <p:spPr>
          <a:xfrm>
            <a:off x="6477001" y="2973290"/>
            <a:ext cx="2338722" cy="276999"/>
          </a:xfrm>
          <a:solidFill>
            <a:schemeClr val="tx1"/>
          </a:solidFill>
        </p:spPr>
        <p:txBody>
          <a:bodyPr wrap="square" lIns="91440" rIns="91440">
            <a:spAutoFit/>
          </a:bodyPr>
          <a:lstStyle>
            <a:lvl1pPr marL="0" indent="0">
              <a:buFont typeface="Arial" panose="020B0604020202020204" pitchFamily="34" charset="0"/>
              <a:buNone/>
              <a:defRPr sz="1200">
                <a:solidFill>
                  <a:schemeClr val="bg1"/>
                </a:solidFill>
              </a:defRPr>
            </a:lvl1pPr>
            <a:lvl2pPr>
              <a:defRPr sz="1200"/>
            </a:lvl2pPr>
            <a:lvl3pPr>
              <a:defRPr sz="1200"/>
            </a:lvl3pPr>
            <a:lvl4pPr>
              <a:defRPr sz="1200"/>
            </a:lvl4pPr>
            <a:lvl5pPr>
              <a:defRPr sz="1200"/>
            </a:lvl5pPr>
          </a:lstStyle>
          <a:p>
            <a:pPr lvl="0"/>
            <a:r>
              <a:rPr lang="en-US"/>
              <a:t>Click to edit Master text styles</a:t>
            </a:r>
          </a:p>
        </p:txBody>
      </p:sp>
      <p:sp>
        <p:nvSpPr>
          <p:cNvPr id="26" name="Text Placeholder 5">
            <a:extLst>
              <a:ext uri="{FF2B5EF4-FFF2-40B4-BE49-F238E27FC236}">
                <a16:creationId xmlns:a16="http://schemas.microsoft.com/office/drawing/2014/main" id="{728A0711-E7BF-664F-867F-60B3EE6F5AA7}"/>
              </a:ext>
            </a:extLst>
          </p:cNvPr>
          <p:cNvSpPr>
            <a:spLocks noGrp="1"/>
          </p:cNvSpPr>
          <p:nvPr>
            <p:ph type="body" sz="quarter" idx="20"/>
          </p:nvPr>
        </p:nvSpPr>
        <p:spPr>
          <a:xfrm>
            <a:off x="1295400" y="2555278"/>
            <a:ext cx="3655014" cy="258532"/>
          </a:xfrm>
        </p:spPr>
        <p:txBody>
          <a:bodyPr wrap="square">
            <a:spAutoFit/>
          </a:bodyPr>
          <a:lstStyle>
            <a:lvl1pPr marL="0" indent="0">
              <a:buFont typeface="Arial" panose="020B0604020202020204" pitchFamily="34" charset="0"/>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27" name="Text Placeholder 5">
            <a:extLst>
              <a:ext uri="{FF2B5EF4-FFF2-40B4-BE49-F238E27FC236}">
                <a16:creationId xmlns:a16="http://schemas.microsoft.com/office/drawing/2014/main" id="{9BC4C73E-8358-C34F-AB08-28EDCD848ACA}"/>
              </a:ext>
            </a:extLst>
          </p:cNvPr>
          <p:cNvSpPr>
            <a:spLocks noGrp="1"/>
          </p:cNvSpPr>
          <p:nvPr>
            <p:ph type="body" sz="quarter" idx="21"/>
          </p:nvPr>
        </p:nvSpPr>
        <p:spPr>
          <a:xfrm>
            <a:off x="1295400" y="2973290"/>
            <a:ext cx="3655014" cy="684310"/>
          </a:xfrm>
        </p:spPr>
        <p:txBody>
          <a:bodyPr wrap="square">
            <a:normAutofit/>
          </a:bodyPr>
          <a:lstStyle>
            <a:lvl1pPr marL="0" indent="0">
              <a:lnSpc>
                <a:spcPct val="90000"/>
              </a:lnSpc>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18" name="Content Placeholder">
            <a:extLst>
              <a:ext uri="{FF2B5EF4-FFF2-40B4-BE49-F238E27FC236}">
                <a16:creationId xmlns:a16="http://schemas.microsoft.com/office/drawing/2014/main" id="{096C5E11-555A-844C-81C9-C6300F7855B4}"/>
              </a:ext>
            </a:extLst>
          </p:cNvPr>
          <p:cNvSpPr>
            <a:spLocks noGrp="1"/>
          </p:cNvSpPr>
          <p:nvPr>
            <p:ph sz="quarter" idx="17"/>
          </p:nvPr>
        </p:nvSpPr>
        <p:spPr>
          <a:xfrm>
            <a:off x="6477000" y="3429000"/>
            <a:ext cx="3425810" cy="1562101"/>
          </a:xfrm>
          <a:solidFill>
            <a:schemeClr val="bg1"/>
          </a:solidFill>
          <a:ln w="254000">
            <a:solidFill>
              <a:schemeClr val="bg1"/>
            </a:solidFill>
          </a:ln>
        </p:spPr>
        <p:txBody>
          <a:bodyPr wrap="square" tIns="0" bIns="0">
            <a:noAutofit/>
          </a:bodyPr>
          <a:lstStyle>
            <a:lvl1pPr marL="0" indent="0">
              <a:buFont typeface="Arial" panose="020B0604020202020204" pitchFamily="34" charset="0"/>
              <a:buNone/>
              <a:defRPr sz="2000">
                <a:solidFill>
                  <a:schemeClr val="accent1"/>
                </a:solidFill>
              </a:defRPr>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21" name="Content Placeholder">
            <a:extLst>
              <a:ext uri="{FF2B5EF4-FFF2-40B4-BE49-F238E27FC236}">
                <a16:creationId xmlns:a16="http://schemas.microsoft.com/office/drawing/2014/main" id="{49BA10D3-A7F0-044C-8D29-273C5EFB8CAB}"/>
              </a:ext>
            </a:extLst>
          </p:cNvPr>
          <p:cNvSpPr>
            <a:spLocks noGrp="1"/>
          </p:cNvSpPr>
          <p:nvPr>
            <p:ph sz="quarter" idx="26"/>
          </p:nvPr>
        </p:nvSpPr>
        <p:spPr>
          <a:xfrm>
            <a:off x="1295400" y="3655715"/>
            <a:ext cx="3655014" cy="2554585"/>
          </a:xfrm>
        </p:spPr>
        <p:txBody>
          <a:bodyPr/>
          <a:lstStyle>
            <a:lvl1pPr marL="0" indent="0">
              <a:spcBef>
                <a:spcPts val="1200"/>
              </a:spcBef>
              <a:spcAft>
                <a:spcPts val="600"/>
              </a:spcAft>
              <a:buFont typeface="Arial" panose="020B0604020202020204" pitchFamily="34" charset="0"/>
              <a:buNone/>
              <a:defRPr sz="1400"/>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14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sz="1200"/>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sz="1200"/>
            </a:lvl4pPr>
            <a:lvl5pPr marL="1463040" indent="-365760">
              <a:spcBef>
                <a:spcPts val="0"/>
              </a:spcBef>
              <a:spcAft>
                <a:spcPts val="600"/>
              </a:spcAft>
              <a:buSzPct val="100000"/>
              <a:buFontTx/>
              <a:buBlip>
                <a:blip r:embed="rId8">
                  <a:extLst>
                    <a:ext uri="{96DAC541-7B7A-43D3-8B79-37D633B846F1}">
                      <asvg:svgBlip xmlns:asvg="http://schemas.microsoft.com/office/drawing/2016/SVG/main" r:embed="rId9"/>
                    </a:ext>
                  </a:extLst>
                </a:blip>
              </a:buBlip>
              <a:defRPr sz="1200"/>
            </a:lvl5pPr>
            <a:lvl6pPr marL="2286000" indent="0">
              <a:buSzPct val="25000"/>
              <a:buFontTx/>
              <a:buNone/>
              <a:defRPr sz="16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330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EY TAKEAWAY B">
    <p:spTree>
      <p:nvGrpSpPr>
        <p:cNvPr id="1" name=""/>
        <p:cNvGrpSpPr/>
        <p:nvPr/>
      </p:nvGrpSpPr>
      <p:grpSpPr>
        <a:xfrm>
          <a:off x="0" y="0"/>
          <a:ext cx="0" cy="0"/>
          <a:chOff x="0" y="0"/>
          <a:chExt cx="0" cy="0"/>
        </a:xfrm>
      </p:grpSpPr>
      <p:sp>
        <p:nvSpPr>
          <p:cNvPr id="20" name="Text Placeholder 5">
            <a:extLst>
              <a:ext uri="{FF2B5EF4-FFF2-40B4-BE49-F238E27FC236}">
                <a16:creationId xmlns:a16="http://schemas.microsoft.com/office/drawing/2014/main" id="{8F1B5CE0-D1D1-AE42-A678-681D099C8430}"/>
              </a:ext>
            </a:extLst>
          </p:cNvPr>
          <p:cNvSpPr>
            <a:spLocks noGrp="1"/>
          </p:cNvSpPr>
          <p:nvPr>
            <p:ph type="body" sz="quarter" idx="19"/>
          </p:nvPr>
        </p:nvSpPr>
        <p:spPr>
          <a:xfrm>
            <a:off x="6852863" y="2555277"/>
            <a:ext cx="3655013" cy="512855"/>
          </a:xfrm>
          <a:solidFill>
            <a:schemeClr val="tx1"/>
          </a:solidFill>
        </p:spPr>
        <p:txBody>
          <a:bodyPr lIns="182880" tIns="91440" rIns="182880" bIns="91440" anchor="ctr" anchorCtr="0">
            <a:noAutofit/>
          </a:bodyPr>
          <a:lstStyle>
            <a:lvl1pPr marL="0" indent="0">
              <a:buFont typeface="Arial" panose="020B0604020202020204" pitchFamily="34" charset="0"/>
              <a:buNone/>
              <a:defRPr sz="1200">
                <a:solidFill>
                  <a:schemeClr val="accent1"/>
                </a:solidFill>
              </a:defRPr>
            </a:lvl1pPr>
            <a:lvl2pPr>
              <a:defRPr sz="1200"/>
            </a:lvl2pPr>
            <a:lvl3pPr>
              <a:defRPr sz="1200"/>
            </a:lvl3pPr>
            <a:lvl4pPr>
              <a:defRPr sz="1200"/>
            </a:lvl4pPr>
            <a:lvl5pPr>
              <a:defRPr sz="1200"/>
            </a:lvl5pPr>
          </a:lstStyle>
          <a:p>
            <a:pPr lvl="0"/>
            <a:r>
              <a:rPr lang="en-US"/>
              <a:t>Click to edit Master text styles</a:t>
            </a:r>
          </a:p>
        </p:txBody>
      </p:sp>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23" name="Text Placeholder 5">
            <a:extLst>
              <a:ext uri="{FF2B5EF4-FFF2-40B4-BE49-F238E27FC236}">
                <a16:creationId xmlns:a16="http://schemas.microsoft.com/office/drawing/2014/main" id="{25FF29BD-88E4-CB4D-BFCC-0A6AD64E0D8D}"/>
              </a:ext>
            </a:extLst>
          </p:cNvPr>
          <p:cNvSpPr>
            <a:spLocks noGrp="1"/>
          </p:cNvSpPr>
          <p:nvPr>
            <p:ph type="body" sz="quarter" idx="20"/>
          </p:nvPr>
        </p:nvSpPr>
        <p:spPr>
          <a:xfrm>
            <a:off x="1295401" y="2555278"/>
            <a:ext cx="3655014" cy="258532"/>
          </a:xfrm>
        </p:spPr>
        <p:txBody>
          <a:bodyPr wrap="square">
            <a:spAutoFit/>
          </a:bodyPr>
          <a:lstStyle>
            <a:lvl1pPr marL="0" indent="0">
              <a:buFont typeface="Arial" panose="020B0604020202020204" pitchFamily="34" charset="0"/>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10" name="Text Placeholder 5">
            <a:extLst>
              <a:ext uri="{FF2B5EF4-FFF2-40B4-BE49-F238E27FC236}">
                <a16:creationId xmlns:a16="http://schemas.microsoft.com/office/drawing/2014/main" id="{FB298CDD-6EBE-D848-ABDD-841E34321FF8}"/>
              </a:ext>
            </a:extLst>
          </p:cNvPr>
          <p:cNvSpPr>
            <a:spLocks noGrp="1"/>
          </p:cNvSpPr>
          <p:nvPr>
            <p:ph type="body" sz="quarter" idx="25"/>
          </p:nvPr>
        </p:nvSpPr>
        <p:spPr>
          <a:xfrm>
            <a:off x="1295401" y="2973290"/>
            <a:ext cx="3655014" cy="684310"/>
          </a:xfrm>
        </p:spPr>
        <p:txBody>
          <a:bodyPr wrap="square">
            <a:normAutofit/>
          </a:bodyPr>
          <a:lstStyle>
            <a:lvl1pPr marL="0" indent="0">
              <a:lnSpc>
                <a:spcPct val="90000"/>
              </a:lnSpc>
              <a:buFont typeface="Arial" panose="020B0604020202020204" pitchFamily="34" charset="0"/>
              <a:buNone/>
              <a:defRPr sz="2800">
                <a:latin typeface="+mj-lt"/>
              </a:defRPr>
            </a:lvl1pPr>
            <a:lvl2pPr>
              <a:defRPr sz="1200"/>
            </a:lvl2pPr>
            <a:lvl3pPr>
              <a:defRPr sz="1200"/>
            </a:lvl3pPr>
            <a:lvl4pPr>
              <a:defRPr sz="1200"/>
            </a:lvl4pPr>
            <a:lvl5pPr>
              <a:defRPr sz="1200"/>
            </a:lvl5pPr>
          </a:lstStyle>
          <a:p>
            <a:pPr lvl="0"/>
            <a:r>
              <a:rPr lang="en-US"/>
              <a:t>Click to edit Master text styles</a:t>
            </a:r>
          </a:p>
        </p:txBody>
      </p:sp>
      <p:sp>
        <p:nvSpPr>
          <p:cNvPr id="11" name="Content Placeholder">
            <a:extLst>
              <a:ext uri="{FF2B5EF4-FFF2-40B4-BE49-F238E27FC236}">
                <a16:creationId xmlns:a16="http://schemas.microsoft.com/office/drawing/2014/main" id="{11A2AB8F-9961-F141-B7C1-2611FD4CEF28}"/>
              </a:ext>
            </a:extLst>
          </p:cNvPr>
          <p:cNvSpPr>
            <a:spLocks noGrp="1"/>
          </p:cNvSpPr>
          <p:nvPr>
            <p:ph sz="quarter" idx="10"/>
          </p:nvPr>
        </p:nvSpPr>
        <p:spPr>
          <a:xfrm>
            <a:off x="1295400" y="3657600"/>
            <a:ext cx="3655014" cy="2552700"/>
          </a:xfrm>
        </p:spPr>
        <p:txBody>
          <a:bodyPr/>
          <a:lstStyle>
            <a:lvl1pPr>
              <a:spcBef>
                <a:spcPts val="600"/>
              </a:spcBef>
              <a:defRPr sz="14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a:extLst>
              <a:ext uri="{FF2B5EF4-FFF2-40B4-BE49-F238E27FC236}">
                <a16:creationId xmlns:a16="http://schemas.microsoft.com/office/drawing/2014/main" id="{C8CB10E4-0AA1-7D44-BA99-264393B3F3E6}"/>
              </a:ext>
            </a:extLst>
          </p:cNvPr>
          <p:cNvSpPr>
            <a:spLocks noGrp="1"/>
          </p:cNvSpPr>
          <p:nvPr>
            <p:ph sz="quarter" idx="17"/>
          </p:nvPr>
        </p:nvSpPr>
        <p:spPr>
          <a:xfrm>
            <a:off x="6852863" y="3068133"/>
            <a:ext cx="3655014" cy="2459736"/>
          </a:xfrm>
          <a:solidFill>
            <a:schemeClr val="tx1"/>
          </a:solidFill>
        </p:spPr>
        <p:txBody>
          <a:bodyPr lIns="182880" tIns="91440" rIns="182880" bIns="91440" anchor="ctr">
            <a:normAutofit/>
          </a:bodyPr>
          <a:lstStyle>
            <a:lvl1pPr marL="0" indent="0">
              <a:buFont typeface="Arial" panose="020B0604020202020204" pitchFamily="34" charset="0"/>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1850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EY TAKEAWAY C">
    <p:spTree>
      <p:nvGrpSpPr>
        <p:cNvPr id="1" name=""/>
        <p:cNvGrpSpPr/>
        <p:nvPr/>
      </p:nvGrpSpPr>
      <p:grpSpPr>
        <a:xfrm>
          <a:off x="0" y="0"/>
          <a:ext cx="0" cy="0"/>
          <a:chOff x="0" y="0"/>
          <a:chExt cx="0" cy="0"/>
        </a:xfrm>
      </p:grpSpPr>
      <p:sp>
        <p:nvSpPr>
          <p:cNvPr id="11" name="Content Placeholder">
            <a:extLst>
              <a:ext uri="{FF2B5EF4-FFF2-40B4-BE49-F238E27FC236}">
                <a16:creationId xmlns:a16="http://schemas.microsoft.com/office/drawing/2014/main" id="{11A2AB8F-9961-F141-B7C1-2611FD4CEF28}"/>
              </a:ext>
            </a:extLst>
          </p:cNvPr>
          <p:cNvSpPr>
            <a:spLocks noGrp="1"/>
          </p:cNvSpPr>
          <p:nvPr>
            <p:ph sz="quarter" idx="10"/>
          </p:nvPr>
        </p:nvSpPr>
        <p:spPr>
          <a:xfrm>
            <a:off x="1295400" y="2541423"/>
            <a:ext cx="3655014" cy="1462542"/>
          </a:xfrm>
        </p:spPr>
        <p:txBody>
          <a:bodyPr/>
          <a:lstStyle>
            <a:lvl1pPr>
              <a:spcBef>
                <a:spcPts val="600"/>
              </a:spcBef>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5">
            <a:extLst>
              <a:ext uri="{FF2B5EF4-FFF2-40B4-BE49-F238E27FC236}">
                <a16:creationId xmlns:a16="http://schemas.microsoft.com/office/drawing/2014/main" id="{8F1B5CE0-D1D1-AE42-A678-681D099C8430}"/>
              </a:ext>
            </a:extLst>
          </p:cNvPr>
          <p:cNvSpPr>
            <a:spLocks noGrp="1"/>
          </p:cNvSpPr>
          <p:nvPr>
            <p:ph type="body" sz="quarter" idx="19"/>
          </p:nvPr>
        </p:nvSpPr>
        <p:spPr>
          <a:xfrm>
            <a:off x="6852863" y="2555277"/>
            <a:ext cx="3655013" cy="512855"/>
          </a:xfrm>
          <a:solidFill>
            <a:schemeClr val="tx1"/>
          </a:solidFill>
        </p:spPr>
        <p:txBody>
          <a:bodyPr lIns="182880" tIns="91440" rIns="182880" bIns="91440" anchor="ctr" anchorCtr="0">
            <a:noAutofit/>
          </a:bodyPr>
          <a:lstStyle>
            <a:lvl1pPr marL="0" indent="0">
              <a:buFont typeface="Arial" panose="020B0604020202020204" pitchFamily="34" charset="0"/>
              <a:buNone/>
              <a:defRPr sz="1200">
                <a:solidFill>
                  <a:schemeClr val="accent1"/>
                </a:solidFill>
              </a:defRPr>
            </a:lvl1pPr>
            <a:lvl2pPr>
              <a:defRPr sz="1200"/>
            </a:lvl2pPr>
            <a:lvl3pPr>
              <a:defRPr sz="1200"/>
            </a:lvl3pPr>
            <a:lvl4pPr>
              <a:defRPr sz="1200"/>
            </a:lvl4pPr>
            <a:lvl5pPr>
              <a:defRPr sz="1200"/>
            </a:lvl5pPr>
          </a:lstStyle>
          <a:p>
            <a:pPr lvl="0"/>
            <a:r>
              <a:rPr lang="en-US"/>
              <a:t>Click to edit Master text styles</a:t>
            </a:r>
          </a:p>
        </p:txBody>
      </p:sp>
      <p:sp>
        <p:nvSpPr>
          <p:cNvPr id="3" name="Title ">
            <a:extLst>
              <a:ext uri="{FF2B5EF4-FFF2-40B4-BE49-F238E27FC236}">
                <a16:creationId xmlns:a16="http://schemas.microsoft.com/office/drawing/2014/main" id="{AC76C39B-BCB2-6D4D-910F-77E4A4B6F42D}"/>
              </a:ext>
            </a:extLst>
          </p:cNvPr>
          <p:cNvSpPr>
            <a:spLocks noGrp="1"/>
          </p:cNvSpPr>
          <p:nvPr>
            <p:ph type="title"/>
          </p:nvPr>
        </p:nvSpPr>
        <p:spPr/>
        <p:txBody>
          <a:bodyPr/>
          <a:lstStyle/>
          <a:p>
            <a:r>
              <a:rPr lang="en-US"/>
              <a:t>Click to edit Master title style</a:t>
            </a:r>
          </a:p>
        </p:txBody>
      </p:sp>
      <p:sp>
        <p:nvSpPr>
          <p:cNvPr id="9" name="Content Placeholder">
            <a:extLst>
              <a:ext uri="{FF2B5EF4-FFF2-40B4-BE49-F238E27FC236}">
                <a16:creationId xmlns:a16="http://schemas.microsoft.com/office/drawing/2014/main" id="{C8CB10E4-0AA1-7D44-BA99-264393B3F3E6}"/>
              </a:ext>
            </a:extLst>
          </p:cNvPr>
          <p:cNvSpPr>
            <a:spLocks noGrp="1"/>
          </p:cNvSpPr>
          <p:nvPr>
            <p:ph sz="quarter" idx="17"/>
          </p:nvPr>
        </p:nvSpPr>
        <p:spPr>
          <a:xfrm>
            <a:off x="6852863" y="3068133"/>
            <a:ext cx="3655014" cy="2459736"/>
          </a:xfrm>
          <a:solidFill>
            <a:schemeClr val="tx1"/>
          </a:solidFill>
        </p:spPr>
        <p:txBody>
          <a:bodyPr lIns="182880" tIns="91440" rIns="182880" bIns="91440" anchor="ctr">
            <a:normAutofit/>
          </a:bodyPr>
          <a:lstStyle>
            <a:lvl1pPr marL="0" indent="0">
              <a:buFont typeface="Arial" panose="020B0604020202020204" pitchFamily="34" charset="0"/>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a:extLst>
              <a:ext uri="{FF2B5EF4-FFF2-40B4-BE49-F238E27FC236}">
                <a16:creationId xmlns:a16="http://schemas.microsoft.com/office/drawing/2014/main" id="{111D2B84-718D-AD40-AA87-ACC503BF637B}"/>
              </a:ext>
            </a:extLst>
          </p:cNvPr>
          <p:cNvSpPr>
            <a:spLocks noGrp="1"/>
          </p:cNvSpPr>
          <p:nvPr>
            <p:ph sz="quarter" idx="20"/>
          </p:nvPr>
        </p:nvSpPr>
        <p:spPr>
          <a:xfrm>
            <a:off x="1295400" y="4037714"/>
            <a:ext cx="3655014" cy="1462542"/>
          </a:xfrm>
        </p:spPr>
        <p:txBody>
          <a:bodyPr/>
          <a:lstStyle>
            <a:lvl1pPr>
              <a:spcBef>
                <a:spcPts val="600"/>
              </a:spcBef>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669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 ONE COLUMN">
    <p:spTree>
      <p:nvGrpSpPr>
        <p:cNvPr id="1" name=""/>
        <p:cNvGrpSpPr/>
        <p:nvPr/>
      </p:nvGrpSpPr>
      <p:grpSpPr>
        <a:xfrm>
          <a:off x="0" y="0"/>
          <a:ext cx="0" cy="0"/>
          <a:chOff x="0" y="0"/>
          <a:chExt cx="0" cy="0"/>
        </a:xfrm>
      </p:grpSpPr>
      <p:sp>
        <p:nvSpPr>
          <p:cNvPr id="16" name="Green Blue Gradient ">
            <a:extLst>
              <a:ext uri="{FF2B5EF4-FFF2-40B4-BE49-F238E27FC236}">
                <a16:creationId xmlns:a16="http://schemas.microsoft.com/office/drawing/2014/main" id="{BBB220A5-6188-694B-8D0C-21ED2C447725}"/>
              </a:ext>
            </a:extLst>
          </p:cNvPr>
          <p:cNvSpPr/>
          <p:nvPr userDrawn="1"/>
        </p:nvSpPr>
        <p:spPr>
          <a:xfrm flipH="1" flipV="1">
            <a:off x="8750460" y="0"/>
            <a:ext cx="3441539" cy="6701742"/>
          </a:xfrm>
          <a:prstGeom prst="rtTriangle">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Text Placeholder 9">
            <a:extLst>
              <a:ext uri="{FF2B5EF4-FFF2-40B4-BE49-F238E27FC236}">
                <a16:creationId xmlns:a16="http://schemas.microsoft.com/office/drawing/2014/main" id="{66031AFD-102B-7E4A-B60D-01961354DC5F}"/>
              </a:ext>
            </a:extLst>
          </p:cNvPr>
          <p:cNvSpPr>
            <a:spLocks noGrp="1"/>
          </p:cNvSpPr>
          <p:nvPr>
            <p:ph type="body" sz="quarter" idx="24"/>
          </p:nvPr>
        </p:nvSpPr>
        <p:spPr>
          <a:xfrm>
            <a:off x="1294857" y="1880844"/>
            <a:ext cx="7845760" cy="443256"/>
          </a:xfrm>
        </p:spPr>
        <p:txBody>
          <a:bodyPr/>
          <a:lstStyle>
            <a:lvl1pPr marL="0" indent="0">
              <a:spcBef>
                <a:spcPts val="0"/>
              </a:spcBef>
              <a:buFont typeface="Arial" panose="020B0604020202020204" pitchFamily="34" charset="0"/>
              <a:buNone/>
              <a:defRPr sz="1800" b="1">
                <a:solidFill>
                  <a:schemeClr val="accent1"/>
                </a:solidFill>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US"/>
              <a:t>Click to edit Master text styles</a:t>
            </a:r>
          </a:p>
        </p:txBody>
      </p:sp>
      <p:sp>
        <p:nvSpPr>
          <p:cNvPr id="37" name="Green Blue Gradient ">
            <a:extLst>
              <a:ext uri="{FF2B5EF4-FFF2-40B4-BE49-F238E27FC236}">
                <a16:creationId xmlns:a16="http://schemas.microsoft.com/office/drawing/2014/main" id="{5D777DFB-BC91-4441-B1FA-F8C84434AAB2}"/>
              </a:ext>
            </a:extLst>
          </p:cNvPr>
          <p:cNvSpPr/>
          <p:nvPr userDrawn="1"/>
        </p:nvSpPr>
        <p:spPr>
          <a:xfrm>
            <a:off x="0" y="4240"/>
            <a:ext cx="189571"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9" name="Table Placeholder 18">
            <a:extLst>
              <a:ext uri="{FF2B5EF4-FFF2-40B4-BE49-F238E27FC236}">
                <a16:creationId xmlns:a16="http://schemas.microsoft.com/office/drawing/2014/main" id="{9AD3B7B6-1A7D-424C-8A3F-D62E1F75133C}"/>
              </a:ext>
            </a:extLst>
          </p:cNvPr>
          <p:cNvSpPr>
            <a:spLocks noGrp="1"/>
          </p:cNvSpPr>
          <p:nvPr>
            <p:ph type="tbl" sz="quarter" idx="25"/>
          </p:nvPr>
        </p:nvSpPr>
        <p:spPr>
          <a:xfrm>
            <a:off x="1295400" y="2546430"/>
            <a:ext cx="7845216" cy="3663870"/>
          </a:xfrm>
        </p:spPr>
        <p:txBody>
          <a:bodyPr/>
          <a:lstStyle>
            <a:lvl1pPr marL="0" indent="0">
              <a:buFont typeface="Arial" panose="020B0604020202020204" pitchFamily="34" charset="0"/>
              <a:buNone/>
              <a:defRPr sz="1400"/>
            </a:lvl1pPr>
          </a:lstStyle>
          <a:p>
            <a:r>
              <a:rPr lang="en-US"/>
              <a:t>Click icon to add table</a:t>
            </a:r>
          </a:p>
        </p:txBody>
      </p:sp>
      <p:sp>
        <p:nvSpPr>
          <p:cNvPr id="3" name="Title 2">
            <a:extLst>
              <a:ext uri="{FF2B5EF4-FFF2-40B4-BE49-F238E27FC236}">
                <a16:creationId xmlns:a16="http://schemas.microsoft.com/office/drawing/2014/main" id="{92AACDCE-423E-824C-B988-AD8C5F407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9038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 - TWO COLUMN">
    <p:spTree>
      <p:nvGrpSpPr>
        <p:cNvPr id="1" name=""/>
        <p:cNvGrpSpPr/>
        <p:nvPr/>
      </p:nvGrpSpPr>
      <p:grpSpPr>
        <a:xfrm>
          <a:off x="0" y="0"/>
          <a:ext cx="0" cy="0"/>
          <a:chOff x="0" y="0"/>
          <a:chExt cx="0" cy="0"/>
        </a:xfrm>
      </p:grpSpPr>
      <p:sp>
        <p:nvSpPr>
          <p:cNvPr id="16" name="Green Blue Gradient ">
            <a:extLst>
              <a:ext uri="{FF2B5EF4-FFF2-40B4-BE49-F238E27FC236}">
                <a16:creationId xmlns:a16="http://schemas.microsoft.com/office/drawing/2014/main" id="{BBB220A5-6188-694B-8D0C-21ED2C447725}"/>
              </a:ext>
            </a:extLst>
          </p:cNvPr>
          <p:cNvSpPr/>
          <p:nvPr userDrawn="1"/>
        </p:nvSpPr>
        <p:spPr>
          <a:xfrm flipH="1" flipV="1">
            <a:off x="8750460" y="0"/>
            <a:ext cx="3441539" cy="6701742"/>
          </a:xfrm>
          <a:prstGeom prst="rtTriangle">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7" name="Green Blue Gradient ">
            <a:extLst>
              <a:ext uri="{FF2B5EF4-FFF2-40B4-BE49-F238E27FC236}">
                <a16:creationId xmlns:a16="http://schemas.microsoft.com/office/drawing/2014/main" id="{5D777DFB-BC91-4441-B1FA-F8C84434AAB2}"/>
              </a:ext>
            </a:extLst>
          </p:cNvPr>
          <p:cNvSpPr/>
          <p:nvPr userDrawn="1"/>
        </p:nvSpPr>
        <p:spPr>
          <a:xfrm>
            <a:off x="0" y="4240"/>
            <a:ext cx="189571"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9" name="Table Placeholder 18">
            <a:extLst>
              <a:ext uri="{FF2B5EF4-FFF2-40B4-BE49-F238E27FC236}">
                <a16:creationId xmlns:a16="http://schemas.microsoft.com/office/drawing/2014/main" id="{9AD3B7B6-1A7D-424C-8A3F-D62E1F75133C}"/>
              </a:ext>
            </a:extLst>
          </p:cNvPr>
          <p:cNvSpPr>
            <a:spLocks noGrp="1"/>
          </p:cNvSpPr>
          <p:nvPr>
            <p:ph type="tbl" sz="quarter" idx="25"/>
          </p:nvPr>
        </p:nvSpPr>
        <p:spPr>
          <a:xfrm>
            <a:off x="1295937" y="2546430"/>
            <a:ext cx="3425617" cy="3663870"/>
          </a:xfrm>
        </p:spPr>
        <p:txBody>
          <a:bodyPr/>
          <a:lstStyle>
            <a:lvl1pPr marL="0" indent="0">
              <a:buFont typeface="Arial" panose="020B0604020202020204" pitchFamily="34" charset="0"/>
              <a:buNone/>
              <a:defRPr sz="1400"/>
            </a:lvl1pPr>
          </a:lstStyle>
          <a:p>
            <a:r>
              <a:rPr lang="en-US"/>
              <a:t>Click icon to add table</a:t>
            </a:r>
          </a:p>
        </p:txBody>
      </p:sp>
      <p:sp>
        <p:nvSpPr>
          <p:cNvPr id="38" name="Table Placeholder 18">
            <a:extLst>
              <a:ext uri="{FF2B5EF4-FFF2-40B4-BE49-F238E27FC236}">
                <a16:creationId xmlns:a16="http://schemas.microsoft.com/office/drawing/2014/main" id="{D80CD8E2-5638-D948-AECB-5B79F010B3CD}"/>
              </a:ext>
            </a:extLst>
          </p:cNvPr>
          <p:cNvSpPr>
            <a:spLocks noGrp="1"/>
          </p:cNvSpPr>
          <p:nvPr>
            <p:ph type="tbl" sz="quarter" idx="26"/>
          </p:nvPr>
        </p:nvSpPr>
        <p:spPr>
          <a:xfrm>
            <a:off x="5714999" y="2546430"/>
            <a:ext cx="3425617" cy="3663870"/>
          </a:xfrm>
        </p:spPr>
        <p:txBody>
          <a:bodyPr/>
          <a:lstStyle>
            <a:lvl1pPr marL="0" indent="0">
              <a:buFont typeface="Arial" panose="020B0604020202020204" pitchFamily="34" charset="0"/>
              <a:buNone/>
              <a:defRPr sz="1400"/>
            </a:lvl1pPr>
          </a:lstStyle>
          <a:p>
            <a:r>
              <a:rPr lang="en-US"/>
              <a:t>Click icon to add table</a:t>
            </a:r>
          </a:p>
        </p:txBody>
      </p:sp>
      <p:sp>
        <p:nvSpPr>
          <p:cNvPr id="2" name="Title 1">
            <a:extLst>
              <a:ext uri="{FF2B5EF4-FFF2-40B4-BE49-F238E27FC236}">
                <a16:creationId xmlns:a16="http://schemas.microsoft.com/office/drawing/2014/main" id="{91B545E8-59AF-AC43-B05D-0F740EA45CB6}"/>
              </a:ext>
            </a:extLst>
          </p:cNvPr>
          <p:cNvSpPr>
            <a:spLocks noGrp="1"/>
          </p:cNvSpPr>
          <p:nvPr>
            <p:ph type="title"/>
          </p:nvPr>
        </p:nvSpPr>
        <p:spPr/>
        <p:txBody>
          <a:bodyPr/>
          <a:lstStyle/>
          <a:p>
            <a:r>
              <a:rPr lang="en-US"/>
              <a:t>Click to edit Master title style</a:t>
            </a:r>
          </a:p>
        </p:txBody>
      </p:sp>
      <p:sp>
        <p:nvSpPr>
          <p:cNvPr id="8" name="Text Placeholder 9">
            <a:extLst>
              <a:ext uri="{FF2B5EF4-FFF2-40B4-BE49-F238E27FC236}">
                <a16:creationId xmlns:a16="http://schemas.microsoft.com/office/drawing/2014/main" id="{BDFE4A6A-CD8F-F742-B899-F3F47870D7BE}"/>
              </a:ext>
            </a:extLst>
          </p:cNvPr>
          <p:cNvSpPr>
            <a:spLocks noGrp="1"/>
          </p:cNvSpPr>
          <p:nvPr>
            <p:ph type="body" sz="quarter" idx="24"/>
          </p:nvPr>
        </p:nvSpPr>
        <p:spPr>
          <a:xfrm>
            <a:off x="1294857" y="1880844"/>
            <a:ext cx="7845760" cy="443256"/>
          </a:xfrm>
        </p:spPr>
        <p:txBody>
          <a:bodyPr/>
          <a:lstStyle>
            <a:lvl1pPr marL="0" indent="0">
              <a:spcBef>
                <a:spcPts val="0"/>
              </a:spcBef>
              <a:buFont typeface="Arial" panose="020B0604020202020204" pitchFamily="34" charset="0"/>
              <a:buNone/>
              <a:defRPr sz="1800" b="1">
                <a:solidFill>
                  <a:schemeClr val="accent1"/>
                </a:solidFill>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US"/>
              <a:t>Click to edit Master text styles</a:t>
            </a:r>
          </a:p>
        </p:txBody>
      </p:sp>
    </p:spTree>
    <p:extLst>
      <p:ext uri="{BB962C8B-B14F-4D97-AF65-F5344CB8AC3E}">
        <p14:creationId xmlns:p14="http://schemas.microsoft.com/office/powerpoint/2010/main" val="556335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PTO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0C73BA-788E-5041-A5FF-5848E64FBBC2}"/>
              </a:ext>
            </a:extLst>
          </p:cNvPr>
          <p:cNvPicPr>
            <a:picLocks noChangeAspect="1"/>
          </p:cNvPicPr>
          <p:nvPr userDrawn="1"/>
        </p:nvPicPr>
        <p:blipFill>
          <a:blip r:embed="rId2">
            <a:extLst>
              <a:ext uri="{28A0092B-C50C-407E-A947-70E740481C1C}">
                <a14:useLocalDpi xmlns:a14="http://schemas.microsoft.com/office/drawing/2010/main"/>
              </a:ext>
            </a:extLst>
          </a:blip>
          <a:stretch/>
        </p:blipFill>
        <p:spPr>
          <a:xfrm>
            <a:off x="3071176" y="2296390"/>
            <a:ext cx="6096000" cy="3479800"/>
          </a:xfrm>
          <a:prstGeom prst="rect">
            <a:avLst/>
          </a:prstGeom>
        </p:spPr>
      </p:pic>
      <p:sp>
        <p:nvSpPr>
          <p:cNvPr id="46" name="Picture Placeholder 2">
            <a:extLst>
              <a:ext uri="{FF2B5EF4-FFF2-40B4-BE49-F238E27FC236}">
                <a16:creationId xmlns:a16="http://schemas.microsoft.com/office/drawing/2014/main" id="{F7915CD4-D7BB-C847-B69F-1E9041D1C7B2}"/>
              </a:ext>
            </a:extLst>
          </p:cNvPr>
          <p:cNvSpPr>
            <a:spLocks noGrp="1"/>
          </p:cNvSpPr>
          <p:nvPr>
            <p:ph type="pic" sz="quarter" idx="26" hasCustomPrompt="1"/>
          </p:nvPr>
        </p:nvSpPr>
        <p:spPr>
          <a:xfrm>
            <a:off x="3830636" y="2500142"/>
            <a:ext cx="4526280" cy="2876551"/>
          </a:xfrm>
          <a:noFill/>
        </p:spPr>
        <p:txBody>
          <a:bodyPr anchor="t" anchorCtr="0"/>
          <a:lstStyle>
            <a:lvl1pPr marL="0" marR="0" indent="0" algn="l"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r>
              <a:rPr lang="en-US"/>
              <a:t>Add image</a:t>
            </a:r>
          </a:p>
        </p:txBody>
      </p:sp>
      <p:sp>
        <p:nvSpPr>
          <p:cNvPr id="13" name="Triangle 12">
            <a:extLst>
              <a:ext uri="{FF2B5EF4-FFF2-40B4-BE49-F238E27FC236}">
                <a16:creationId xmlns:a16="http://schemas.microsoft.com/office/drawing/2014/main" id="{1A6931DD-B878-314A-82C7-A7A113802FCE}"/>
              </a:ext>
            </a:extLst>
          </p:cNvPr>
          <p:cNvSpPr/>
          <p:nvPr userDrawn="1"/>
        </p:nvSpPr>
        <p:spPr>
          <a:xfrm rot="5400000">
            <a:off x="3105623" y="3959348"/>
            <a:ext cx="294640" cy="254000"/>
          </a:xfrm>
          <a:prstGeom prst="triangl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44" name="Triangle 43">
            <a:extLst>
              <a:ext uri="{FF2B5EF4-FFF2-40B4-BE49-F238E27FC236}">
                <a16:creationId xmlns:a16="http://schemas.microsoft.com/office/drawing/2014/main" id="{0E8F42A6-8580-574F-9F58-8A81C835D896}"/>
              </a:ext>
            </a:extLst>
          </p:cNvPr>
          <p:cNvSpPr/>
          <p:nvPr userDrawn="1"/>
        </p:nvSpPr>
        <p:spPr>
          <a:xfrm rot="16200000">
            <a:off x="8818879" y="3959348"/>
            <a:ext cx="294640" cy="254000"/>
          </a:xfrm>
          <a:prstGeom prst="triangl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8" name="Title 7">
            <a:extLst>
              <a:ext uri="{FF2B5EF4-FFF2-40B4-BE49-F238E27FC236}">
                <a16:creationId xmlns:a16="http://schemas.microsoft.com/office/drawing/2014/main" id="{D647CA01-5C3D-624B-80A6-9C31B7617FD3}"/>
              </a:ext>
            </a:extLst>
          </p:cNvPr>
          <p:cNvSpPr>
            <a:spLocks noGrp="1"/>
          </p:cNvSpPr>
          <p:nvPr>
            <p:ph type="title"/>
          </p:nvPr>
        </p:nvSpPr>
        <p:spPr/>
        <p:txBody>
          <a:bodyPr/>
          <a:lstStyle/>
          <a:p>
            <a:r>
              <a:rPr lang="en-US"/>
              <a:t>Click to edit Master title style</a:t>
            </a:r>
          </a:p>
        </p:txBody>
      </p:sp>
      <p:sp>
        <p:nvSpPr>
          <p:cNvPr id="20" name="Text Placeholder 5">
            <a:extLst>
              <a:ext uri="{FF2B5EF4-FFF2-40B4-BE49-F238E27FC236}">
                <a16:creationId xmlns:a16="http://schemas.microsoft.com/office/drawing/2014/main" id="{E76C329A-E0DB-DF42-9B8D-167A32DFF35C}"/>
              </a:ext>
            </a:extLst>
          </p:cNvPr>
          <p:cNvSpPr>
            <a:spLocks noGrp="1"/>
          </p:cNvSpPr>
          <p:nvPr>
            <p:ph type="body" sz="quarter" idx="20"/>
          </p:nvPr>
        </p:nvSpPr>
        <p:spPr>
          <a:xfrm>
            <a:off x="609600" y="3073893"/>
            <a:ext cx="2573651" cy="584775"/>
          </a:xfrm>
          <a:solidFill>
            <a:schemeClr val="tx1"/>
          </a:solidFill>
        </p:spPr>
        <p:txBody>
          <a:bodyPr wrap="square" lIns="182880" rIns="182880" anchor="ctr">
            <a:noAutofit/>
          </a:bodyPr>
          <a:lstStyle>
            <a:lvl1pPr marL="0" indent="0">
              <a:buFont typeface="Arial" panose="020B0604020202020204" pitchFamily="34" charset="0"/>
              <a:buNone/>
              <a:defRPr sz="1600">
                <a:solidFill>
                  <a:schemeClr val="bg1"/>
                </a:solidFill>
              </a:defRPr>
            </a:lvl1pPr>
            <a:lvl2pPr>
              <a:defRPr sz="1200"/>
            </a:lvl2pPr>
            <a:lvl3pPr>
              <a:defRPr sz="1200"/>
            </a:lvl3pPr>
            <a:lvl4pPr>
              <a:defRPr sz="1200"/>
            </a:lvl4pPr>
            <a:lvl5pPr>
              <a:defRPr sz="1200"/>
            </a:lvl5pPr>
          </a:lstStyle>
          <a:p>
            <a:pPr lvl="0"/>
            <a:r>
              <a:rPr lang="en-US"/>
              <a:t>Click to edit Master text styles</a:t>
            </a:r>
          </a:p>
        </p:txBody>
      </p:sp>
      <p:sp>
        <p:nvSpPr>
          <p:cNvPr id="21" name="Text Placeholder 5">
            <a:extLst>
              <a:ext uri="{FF2B5EF4-FFF2-40B4-BE49-F238E27FC236}">
                <a16:creationId xmlns:a16="http://schemas.microsoft.com/office/drawing/2014/main" id="{A6197D72-591C-3741-B644-19C092E66B13}"/>
              </a:ext>
            </a:extLst>
          </p:cNvPr>
          <p:cNvSpPr>
            <a:spLocks noGrp="1"/>
          </p:cNvSpPr>
          <p:nvPr>
            <p:ph type="body" sz="quarter" idx="21" hasCustomPrompt="1"/>
          </p:nvPr>
        </p:nvSpPr>
        <p:spPr>
          <a:xfrm>
            <a:off x="609600" y="2717800"/>
            <a:ext cx="2573651" cy="356093"/>
          </a:xfrm>
          <a:solidFill>
            <a:schemeClr val="tx1"/>
          </a:solidFill>
        </p:spPr>
        <p:txBody>
          <a:bodyPr wrap="square" lIns="182880" rIns="182880" anchor="b">
            <a:noAutofit/>
          </a:bodyPr>
          <a:lstStyle>
            <a:lvl1pPr marL="0" indent="0">
              <a:buFont typeface="Arial" panose="020B0604020202020204" pitchFamily="34" charset="0"/>
              <a:buNone/>
              <a:defRPr sz="1050">
                <a:solidFill>
                  <a:schemeClr val="bg1"/>
                </a:solidFill>
              </a:defRPr>
            </a:lvl1pPr>
            <a:lvl2pPr>
              <a:defRPr sz="1200"/>
            </a:lvl2pPr>
            <a:lvl3pPr>
              <a:defRPr sz="1200"/>
            </a:lvl3pPr>
            <a:lvl4pPr>
              <a:defRPr sz="1200"/>
            </a:lvl4pPr>
            <a:lvl5pPr>
              <a:defRPr sz="1200"/>
            </a:lvl5pPr>
          </a:lstStyle>
          <a:p>
            <a:pPr lvl="0"/>
            <a:r>
              <a:rPr lang="en-US"/>
              <a:t>/XX</a:t>
            </a:r>
          </a:p>
        </p:txBody>
      </p:sp>
      <p:sp>
        <p:nvSpPr>
          <p:cNvPr id="34" name="Text Placeholder 5">
            <a:extLst>
              <a:ext uri="{FF2B5EF4-FFF2-40B4-BE49-F238E27FC236}">
                <a16:creationId xmlns:a16="http://schemas.microsoft.com/office/drawing/2014/main" id="{87B15C86-3A2E-364D-8126-B45C9285D2E5}"/>
              </a:ext>
            </a:extLst>
          </p:cNvPr>
          <p:cNvSpPr>
            <a:spLocks noGrp="1"/>
          </p:cNvSpPr>
          <p:nvPr>
            <p:ph type="body" sz="quarter" idx="22"/>
          </p:nvPr>
        </p:nvSpPr>
        <p:spPr>
          <a:xfrm>
            <a:off x="9004301" y="3044250"/>
            <a:ext cx="2578099" cy="584775"/>
          </a:xfrm>
          <a:solidFill>
            <a:schemeClr val="tx1"/>
          </a:solidFill>
        </p:spPr>
        <p:txBody>
          <a:bodyPr wrap="square" lIns="182880" rIns="182880" anchor="ctr">
            <a:noAutofit/>
          </a:bodyPr>
          <a:lstStyle>
            <a:lvl1pPr marL="0" indent="0">
              <a:buFont typeface="Arial" panose="020B0604020202020204" pitchFamily="34" charset="0"/>
              <a:buNone/>
              <a:defRPr sz="1600">
                <a:solidFill>
                  <a:schemeClr val="bg1"/>
                </a:solidFill>
              </a:defRPr>
            </a:lvl1pPr>
            <a:lvl2pPr>
              <a:defRPr sz="1200"/>
            </a:lvl2pPr>
            <a:lvl3pPr>
              <a:defRPr sz="1200"/>
            </a:lvl3pPr>
            <a:lvl4pPr>
              <a:defRPr sz="1200"/>
            </a:lvl4pPr>
            <a:lvl5pPr>
              <a:defRPr sz="1200"/>
            </a:lvl5pPr>
          </a:lstStyle>
          <a:p>
            <a:pPr lvl="0"/>
            <a:r>
              <a:rPr lang="en-US"/>
              <a:t>Click to edit Master text styles</a:t>
            </a:r>
          </a:p>
        </p:txBody>
      </p:sp>
      <p:sp>
        <p:nvSpPr>
          <p:cNvPr id="35" name="Text Placeholder 5">
            <a:extLst>
              <a:ext uri="{FF2B5EF4-FFF2-40B4-BE49-F238E27FC236}">
                <a16:creationId xmlns:a16="http://schemas.microsoft.com/office/drawing/2014/main" id="{69BA82BC-CFFB-C246-BB41-566B7924BDD3}"/>
              </a:ext>
            </a:extLst>
          </p:cNvPr>
          <p:cNvSpPr>
            <a:spLocks noGrp="1"/>
          </p:cNvSpPr>
          <p:nvPr>
            <p:ph type="body" sz="quarter" idx="23" hasCustomPrompt="1"/>
          </p:nvPr>
        </p:nvSpPr>
        <p:spPr>
          <a:xfrm>
            <a:off x="9004301" y="2717800"/>
            <a:ext cx="2578099" cy="356093"/>
          </a:xfrm>
          <a:solidFill>
            <a:schemeClr val="tx1"/>
          </a:solidFill>
        </p:spPr>
        <p:txBody>
          <a:bodyPr wrap="square" lIns="182880" rIns="182880" anchor="b">
            <a:noAutofit/>
          </a:bodyPr>
          <a:lstStyle>
            <a:lvl1pPr marL="0" indent="0">
              <a:buFont typeface="Arial" panose="020B0604020202020204" pitchFamily="34" charset="0"/>
              <a:buNone/>
              <a:defRPr sz="1050">
                <a:solidFill>
                  <a:schemeClr val="bg1"/>
                </a:solidFill>
              </a:defRPr>
            </a:lvl1pPr>
            <a:lvl2pPr>
              <a:defRPr sz="1200"/>
            </a:lvl2pPr>
            <a:lvl3pPr>
              <a:defRPr sz="1200"/>
            </a:lvl3pPr>
            <a:lvl4pPr>
              <a:defRPr sz="1200"/>
            </a:lvl4pPr>
            <a:lvl5pPr>
              <a:defRPr sz="1200"/>
            </a:lvl5pPr>
          </a:lstStyle>
          <a:p>
            <a:pPr lvl="0"/>
            <a:r>
              <a:rPr lang="en-US"/>
              <a:t>/XX</a:t>
            </a:r>
          </a:p>
        </p:txBody>
      </p:sp>
      <p:sp>
        <p:nvSpPr>
          <p:cNvPr id="42" name="Text Placeholder 5">
            <a:extLst>
              <a:ext uri="{FF2B5EF4-FFF2-40B4-BE49-F238E27FC236}">
                <a16:creationId xmlns:a16="http://schemas.microsoft.com/office/drawing/2014/main" id="{9D2CBBF3-B01E-824D-999C-A16ADAFBCB5C}"/>
              </a:ext>
            </a:extLst>
          </p:cNvPr>
          <p:cNvSpPr>
            <a:spLocks noGrp="1"/>
          </p:cNvSpPr>
          <p:nvPr>
            <p:ph type="body" sz="quarter" idx="24"/>
          </p:nvPr>
        </p:nvSpPr>
        <p:spPr>
          <a:xfrm>
            <a:off x="609600" y="3658093"/>
            <a:ext cx="2573651" cy="1775920"/>
          </a:xfrm>
          <a:solidFill>
            <a:schemeClr val="tx1"/>
          </a:solidFill>
        </p:spPr>
        <p:txBody>
          <a:bodyPr wrap="square" lIns="182880" tIns="182880" rIns="182880" bIns="91440">
            <a:noAutofit/>
          </a:bodyPr>
          <a:lstStyle>
            <a:lvl1pPr marL="0" indent="0">
              <a:buFont typeface="Arial" panose="020B0604020202020204" pitchFamily="34" charset="0"/>
              <a:buNone/>
              <a:defRPr sz="1400">
                <a:solidFill>
                  <a:schemeClr val="bg1"/>
                </a:solidFill>
              </a:defRPr>
            </a:lvl1pPr>
            <a:lvl2pPr>
              <a:defRPr sz="1200"/>
            </a:lvl2pPr>
            <a:lvl3pPr>
              <a:defRPr sz="1200"/>
            </a:lvl3pPr>
            <a:lvl4pPr>
              <a:defRPr sz="1200"/>
            </a:lvl4pPr>
            <a:lvl5pPr>
              <a:defRPr sz="1200"/>
            </a:lvl5pPr>
          </a:lstStyle>
          <a:p>
            <a:pPr lvl="0"/>
            <a:r>
              <a:rPr lang="en-US"/>
              <a:t>Click to edit Master text styles</a:t>
            </a:r>
          </a:p>
        </p:txBody>
      </p:sp>
      <p:sp>
        <p:nvSpPr>
          <p:cNvPr id="43" name="Text Placeholder 5">
            <a:extLst>
              <a:ext uri="{FF2B5EF4-FFF2-40B4-BE49-F238E27FC236}">
                <a16:creationId xmlns:a16="http://schemas.microsoft.com/office/drawing/2014/main" id="{D30F21BC-B6B0-954E-A27D-3D0BE7F444C8}"/>
              </a:ext>
            </a:extLst>
          </p:cNvPr>
          <p:cNvSpPr>
            <a:spLocks noGrp="1"/>
          </p:cNvSpPr>
          <p:nvPr>
            <p:ph type="body" sz="quarter" idx="25"/>
          </p:nvPr>
        </p:nvSpPr>
        <p:spPr>
          <a:xfrm>
            <a:off x="9004300" y="3629025"/>
            <a:ext cx="2578099" cy="1775920"/>
          </a:xfrm>
          <a:solidFill>
            <a:schemeClr val="tx1"/>
          </a:solidFill>
        </p:spPr>
        <p:txBody>
          <a:bodyPr wrap="square" lIns="182880" tIns="182880" rIns="182880" bIns="91440">
            <a:noAutofit/>
          </a:bodyPr>
          <a:lstStyle>
            <a:lvl1pPr marL="0" indent="0">
              <a:buFont typeface="Arial" panose="020B0604020202020204" pitchFamily="34" charset="0"/>
              <a:buNone/>
              <a:defRPr sz="1400">
                <a:solidFill>
                  <a:schemeClr val="bg1"/>
                </a:solidFill>
              </a:defRPr>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2659550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A - TWO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76450A-36DB-4844-803E-47BE53800302}"/>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2" name="Graphic 11">
            <a:extLst>
              <a:ext uri="{FF2B5EF4-FFF2-40B4-BE49-F238E27FC236}">
                <a16:creationId xmlns:a16="http://schemas.microsoft.com/office/drawing/2014/main" id="{82513FD3-7102-CF4D-950F-75BA05DCC14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6" name="Green Blue Gradient ">
            <a:extLst>
              <a:ext uri="{FF2B5EF4-FFF2-40B4-BE49-F238E27FC236}">
                <a16:creationId xmlns:a16="http://schemas.microsoft.com/office/drawing/2014/main" id="{95CB5ED5-5996-FD4F-8486-F6F082F71244}"/>
              </a:ext>
            </a:extLst>
          </p:cNvPr>
          <p:cNvSpPr/>
          <p:nvPr userDrawn="1"/>
        </p:nvSpPr>
        <p:spPr>
          <a:xfrm>
            <a:off x="9400478" y="0"/>
            <a:ext cx="2791522" cy="6858000"/>
          </a:xfrm>
          <a:prstGeom prst="rect">
            <a:avLst/>
          </a:prstGeom>
          <a:gradFill>
            <a:gsLst>
              <a:gs pos="21000">
                <a:schemeClr val="accent1"/>
              </a:gs>
              <a:gs pos="90000">
                <a:srgbClr val="72B44B"/>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29003AE4-4E17-254E-834E-178414198B9A}"/>
              </a:ext>
            </a:extLst>
          </p:cNvPr>
          <p:cNvSpPr>
            <a:spLocks noGrp="1"/>
          </p:cNvSpPr>
          <p:nvPr>
            <p:ph type="title"/>
          </p:nvPr>
        </p:nvSpPr>
        <p:spPr>
          <a:xfrm>
            <a:off x="1295400" y="1466846"/>
            <a:ext cx="4419600" cy="4305303"/>
          </a:xfrm>
        </p:spPr>
        <p:txBody>
          <a:bodyPr anchor="ctr"/>
          <a:lstStyle>
            <a:lvl1pPr>
              <a:lnSpc>
                <a:spcPct val="90000"/>
              </a:lnSpc>
              <a:defRPr/>
            </a:lvl1pPr>
          </a:lstStyle>
          <a:p>
            <a:r>
              <a:rPr lang="en-US"/>
              <a:t>Click to edit Master title style</a:t>
            </a:r>
          </a:p>
        </p:txBody>
      </p:sp>
      <p:sp>
        <p:nvSpPr>
          <p:cNvPr id="4" name="Picture Placeholder 3">
            <a:extLst>
              <a:ext uri="{FF2B5EF4-FFF2-40B4-BE49-F238E27FC236}">
                <a16:creationId xmlns:a16="http://schemas.microsoft.com/office/drawing/2014/main" id="{96110403-E4C7-DA4C-A9DA-928E3339DBBF}"/>
              </a:ext>
            </a:extLst>
          </p:cNvPr>
          <p:cNvSpPr>
            <a:spLocks noGrp="1"/>
          </p:cNvSpPr>
          <p:nvPr>
            <p:ph type="pic" sz="quarter" idx="10"/>
          </p:nvPr>
        </p:nvSpPr>
        <p:spPr>
          <a:xfrm>
            <a:off x="6477000" y="1466846"/>
            <a:ext cx="4419600" cy="4305303"/>
          </a:xfrm>
        </p:spPr>
        <p:txBody>
          <a:bodyPr anchor="ctr"/>
          <a:lstStyle>
            <a:lvl1pPr marL="0" indent="0" algn="ctr">
              <a:buFont typeface="Arial" panose="020B0604020202020204" pitchFamily="34" charset="0"/>
              <a:buNone/>
              <a:defRPr/>
            </a:lvl1pPr>
          </a:lstStyle>
          <a:p>
            <a:r>
              <a:rPr lang="en-US"/>
              <a:t>Click icon to add picture</a:t>
            </a:r>
          </a:p>
        </p:txBody>
      </p:sp>
      <p:sp>
        <p:nvSpPr>
          <p:cNvPr id="9" name="Copyright">
            <a:extLst>
              <a:ext uri="{FF2B5EF4-FFF2-40B4-BE49-F238E27FC236}">
                <a16:creationId xmlns:a16="http://schemas.microsoft.com/office/drawing/2014/main" id="{C5827819-4258-9A47-8B53-10A6B8548917}"/>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sz="1000">
                <a:solidFill>
                  <a:schemeClr val="bg1">
                    <a:lumMod val="95000"/>
                  </a:schemeClr>
                </a:solidFill>
                <a:latin typeface="+mn-lt"/>
              </a:rPr>
              <a:t>©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spTree>
    <p:extLst>
      <p:ext uri="{BB962C8B-B14F-4D97-AF65-F5344CB8AC3E}">
        <p14:creationId xmlns:p14="http://schemas.microsoft.com/office/powerpoint/2010/main" val="2241477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B - TWO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C78B00-E15C-9A40-AEAB-6818EFA5E8D1}"/>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2" name="Graphic 11">
            <a:extLst>
              <a:ext uri="{FF2B5EF4-FFF2-40B4-BE49-F238E27FC236}">
                <a16:creationId xmlns:a16="http://schemas.microsoft.com/office/drawing/2014/main" id="{AB02BBBC-6AFE-D046-8143-D0CF6C38CEB5}"/>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4" name="Green Blue Gradient ">
            <a:extLst>
              <a:ext uri="{FF2B5EF4-FFF2-40B4-BE49-F238E27FC236}">
                <a16:creationId xmlns:a16="http://schemas.microsoft.com/office/drawing/2014/main" id="{AC9C6580-1551-8D49-9F40-8E63E28B5835}"/>
              </a:ext>
            </a:extLst>
          </p:cNvPr>
          <p:cNvSpPr/>
          <p:nvPr userDrawn="1"/>
        </p:nvSpPr>
        <p:spPr>
          <a:xfrm>
            <a:off x="9400478" y="0"/>
            <a:ext cx="2791522" cy="6858000"/>
          </a:xfrm>
          <a:prstGeom prst="rect">
            <a:avLst/>
          </a:prstGeom>
          <a:gradFill>
            <a:gsLst>
              <a:gs pos="21000">
                <a:schemeClr val="accent1"/>
              </a:gs>
              <a:gs pos="90000">
                <a:srgbClr val="72B44B"/>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5" name="Copyright">
            <a:extLst>
              <a:ext uri="{FF2B5EF4-FFF2-40B4-BE49-F238E27FC236}">
                <a16:creationId xmlns:a16="http://schemas.microsoft.com/office/drawing/2014/main" id="{4DF45172-1D34-AD46-A653-CBF76ACFC92E}"/>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sz="1000">
                <a:solidFill>
                  <a:schemeClr val="bg1">
                    <a:lumMod val="95000"/>
                  </a:schemeClr>
                </a:solidFill>
                <a:latin typeface="+mn-lt"/>
              </a:rPr>
              <a:t>©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sp>
        <p:nvSpPr>
          <p:cNvPr id="6" name="Picture Placeholder 3">
            <a:extLst>
              <a:ext uri="{FF2B5EF4-FFF2-40B4-BE49-F238E27FC236}">
                <a16:creationId xmlns:a16="http://schemas.microsoft.com/office/drawing/2014/main" id="{2BA7FDFB-0BD1-DE47-BE69-FA7AC5FBD397}"/>
              </a:ext>
            </a:extLst>
          </p:cNvPr>
          <p:cNvSpPr>
            <a:spLocks noGrp="1"/>
          </p:cNvSpPr>
          <p:nvPr>
            <p:ph type="pic" sz="quarter" idx="10"/>
          </p:nvPr>
        </p:nvSpPr>
        <p:spPr>
          <a:xfrm>
            <a:off x="6477000" y="1466850"/>
            <a:ext cx="4419600" cy="4305300"/>
          </a:xfrm>
        </p:spPr>
        <p:txBody>
          <a:bodyPr anchor="ctr"/>
          <a:lstStyle>
            <a:lvl1pPr marL="0" indent="0" algn="ctr">
              <a:buFont typeface="Arial" panose="020B0604020202020204" pitchFamily="34" charset="0"/>
              <a:buNone/>
              <a:defRPr/>
            </a:lvl1pPr>
          </a:lstStyle>
          <a:p>
            <a:r>
              <a:rPr lang="en-US"/>
              <a:t>Click icon to add picture</a:t>
            </a:r>
          </a:p>
        </p:txBody>
      </p:sp>
      <p:sp>
        <p:nvSpPr>
          <p:cNvPr id="3" name="Title 2">
            <a:extLst>
              <a:ext uri="{FF2B5EF4-FFF2-40B4-BE49-F238E27FC236}">
                <a16:creationId xmlns:a16="http://schemas.microsoft.com/office/drawing/2014/main" id="{7ECED409-12C3-BA41-B92E-AAB74865E96B}"/>
              </a:ext>
            </a:extLst>
          </p:cNvPr>
          <p:cNvSpPr>
            <a:spLocks noGrp="1"/>
          </p:cNvSpPr>
          <p:nvPr>
            <p:ph type="title"/>
          </p:nvPr>
        </p:nvSpPr>
        <p:spPr>
          <a:xfrm>
            <a:off x="1295400" y="998537"/>
            <a:ext cx="4419602" cy="1325563"/>
          </a:xfrm>
        </p:spPr>
        <p:txBody>
          <a:bodyPr anchor="b"/>
          <a:lstStyle>
            <a:lvl1pPr>
              <a:lnSpc>
                <a:spcPct val="90000"/>
              </a:lnSpc>
              <a:defRPr sz="4000"/>
            </a:lvl1pPr>
          </a:lstStyle>
          <a:p>
            <a:r>
              <a:rPr lang="en-US"/>
              <a:t>Click to edit Master title style</a:t>
            </a:r>
          </a:p>
        </p:txBody>
      </p:sp>
      <p:sp>
        <p:nvSpPr>
          <p:cNvPr id="17" name="Content Placeholder">
            <a:extLst>
              <a:ext uri="{FF2B5EF4-FFF2-40B4-BE49-F238E27FC236}">
                <a16:creationId xmlns:a16="http://schemas.microsoft.com/office/drawing/2014/main" id="{A378367E-5E48-1747-B1B2-95D39030C874}"/>
              </a:ext>
            </a:extLst>
          </p:cNvPr>
          <p:cNvSpPr>
            <a:spLocks noGrp="1"/>
          </p:cNvSpPr>
          <p:nvPr>
            <p:ph sz="quarter" idx="14"/>
          </p:nvPr>
        </p:nvSpPr>
        <p:spPr>
          <a:xfrm>
            <a:off x="1295398" y="2568388"/>
            <a:ext cx="4419602" cy="3201521"/>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898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C - IMAGIN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22DA1D-BEBF-A541-A9AA-4EBB12FA9769}"/>
              </a:ext>
            </a:extLst>
          </p:cNvPr>
          <p:cNvSpPr/>
          <p:nvPr userDrawn="1"/>
        </p:nvSpPr>
        <p:spPr>
          <a:xfrm>
            <a:off x="-1" y="1"/>
            <a:ext cx="211873"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6" name="Picture Placeholder 2">
            <a:extLst>
              <a:ext uri="{FF2B5EF4-FFF2-40B4-BE49-F238E27FC236}">
                <a16:creationId xmlns:a16="http://schemas.microsoft.com/office/drawing/2014/main" id="{954522BB-56D2-3B4E-83CE-6A533DABAEE8}"/>
              </a:ext>
            </a:extLst>
          </p:cNvPr>
          <p:cNvSpPr>
            <a:spLocks noGrp="1"/>
          </p:cNvSpPr>
          <p:nvPr>
            <p:ph type="pic" sz="quarter" idx="10" hasCustomPrompt="1"/>
          </p:nvPr>
        </p:nvSpPr>
        <p:spPr>
          <a:xfrm>
            <a:off x="-1" y="0"/>
            <a:ext cx="2598234" cy="6858000"/>
          </a:xfrm>
          <a:solidFill>
            <a:schemeClr val="bg1">
              <a:lumMod val="95000"/>
            </a:schemeClr>
          </a:solidFill>
        </p:spPr>
        <p:txBody>
          <a:bodyPr anchor="ctr" anchorCtr="0"/>
          <a:lstStyle>
            <a:lvl1pPr marL="0" marR="0" indent="0" algn="l"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lvl1pPr>
          </a:lstStyle>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r>
              <a:rPr lang="en-US"/>
              <a:t>Add image</a:t>
            </a:r>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p:txBody>
      </p:sp>
      <p:sp>
        <p:nvSpPr>
          <p:cNvPr id="7" name="Title 2">
            <a:extLst>
              <a:ext uri="{FF2B5EF4-FFF2-40B4-BE49-F238E27FC236}">
                <a16:creationId xmlns:a16="http://schemas.microsoft.com/office/drawing/2014/main" id="{B9AEFE86-8DED-DA40-BEB9-8596CA3FA709}"/>
              </a:ext>
            </a:extLst>
          </p:cNvPr>
          <p:cNvSpPr>
            <a:spLocks noGrp="1"/>
          </p:cNvSpPr>
          <p:nvPr>
            <p:ph type="title"/>
          </p:nvPr>
        </p:nvSpPr>
        <p:spPr>
          <a:xfrm>
            <a:off x="3007112" y="3138488"/>
            <a:ext cx="7889488" cy="3071812"/>
          </a:xfrm>
        </p:spPr>
        <p:txBody>
          <a:bodyPr anchor="t"/>
          <a:lstStyle>
            <a:lvl1pPr>
              <a:defRPr sz="4400">
                <a:solidFill>
                  <a:schemeClr val="tx1"/>
                </a:solidFill>
              </a:defRPr>
            </a:lvl1pPr>
          </a:lstStyle>
          <a:p>
            <a:r>
              <a:rPr lang="en-US"/>
              <a:t>Click to edit Master title style</a:t>
            </a:r>
          </a:p>
        </p:txBody>
      </p:sp>
      <p:sp>
        <p:nvSpPr>
          <p:cNvPr id="10" name="Content Placeholder">
            <a:extLst>
              <a:ext uri="{FF2B5EF4-FFF2-40B4-BE49-F238E27FC236}">
                <a16:creationId xmlns:a16="http://schemas.microsoft.com/office/drawing/2014/main" id="{14AC14B4-D2C7-F643-A928-09294225C591}"/>
              </a:ext>
            </a:extLst>
          </p:cNvPr>
          <p:cNvSpPr>
            <a:spLocks noGrp="1"/>
          </p:cNvSpPr>
          <p:nvPr>
            <p:ph sz="quarter" idx="29" hasCustomPrompt="1"/>
          </p:nvPr>
        </p:nvSpPr>
        <p:spPr>
          <a:xfrm>
            <a:off x="3007112" y="1727719"/>
            <a:ext cx="2707888" cy="781305"/>
          </a:xfrm>
          <a:solidFill>
            <a:schemeClr val="tx1"/>
          </a:solidFill>
        </p:spPr>
        <p:txBody>
          <a:bodyPr lIns="182880" rIns="182880" anchor="ctr"/>
          <a:lstStyle>
            <a:lvl1pPr marL="0" indent="0">
              <a:spcBef>
                <a:spcPts val="1200"/>
              </a:spcBef>
              <a:spcAft>
                <a:spcPts val="600"/>
              </a:spcAft>
              <a:buFont typeface="Arial" panose="020B0604020202020204" pitchFamily="34" charset="0"/>
              <a:buNone/>
              <a:defRPr sz="4000" cap="all" baseline="0">
                <a:solidFill>
                  <a:schemeClr val="bg1"/>
                </a:solidFill>
                <a:latin typeface="+mj-lt"/>
              </a:defRPr>
            </a:lvl1pPr>
            <a:lvl2pPr marL="365760" indent="-365760">
              <a:spcBef>
                <a:spcPts val="600"/>
              </a:spcBef>
              <a:spcAft>
                <a:spcPts val="600"/>
              </a:spcAft>
              <a:buFontTx/>
              <a:buBlip>
                <a:blip r:embed="rId2">
                  <a:extLst>
                    <a:ext uri="{96DAC541-7B7A-43D3-8B79-37D633B846F1}">
                      <asvg:svgBlip xmlns:asvg="http://schemas.microsoft.com/office/drawing/2016/SVG/main" r:embed="rId3"/>
                    </a:ext>
                  </a:extLst>
                </a:blip>
              </a:buBlip>
              <a:defRPr sz="2400"/>
            </a:lvl2pPr>
            <a:lvl3pPr marL="731520" indent="-365760">
              <a:spcBef>
                <a:spcPts val="0"/>
              </a:spcBef>
              <a:spcAft>
                <a:spcPts val="600"/>
              </a:spcAft>
              <a:buSzPct val="100000"/>
              <a:buFontTx/>
              <a:buBlip>
                <a:blip r:embed="rId4">
                  <a:extLst>
                    <a:ext uri="{96DAC541-7B7A-43D3-8B79-37D633B846F1}">
                      <asvg:svgBlip xmlns:asvg="http://schemas.microsoft.com/office/drawing/2016/SVG/main" r:embed="rId5"/>
                    </a:ext>
                  </a:extLst>
                </a:blip>
              </a:buBlip>
              <a:defRPr sz="2000"/>
            </a:lvl3pPr>
            <a:lvl4pPr marL="1097280" indent="-365760">
              <a:spcBef>
                <a:spcPts val="0"/>
              </a:spcBef>
              <a:spcAft>
                <a:spcPts val="600"/>
              </a:spcAft>
              <a:buFontTx/>
              <a:buBlip>
                <a:blip r:embed="rId6">
                  <a:extLst>
                    <a:ext uri="{96DAC541-7B7A-43D3-8B79-37D633B846F1}">
                      <asvg:svgBlip xmlns:asvg="http://schemas.microsoft.com/office/drawing/2016/SVG/main" r:embed="rId7"/>
                    </a:ext>
                  </a:extLst>
                </a:blip>
              </a:buBlip>
              <a:defRPr sz="2000"/>
            </a:lvl4pPr>
            <a:lvl5pPr marL="1463040" indent="-365760">
              <a:spcBef>
                <a:spcPts val="0"/>
              </a:spcBef>
              <a:spcAft>
                <a:spcPts val="600"/>
              </a:spcAft>
              <a:buSzPct val="100000"/>
              <a:buFontTx/>
              <a:buBlip>
                <a:blip r:embed="rId8">
                  <a:extLst>
                    <a:ext uri="{96DAC541-7B7A-43D3-8B79-37D633B846F1}">
                      <asvg:svgBlip xmlns:asvg="http://schemas.microsoft.com/office/drawing/2016/SVG/main" r:embed="rId9"/>
                    </a:ext>
                  </a:extLst>
                </a:blip>
              </a:buBlip>
              <a:defRPr sz="2000"/>
            </a:lvl5pPr>
            <a:lvl6pPr marL="2286000" indent="0">
              <a:buSzPct val="25000"/>
              <a:buFontTx/>
              <a:buNone/>
              <a:defRPr sz="1600"/>
            </a:lvl6pPr>
          </a:lstStyle>
          <a:p>
            <a:pPr lvl="0"/>
            <a:r>
              <a:rPr lang="en-US"/>
              <a:t>EDIT</a:t>
            </a:r>
          </a:p>
        </p:txBody>
      </p:sp>
      <p:sp>
        <p:nvSpPr>
          <p:cNvPr id="15" name="Text Placeholder 13">
            <a:extLst>
              <a:ext uri="{FF2B5EF4-FFF2-40B4-BE49-F238E27FC236}">
                <a16:creationId xmlns:a16="http://schemas.microsoft.com/office/drawing/2014/main" id="{A5482106-A292-6245-AEE1-EC71E0BDECBB}"/>
              </a:ext>
            </a:extLst>
          </p:cNvPr>
          <p:cNvSpPr>
            <a:spLocks noGrp="1"/>
          </p:cNvSpPr>
          <p:nvPr>
            <p:ph type="body" sz="quarter" idx="30" hasCustomPrompt="1"/>
          </p:nvPr>
        </p:nvSpPr>
        <p:spPr>
          <a:xfrm>
            <a:off x="621100" y="2324100"/>
            <a:ext cx="1776413" cy="1943100"/>
          </a:xfrm>
        </p:spPr>
        <p:txBody>
          <a:bodyPr anchor="ctr"/>
          <a:lstStyle>
            <a:lvl1pPr marL="0" indent="0">
              <a:buFont typeface="Arial" panose="020B0604020202020204" pitchFamily="34" charset="0"/>
              <a:buNone/>
              <a:defRPr sz="6000">
                <a:solidFill>
                  <a:schemeClr val="bg1"/>
                </a:solidFill>
                <a:latin typeface="+mj-lt"/>
              </a:defRPr>
            </a:lvl1pPr>
            <a:lvl2pPr marL="365760" indent="0">
              <a:buFont typeface="Arial" panose="020B0604020202020204" pitchFamily="34" charset="0"/>
              <a:buNone/>
              <a:defRPr sz="3200">
                <a:latin typeface="+mj-lt"/>
              </a:defRPr>
            </a:lvl2pPr>
            <a:lvl3pPr marL="731520" indent="0">
              <a:buFont typeface="Arial" panose="020B0604020202020204" pitchFamily="34" charset="0"/>
              <a:buNone/>
              <a:defRPr sz="3200">
                <a:latin typeface="+mj-lt"/>
              </a:defRPr>
            </a:lvl3pPr>
            <a:lvl4pPr marL="1097280" indent="0">
              <a:buFont typeface="Arial" panose="020B0604020202020204" pitchFamily="34" charset="0"/>
              <a:buNone/>
              <a:defRPr sz="3200">
                <a:latin typeface="+mj-lt"/>
              </a:defRPr>
            </a:lvl4pPr>
            <a:lvl5pPr marL="1463040" indent="0">
              <a:buFont typeface="Arial" panose="020B0604020202020204" pitchFamily="34" charset="0"/>
              <a:buNone/>
              <a:defRPr sz="3200">
                <a:latin typeface="+mj-lt"/>
              </a:defRPr>
            </a:lvl5pPr>
          </a:lstStyle>
          <a:p>
            <a:pPr lvl="0"/>
            <a:r>
              <a:rPr lang="en-US"/>
              <a:t>/##</a:t>
            </a:r>
          </a:p>
        </p:txBody>
      </p:sp>
    </p:spTree>
    <p:extLst>
      <p:ext uri="{BB962C8B-B14F-4D97-AF65-F5344CB8AC3E}">
        <p14:creationId xmlns:p14="http://schemas.microsoft.com/office/powerpoint/2010/main" val="2928599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4A5A096-3117-ED4B-B9FE-CC3FEA5CE6C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625" y="0"/>
            <a:ext cx="12192000" cy="6858000"/>
          </a:xfrm>
          <a:prstGeom prst="rect">
            <a:avLst/>
          </a:prstGeom>
        </p:spPr>
      </p:pic>
      <p:sp>
        <p:nvSpPr>
          <p:cNvPr id="3" name="Right Triangle 2">
            <a:extLst>
              <a:ext uri="{FF2B5EF4-FFF2-40B4-BE49-F238E27FC236}">
                <a16:creationId xmlns:a16="http://schemas.microsoft.com/office/drawing/2014/main" id="{55124DC0-F656-BD4E-BB51-2E783E4864A0}"/>
              </a:ext>
            </a:extLst>
          </p:cNvPr>
          <p:cNvSpPr/>
          <p:nvPr userDrawn="1"/>
        </p:nvSpPr>
        <p:spPr>
          <a:xfrm rot="10800000">
            <a:off x="8871044" y="0"/>
            <a:ext cx="3333697" cy="6501318"/>
          </a:xfrm>
          <a:prstGeom prst="rtTriangl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72431748-EBDE-7545-92CD-97B37DBF81D6}"/>
              </a:ext>
            </a:extLst>
          </p:cNvPr>
          <p:cNvSpPr>
            <a:spLocks noGrp="1"/>
          </p:cNvSpPr>
          <p:nvPr>
            <p:ph type="title" hasCustomPrompt="1"/>
          </p:nvPr>
        </p:nvSpPr>
        <p:spPr>
          <a:xfrm>
            <a:off x="1295400" y="3431697"/>
            <a:ext cx="6407727" cy="1538152"/>
          </a:xfrm>
        </p:spPr>
        <p:txBody>
          <a:bodyPr anchor="t"/>
          <a:lstStyle>
            <a:lvl1pPr>
              <a:lnSpc>
                <a:spcPct val="80000"/>
              </a:lnSpc>
              <a:defRPr sz="5400">
                <a:solidFill>
                  <a:schemeClr val="bg1"/>
                </a:solidFill>
              </a:defRPr>
            </a:lvl1pPr>
          </a:lstStyle>
          <a:p>
            <a:r>
              <a:rPr lang="en-US"/>
              <a:t>Presentation Title goes here</a:t>
            </a:r>
          </a:p>
        </p:txBody>
      </p:sp>
      <p:pic>
        <p:nvPicPr>
          <p:cNvPr id="5" name="Graphic 4">
            <a:extLst>
              <a:ext uri="{FF2B5EF4-FFF2-40B4-BE49-F238E27FC236}">
                <a16:creationId xmlns:a16="http://schemas.microsoft.com/office/drawing/2014/main" id="{970E2A3D-10FB-A04A-B86E-AA1B3D603B78}"/>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95400" y="1485222"/>
            <a:ext cx="1980600" cy="763356"/>
          </a:xfrm>
          <a:prstGeom prst="rect">
            <a:avLst/>
          </a:prstGeom>
        </p:spPr>
      </p:pic>
      <p:sp>
        <p:nvSpPr>
          <p:cNvPr id="9" name="Text Placeholder 8">
            <a:extLst>
              <a:ext uri="{FF2B5EF4-FFF2-40B4-BE49-F238E27FC236}">
                <a16:creationId xmlns:a16="http://schemas.microsoft.com/office/drawing/2014/main" id="{CDCDD7EF-9DEE-8547-A546-DDE764912C25}"/>
              </a:ext>
            </a:extLst>
          </p:cNvPr>
          <p:cNvSpPr>
            <a:spLocks noGrp="1"/>
          </p:cNvSpPr>
          <p:nvPr>
            <p:ph type="body" sz="quarter" idx="11" hasCustomPrompt="1"/>
          </p:nvPr>
        </p:nvSpPr>
        <p:spPr>
          <a:xfrm>
            <a:off x="1295400" y="2786992"/>
            <a:ext cx="1689745" cy="400110"/>
          </a:xfrm>
          <a:solidFill>
            <a:schemeClr val="tx1"/>
          </a:solidFill>
        </p:spPr>
        <p:txBody>
          <a:bodyPr wrap="square" lIns="91440" tIns="45720" rIns="91440" bIns="45720" anchor="ctr">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XX/XX/XXXX</a:t>
            </a:r>
          </a:p>
        </p:txBody>
      </p:sp>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1295400" y="5025268"/>
            <a:ext cx="6407728" cy="1185031"/>
          </a:xfrm>
        </p:spPr>
        <p:txBody>
          <a:bodyPr/>
          <a:lstStyle>
            <a:lvl1pPr marL="0" indent="0">
              <a:buFontTx/>
              <a:buNone/>
              <a:defRPr sz="2400">
                <a:solidFill>
                  <a:schemeClr val="bg1"/>
                </a:solidFill>
              </a:defRPr>
            </a:lvl1pPr>
            <a:lvl2pPr marL="365760" indent="0">
              <a:buFontTx/>
              <a:buNone/>
              <a:defRPr sz="2000">
                <a:solidFill>
                  <a:schemeClr val="bg1"/>
                </a:solidFill>
              </a:defRPr>
            </a:lvl2pPr>
            <a:lvl3pPr marL="731520" indent="0">
              <a:buFontTx/>
              <a:buNone/>
              <a:defRPr sz="2000">
                <a:solidFill>
                  <a:schemeClr val="bg1"/>
                </a:solidFill>
              </a:defRPr>
            </a:lvl3pPr>
            <a:lvl4pPr marL="1097280" indent="0">
              <a:buFontTx/>
              <a:buNone/>
              <a:defRPr sz="2000">
                <a:solidFill>
                  <a:schemeClr val="bg1"/>
                </a:solidFill>
              </a:defRPr>
            </a:lvl4pPr>
            <a:lvl5pPr marL="1463040" indent="0">
              <a:buFontTx/>
              <a:buNone/>
              <a:defRPr sz="2000">
                <a:solidFill>
                  <a:schemeClr val="bg1"/>
                </a:solidFill>
              </a:defRPr>
            </a:lvl5pPr>
          </a:lstStyle>
          <a:p>
            <a:pPr lvl="0"/>
            <a:r>
              <a:rPr lang="en-US"/>
              <a:t>Click to edit Master text styles</a:t>
            </a:r>
          </a:p>
          <a:p>
            <a:pPr lvl="1"/>
            <a:r>
              <a:rPr lang="en-US"/>
              <a:t>Second level</a:t>
            </a:r>
          </a:p>
        </p:txBody>
      </p:sp>
      <p:grpSp>
        <p:nvGrpSpPr>
          <p:cNvPr id="8" name="Group 7">
            <a:extLst>
              <a:ext uri="{FF2B5EF4-FFF2-40B4-BE49-F238E27FC236}">
                <a16:creationId xmlns:a16="http://schemas.microsoft.com/office/drawing/2014/main" id="{A8362F79-6673-544C-AB8B-C9B45FFABF96}"/>
              </a:ext>
            </a:extLst>
          </p:cNvPr>
          <p:cNvGrpSpPr/>
          <p:nvPr userDrawn="1"/>
        </p:nvGrpSpPr>
        <p:grpSpPr>
          <a:xfrm>
            <a:off x="270468" y="3291840"/>
            <a:ext cx="1221457" cy="3566161"/>
            <a:chOff x="138216" y="3291840"/>
            <a:chExt cx="1221457" cy="3566161"/>
          </a:xfrm>
          <a:solidFill>
            <a:srgbClr val="7CC7BB">
              <a:alpha val="66667"/>
            </a:srgbClr>
          </a:solidFill>
        </p:grpSpPr>
        <p:sp>
          <p:nvSpPr>
            <p:cNvPr id="6" name="Rectangle 5">
              <a:extLst>
                <a:ext uri="{FF2B5EF4-FFF2-40B4-BE49-F238E27FC236}">
                  <a16:creationId xmlns:a16="http://schemas.microsoft.com/office/drawing/2014/main" id="{E212CC6C-E609-A14E-9508-F7B9DDF196CD}"/>
                </a:ext>
              </a:extLst>
            </p:cNvPr>
            <p:cNvSpPr/>
            <p:nvPr userDrawn="1"/>
          </p:nvSpPr>
          <p:spPr>
            <a:xfrm>
              <a:off x="1023400" y="3291840"/>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5" name="Rectangle 14">
              <a:extLst>
                <a:ext uri="{FF2B5EF4-FFF2-40B4-BE49-F238E27FC236}">
                  <a16:creationId xmlns:a16="http://schemas.microsoft.com/office/drawing/2014/main" id="{53495461-DEEE-D140-9891-36557F4AEE74}"/>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6" name="Rectangle 15">
              <a:extLst>
                <a:ext uri="{FF2B5EF4-FFF2-40B4-BE49-F238E27FC236}">
                  <a16:creationId xmlns:a16="http://schemas.microsoft.com/office/drawing/2014/main" id="{2B7E813E-20D6-764F-828E-B9E7D251BA1B}"/>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Rectangle 16">
              <a:extLst>
                <a:ext uri="{FF2B5EF4-FFF2-40B4-BE49-F238E27FC236}">
                  <a16:creationId xmlns:a16="http://schemas.microsoft.com/office/drawing/2014/main" id="{5DBDCC96-9536-3B4A-A4F9-635BA1F000E2}"/>
                </a:ext>
              </a:extLst>
            </p:cNvPr>
            <p:cNvSpPr/>
            <p:nvPr userDrawn="1"/>
          </p:nvSpPr>
          <p:spPr>
            <a:xfrm>
              <a:off x="546322" y="568518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8" name="Rectangle 17">
              <a:extLst>
                <a:ext uri="{FF2B5EF4-FFF2-40B4-BE49-F238E27FC236}">
                  <a16:creationId xmlns:a16="http://schemas.microsoft.com/office/drawing/2014/main" id="{69BABDB9-C6A6-A94D-AD57-ABC074E86996}"/>
                </a:ext>
              </a:extLst>
            </p:cNvPr>
            <p:cNvSpPr/>
            <p:nvPr userDrawn="1"/>
          </p:nvSpPr>
          <p:spPr>
            <a:xfrm>
              <a:off x="339588" y="568518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9" name="Rectangle 18">
              <a:extLst>
                <a:ext uri="{FF2B5EF4-FFF2-40B4-BE49-F238E27FC236}">
                  <a16:creationId xmlns:a16="http://schemas.microsoft.com/office/drawing/2014/main" id="{633865B8-7CDC-A74D-AE99-2E0FEE14B967}"/>
                </a:ext>
              </a:extLst>
            </p:cNvPr>
            <p:cNvSpPr/>
            <p:nvPr userDrawn="1"/>
          </p:nvSpPr>
          <p:spPr>
            <a:xfrm>
              <a:off x="1238085" y="568518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0" name="Rectangle 19">
              <a:extLst>
                <a:ext uri="{FF2B5EF4-FFF2-40B4-BE49-F238E27FC236}">
                  <a16:creationId xmlns:a16="http://schemas.microsoft.com/office/drawing/2014/main" id="{4C3F8543-8A00-764D-A2FC-51432C568CD3}"/>
                </a:ext>
              </a:extLst>
            </p:cNvPr>
            <p:cNvSpPr/>
            <p:nvPr userDrawn="1"/>
          </p:nvSpPr>
          <p:spPr>
            <a:xfrm>
              <a:off x="1031351" y="568518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1" name="Rectangle 20">
              <a:extLst>
                <a:ext uri="{FF2B5EF4-FFF2-40B4-BE49-F238E27FC236}">
                  <a16:creationId xmlns:a16="http://schemas.microsoft.com/office/drawing/2014/main" id="{D1E00B35-5F79-D44F-9AC4-3752901F360D}"/>
                </a:ext>
              </a:extLst>
            </p:cNvPr>
            <p:cNvSpPr/>
            <p:nvPr userDrawn="1"/>
          </p:nvSpPr>
          <p:spPr>
            <a:xfrm>
              <a:off x="1238085" y="6496217"/>
              <a:ext cx="121588" cy="361784"/>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2" name="Rectangle 21">
              <a:extLst>
                <a:ext uri="{FF2B5EF4-FFF2-40B4-BE49-F238E27FC236}">
                  <a16:creationId xmlns:a16="http://schemas.microsoft.com/office/drawing/2014/main" id="{F767710A-6598-1F40-A0A4-F42FC095DECC}"/>
                </a:ext>
              </a:extLst>
            </p:cNvPr>
            <p:cNvSpPr/>
            <p:nvPr userDrawn="1"/>
          </p:nvSpPr>
          <p:spPr>
            <a:xfrm>
              <a:off x="1031351" y="6496217"/>
              <a:ext cx="121588" cy="361784"/>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5833BC5D-A5AC-C840-BA54-E452920778C4}"/>
                </a:ext>
              </a:extLst>
            </p:cNvPr>
            <p:cNvSpPr/>
            <p:nvPr userDrawn="1"/>
          </p:nvSpPr>
          <p:spPr>
            <a:xfrm>
              <a:off x="138216" y="6496217"/>
              <a:ext cx="121588" cy="361784"/>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5" name="Content Placeholder 5">
            <a:extLst>
              <a:ext uri="{FF2B5EF4-FFF2-40B4-BE49-F238E27FC236}">
                <a16:creationId xmlns:a16="http://schemas.microsoft.com/office/drawing/2014/main" id="{8CBF522A-8749-1C44-83E8-9E63B295C269}"/>
              </a:ext>
            </a:extLst>
          </p:cNvPr>
          <p:cNvSpPr>
            <a:spLocks noGrp="1"/>
          </p:cNvSpPr>
          <p:nvPr>
            <p:ph sz="quarter" idx="13" hasCustomPrompt="1"/>
          </p:nvPr>
        </p:nvSpPr>
        <p:spPr>
          <a:xfrm>
            <a:off x="10024947" y="356683"/>
            <a:ext cx="1855846" cy="1510217"/>
          </a:xfrm>
        </p:spPr>
        <p:txBody>
          <a:bodyPr anchor="t"/>
          <a:lstStyle>
            <a:lvl1pPr marL="0" indent="0" algn="ctr">
              <a:buFont typeface="Arial" panose="020B0604020202020204" pitchFamily="34" charset="0"/>
              <a:buNone/>
              <a:defRPr/>
            </a:lvl1pPr>
          </a:lstStyle>
          <a:p>
            <a:pPr lvl="0"/>
            <a:r>
              <a:rPr lang="en-US"/>
              <a:t>LOGO</a:t>
            </a:r>
          </a:p>
        </p:txBody>
      </p:sp>
      <p:sp>
        <p:nvSpPr>
          <p:cNvPr id="26" name="Copyright">
            <a:extLst>
              <a:ext uri="{FF2B5EF4-FFF2-40B4-BE49-F238E27FC236}">
                <a16:creationId xmlns:a16="http://schemas.microsoft.com/office/drawing/2014/main" id="{556F6532-6356-8B46-A48C-1F38C97423C1}"/>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spTree>
    <p:extLst>
      <p:ext uri="{BB962C8B-B14F-4D97-AF65-F5344CB8AC3E}">
        <p14:creationId xmlns:p14="http://schemas.microsoft.com/office/powerpoint/2010/main" val="3925282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2A1ABCE-EC0A-8740-993D-7298B27D13E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89333" y="0"/>
            <a:ext cx="4402667" cy="6862258"/>
          </a:xfrm>
          <a:prstGeom prst="rect">
            <a:avLst/>
          </a:prstGeom>
        </p:spPr>
      </p:pic>
      <p:sp>
        <p:nvSpPr>
          <p:cNvPr id="2" name="Rectangle 1">
            <a:extLst>
              <a:ext uri="{FF2B5EF4-FFF2-40B4-BE49-F238E27FC236}">
                <a16:creationId xmlns:a16="http://schemas.microsoft.com/office/drawing/2014/main" id="{035D5E6C-81FA-9F4F-AFBE-0EAECB77D1A9}"/>
              </a:ext>
            </a:extLst>
          </p:cNvPr>
          <p:cNvSpPr/>
          <p:nvPr userDrawn="1"/>
        </p:nvSpPr>
        <p:spPr>
          <a:xfrm>
            <a:off x="-1" y="1"/>
            <a:ext cx="211873"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9" name="Picture Placeholder 2">
            <a:extLst>
              <a:ext uri="{FF2B5EF4-FFF2-40B4-BE49-F238E27FC236}">
                <a16:creationId xmlns:a16="http://schemas.microsoft.com/office/drawing/2014/main" id="{988FC0B0-3322-EB4F-9C80-43CADA3DA8AC}"/>
              </a:ext>
            </a:extLst>
          </p:cNvPr>
          <p:cNvSpPr>
            <a:spLocks noGrp="1"/>
          </p:cNvSpPr>
          <p:nvPr>
            <p:ph type="pic" sz="quarter" idx="10" hasCustomPrompt="1"/>
          </p:nvPr>
        </p:nvSpPr>
        <p:spPr>
          <a:xfrm>
            <a:off x="-1"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0 w 6095999"/>
              <a:gd name="connsiteY3" fmla="*/ 6858000 h 6858000"/>
              <a:gd name="connsiteX4" fmla="*/ 0 w 6095999"/>
              <a:gd name="connsiteY4" fmla="*/ 0 h 6858000"/>
              <a:gd name="connsiteX0" fmla="*/ 0 w 6095999"/>
              <a:gd name="connsiteY0" fmla="*/ 0 h 6858000"/>
              <a:gd name="connsiteX1" fmla="*/ 2644876 w 6095999"/>
              <a:gd name="connsiteY1" fmla="*/ 0 h 6858000"/>
              <a:gd name="connsiteX2" fmla="*/ 6095999 w 6095999"/>
              <a:gd name="connsiteY2" fmla="*/ 6858000 h 6858000"/>
              <a:gd name="connsiteX3" fmla="*/ 0 w 6095999"/>
              <a:gd name="connsiteY3" fmla="*/ 6858000 h 6858000"/>
              <a:gd name="connsiteX4" fmla="*/ 0 w 60959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9" h="6858000">
                <a:moveTo>
                  <a:pt x="0" y="0"/>
                </a:moveTo>
                <a:lnTo>
                  <a:pt x="2644876" y="0"/>
                </a:lnTo>
                <a:lnTo>
                  <a:pt x="6095999" y="6858000"/>
                </a:lnTo>
                <a:lnTo>
                  <a:pt x="0" y="6858000"/>
                </a:lnTo>
                <a:lnTo>
                  <a:pt x="0" y="0"/>
                </a:lnTo>
                <a:close/>
              </a:path>
            </a:pathLst>
          </a:custGeom>
          <a:solidFill>
            <a:schemeClr val="bg1">
              <a:lumMod val="95000"/>
            </a:schemeClr>
          </a:solidFill>
        </p:spPr>
        <p:txBody>
          <a:bodyPr anchor="ctr" anchorCtr="0"/>
          <a:lstStyle>
            <a:lvl1pPr marL="0" marR="0" indent="0" algn="l"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lvl1pPr>
          </a:lstStyle>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r>
              <a:rPr lang="en-US"/>
              <a:t>Add image</a:t>
            </a:r>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a:p>
            <a:pPr marL="0" marR="0" lvl="0" indent="0" algn="ctr" defTabSz="914400" rtl="0" eaLnBrk="1" fontAlgn="auto" latinLnBrk="0" hangingPunct="1">
              <a:lnSpc>
                <a:spcPct val="100000"/>
              </a:lnSpc>
              <a:spcBef>
                <a:spcPts val="1200"/>
              </a:spcBef>
              <a:spcAft>
                <a:spcPts val="600"/>
              </a:spcAft>
              <a:buClr>
                <a:schemeClr val="accent1"/>
              </a:buClr>
              <a:buSzPct val="95000"/>
              <a:buFont typeface="Arial" panose="020B0604020202020204" pitchFamily="34" charset="0"/>
              <a:buNone/>
              <a:tabLst/>
              <a:defRPr/>
            </a:pPr>
            <a:endParaRPr lang="en-US"/>
          </a:p>
        </p:txBody>
      </p:sp>
      <p:sp>
        <p:nvSpPr>
          <p:cNvPr id="8" name="Title 5">
            <a:extLst>
              <a:ext uri="{FF2B5EF4-FFF2-40B4-BE49-F238E27FC236}">
                <a16:creationId xmlns:a16="http://schemas.microsoft.com/office/drawing/2014/main" id="{8A9AFE4A-BBFD-E842-85A6-B91FFBD66FA6}"/>
              </a:ext>
            </a:extLst>
          </p:cNvPr>
          <p:cNvSpPr>
            <a:spLocks noGrp="1"/>
          </p:cNvSpPr>
          <p:nvPr>
            <p:ph type="title"/>
          </p:nvPr>
        </p:nvSpPr>
        <p:spPr>
          <a:xfrm>
            <a:off x="609601" y="457200"/>
            <a:ext cx="2844799" cy="5753100"/>
          </a:xfrm>
        </p:spPr>
        <p:txBody>
          <a:bodyPr anchor="ctr"/>
          <a:lstStyle>
            <a:lvl1pPr>
              <a:defRPr sz="4000">
                <a:solidFill>
                  <a:schemeClr val="bg1"/>
                </a:solidFill>
              </a:defRPr>
            </a:lvl1pPr>
          </a:lstStyle>
          <a:p>
            <a:r>
              <a:rPr lang="en-US"/>
              <a:t>Click to edit Master title style</a:t>
            </a:r>
          </a:p>
        </p:txBody>
      </p:sp>
      <p:sp>
        <p:nvSpPr>
          <p:cNvPr id="10" name="Content Placeholder">
            <a:extLst>
              <a:ext uri="{FF2B5EF4-FFF2-40B4-BE49-F238E27FC236}">
                <a16:creationId xmlns:a16="http://schemas.microsoft.com/office/drawing/2014/main" id="{1E7B69C1-6BF6-6544-A808-DE7B7CAC761A}"/>
              </a:ext>
            </a:extLst>
          </p:cNvPr>
          <p:cNvSpPr>
            <a:spLocks noGrp="1"/>
          </p:cNvSpPr>
          <p:nvPr>
            <p:ph sz="quarter" idx="28"/>
          </p:nvPr>
        </p:nvSpPr>
        <p:spPr>
          <a:xfrm>
            <a:off x="6096000" y="457200"/>
            <a:ext cx="4800600" cy="5753100"/>
          </a:xfrm>
        </p:spPr>
        <p:txBody>
          <a:bodyPr anchor="ctr"/>
          <a:lstStyle>
            <a:lvl1pPr marL="0" indent="0">
              <a:spcBef>
                <a:spcPts val="1200"/>
              </a:spcBef>
              <a:spcAft>
                <a:spcPts val="600"/>
              </a:spcAft>
              <a:buFont typeface="Arial" panose="020B0604020202020204" pitchFamily="34" charset="0"/>
              <a:buNone/>
              <a:defRPr sz="2400"/>
            </a:lvl1pPr>
            <a:lvl2pPr marL="365760" indent="-365760">
              <a:spcBef>
                <a:spcPts val="600"/>
              </a:spcBef>
              <a:spcAft>
                <a:spcPts val="600"/>
              </a:spcAft>
              <a:buFontTx/>
              <a:buBlip>
                <a:blip r:embed="rId4">
                  <a:extLst>
                    <a:ext uri="{96DAC541-7B7A-43D3-8B79-37D633B846F1}">
                      <asvg:svgBlip xmlns:asvg="http://schemas.microsoft.com/office/drawing/2016/SVG/main" r:embed="rId5"/>
                    </a:ext>
                  </a:extLst>
                </a:blip>
              </a:buBlip>
              <a:defRPr sz="2400"/>
            </a:lvl2pPr>
            <a:lvl3pPr marL="731520" indent="-365760">
              <a:spcBef>
                <a:spcPts val="0"/>
              </a:spcBef>
              <a:spcAft>
                <a:spcPts val="600"/>
              </a:spcAft>
              <a:buSzPct val="100000"/>
              <a:buFontTx/>
              <a:buBlip>
                <a:blip r:embed="rId6">
                  <a:extLst>
                    <a:ext uri="{96DAC541-7B7A-43D3-8B79-37D633B846F1}">
                      <asvg:svgBlip xmlns:asvg="http://schemas.microsoft.com/office/drawing/2016/SVG/main" r:embed="rId7"/>
                    </a:ext>
                  </a:extLst>
                </a:blip>
              </a:buBlip>
              <a:defRPr sz="2000"/>
            </a:lvl3pPr>
            <a:lvl4pPr marL="1097280" indent="-365760">
              <a:spcBef>
                <a:spcPts val="0"/>
              </a:spcBef>
              <a:spcAft>
                <a:spcPts val="600"/>
              </a:spcAft>
              <a:buFontTx/>
              <a:buBlip>
                <a:blip r:embed="rId8">
                  <a:extLst>
                    <a:ext uri="{96DAC541-7B7A-43D3-8B79-37D633B846F1}">
                      <asvg:svgBlip xmlns:asvg="http://schemas.microsoft.com/office/drawing/2016/SVG/main" r:embed="rId9"/>
                    </a:ext>
                  </a:extLst>
                </a:blip>
              </a:buBlip>
              <a:defRPr sz="2000"/>
            </a:lvl4pPr>
            <a:lvl5pPr marL="1463040" indent="-365760">
              <a:spcBef>
                <a:spcPts val="0"/>
              </a:spcBef>
              <a:spcAft>
                <a:spcPts val="600"/>
              </a:spcAft>
              <a:buSzPct val="100000"/>
              <a:buFontTx/>
              <a:buBlip>
                <a:blip r:embed="rId10">
                  <a:extLst>
                    <a:ext uri="{96DAC541-7B7A-43D3-8B79-37D633B846F1}">
                      <asvg:svgBlip xmlns:asvg="http://schemas.microsoft.com/office/drawing/2016/SVG/main" r:embed="rId11"/>
                    </a:ext>
                  </a:extLst>
                </a:blip>
              </a:buBlip>
              <a:defRPr sz="2000"/>
            </a:lvl5pPr>
            <a:lvl6pPr marL="2286000" indent="0">
              <a:buSzPct val="25000"/>
              <a:buFontTx/>
              <a:buNone/>
              <a:defRPr sz="16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9916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OGOS - 50">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549B85-FA58-EC42-9EAE-14BEF5B0A90E}"/>
              </a:ext>
            </a:extLst>
          </p:cNvPr>
          <p:cNvSpPr>
            <a:spLocks noGrp="1"/>
          </p:cNvSpPr>
          <p:nvPr>
            <p:ph sz="quarter" idx="10"/>
          </p:nvPr>
        </p:nvSpPr>
        <p:spPr>
          <a:xfrm>
            <a:off x="609601" y="2324100"/>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5" name="Content Placeholder 3">
            <a:extLst>
              <a:ext uri="{FF2B5EF4-FFF2-40B4-BE49-F238E27FC236}">
                <a16:creationId xmlns:a16="http://schemas.microsoft.com/office/drawing/2014/main" id="{E43D8A17-1672-D841-B1C9-72213676308B}"/>
              </a:ext>
            </a:extLst>
          </p:cNvPr>
          <p:cNvSpPr>
            <a:spLocks noGrp="1"/>
          </p:cNvSpPr>
          <p:nvPr>
            <p:ph sz="quarter" idx="11"/>
          </p:nvPr>
        </p:nvSpPr>
        <p:spPr>
          <a:xfrm>
            <a:off x="609601" y="5541431"/>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6" name="Content Placeholder 3">
            <a:extLst>
              <a:ext uri="{FF2B5EF4-FFF2-40B4-BE49-F238E27FC236}">
                <a16:creationId xmlns:a16="http://schemas.microsoft.com/office/drawing/2014/main" id="{475126C5-DECD-C14B-8FA9-C6EA09210E5F}"/>
              </a:ext>
            </a:extLst>
          </p:cNvPr>
          <p:cNvSpPr>
            <a:spLocks noGrp="1"/>
          </p:cNvSpPr>
          <p:nvPr>
            <p:ph sz="quarter" idx="12"/>
          </p:nvPr>
        </p:nvSpPr>
        <p:spPr>
          <a:xfrm>
            <a:off x="609601" y="3932766"/>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7" name="Content Placeholder 3">
            <a:extLst>
              <a:ext uri="{FF2B5EF4-FFF2-40B4-BE49-F238E27FC236}">
                <a16:creationId xmlns:a16="http://schemas.microsoft.com/office/drawing/2014/main" id="{A3454A94-92C7-C440-9F0D-0ABF527969BA}"/>
              </a:ext>
            </a:extLst>
          </p:cNvPr>
          <p:cNvSpPr>
            <a:spLocks noGrp="1"/>
          </p:cNvSpPr>
          <p:nvPr>
            <p:ph sz="quarter" idx="13"/>
          </p:nvPr>
        </p:nvSpPr>
        <p:spPr>
          <a:xfrm>
            <a:off x="609601" y="3128433"/>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8" name="Title 7">
            <a:extLst>
              <a:ext uri="{FF2B5EF4-FFF2-40B4-BE49-F238E27FC236}">
                <a16:creationId xmlns:a16="http://schemas.microsoft.com/office/drawing/2014/main" id="{D647CA01-5C3D-624B-80A6-9C31B7617FD3}"/>
              </a:ext>
            </a:extLst>
          </p:cNvPr>
          <p:cNvSpPr>
            <a:spLocks noGrp="1"/>
          </p:cNvSpPr>
          <p:nvPr>
            <p:ph type="title"/>
          </p:nvPr>
        </p:nvSpPr>
        <p:spPr/>
        <p:txBody>
          <a:bodyPr/>
          <a:lstStyle/>
          <a:p>
            <a:r>
              <a:rPr lang="en-US"/>
              <a:t>Click to edit Master title style</a:t>
            </a:r>
          </a:p>
        </p:txBody>
      </p:sp>
      <p:sp>
        <p:nvSpPr>
          <p:cNvPr id="10" name="Content Placeholder 3">
            <a:extLst>
              <a:ext uri="{FF2B5EF4-FFF2-40B4-BE49-F238E27FC236}">
                <a16:creationId xmlns:a16="http://schemas.microsoft.com/office/drawing/2014/main" id="{49722F6F-601E-9A44-98FF-36A56677B9D9}"/>
              </a:ext>
            </a:extLst>
          </p:cNvPr>
          <p:cNvSpPr>
            <a:spLocks noGrp="1"/>
          </p:cNvSpPr>
          <p:nvPr>
            <p:ph sz="quarter" idx="14"/>
          </p:nvPr>
        </p:nvSpPr>
        <p:spPr>
          <a:xfrm>
            <a:off x="609601" y="4737099"/>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16" name="Content Placeholder 3">
            <a:extLst>
              <a:ext uri="{FF2B5EF4-FFF2-40B4-BE49-F238E27FC236}">
                <a16:creationId xmlns:a16="http://schemas.microsoft.com/office/drawing/2014/main" id="{652FEA8D-5E67-3E47-A02A-4AAE7DAC485F}"/>
              </a:ext>
            </a:extLst>
          </p:cNvPr>
          <p:cNvSpPr>
            <a:spLocks noGrp="1"/>
          </p:cNvSpPr>
          <p:nvPr>
            <p:ph sz="quarter" idx="15"/>
          </p:nvPr>
        </p:nvSpPr>
        <p:spPr>
          <a:xfrm>
            <a:off x="1716050" y="2324100"/>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17" name="Content Placeholder 3">
            <a:extLst>
              <a:ext uri="{FF2B5EF4-FFF2-40B4-BE49-F238E27FC236}">
                <a16:creationId xmlns:a16="http://schemas.microsoft.com/office/drawing/2014/main" id="{6ABA9A0C-42E6-7047-B5C2-45941B2E7DF7}"/>
              </a:ext>
            </a:extLst>
          </p:cNvPr>
          <p:cNvSpPr>
            <a:spLocks noGrp="1"/>
          </p:cNvSpPr>
          <p:nvPr>
            <p:ph sz="quarter" idx="16"/>
          </p:nvPr>
        </p:nvSpPr>
        <p:spPr>
          <a:xfrm>
            <a:off x="1716050" y="5541431"/>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18" name="Content Placeholder 3">
            <a:extLst>
              <a:ext uri="{FF2B5EF4-FFF2-40B4-BE49-F238E27FC236}">
                <a16:creationId xmlns:a16="http://schemas.microsoft.com/office/drawing/2014/main" id="{0DAC6050-02DE-D540-BD5C-715C1C3DA5E2}"/>
              </a:ext>
            </a:extLst>
          </p:cNvPr>
          <p:cNvSpPr>
            <a:spLocks noGrp="1"/>
          </p:cNvSpPr>
          <p:nvPr>
            <p:ph sz="quarter" idx="17"/>
          </p:nvPr>
        </p:nvSpPr>
        <p:spPr>
          <a:xfrm>
            <a:off x="1716050" y="3932766"/>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19" name="Content Placeholder 3">
            <a:extLst>
              <a:ext uri="{FF2B5EF4-FFF2-40B4-BE49-F238E27FC236}">
                <a16:creationId xmlns:a16="http://schemas.microsoft.com/office/drawing/2014/main" id="{AC0C37F5-8E2B-E846-9BD4-E96234541BDD}"/>
              </a:ext>
            </a:extLst>
          </p:cNvPr>
          <p:cNvSpPr>
            <a:spLocks noGrp="1"/>
          </p:cNvSpPr>
          <p:nvPr>
            <p:ph sz="quarter" idx="18"/>
          </p:nvPr>
        </p:nvSpPr>
        <p:spPr>
          <a:xfrm>
            <a:off x="1716050" y="3128433"/>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0" name="Content Placeholder 3">
            <a:extLst>
              <a:ext uri="{FF2B5EF4-FFF2-40B4-BE49-F238E27FC236}">
                <a16:creationId xmlns:a16="http://schemas.microsoft.com/office/drawing/2014/main" id="{DA4ADAAE-A4A8-264B-A27F-3FD78FFA6921}"/>
              </a:ext>
            </a:extLst>
          </p:cNvPr>
          <p:cNvSpPr>
            <a:spLocks noGrp="1"/>
          </p:cNvSpPr>
          <p:nvPr>
            <p:ph sz="quarter" idx="19"/>
          </p:nvPr>
        </p:nvSpPr>
        <p:spPr>
          <a:xfrm>
            <a:off x="1716050" y="4737099"/>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1" name="Content Placeholder 3">
            <a:extLst>
              <a:ext uri="{FF2B5EF4-FFF2-40B4-BE49-F238E27FC236}">
                <a16:creationId xmlns:a16="http://schemas.microsoft.com/office/drawing/2014/main" id="{670D4DA2-1E48-274A-A3A1-59EB49313C31}"/>
              </a:ext>
            </a:extLst>
          </p:cNvPr>
          <p:cNvSpPr>
            <a:spLocks noGrp="1"/>
          </p:cNvSpPr>
          <p:nvPr>
            <p:ph sz="quarter" idx="20"/>
          </p:nvPr>
        </p:nvSpPr>
        <p:spPr>
          <a:xfrm>
            <a:off x="2822499" y="2324100"/>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2" name="Content Placeholder 3">
            <a:extLst>
              <a:ext uri="{FF2B5EF4-FFF2-40B4-BE49-F238E27FC236}">
                <a16:creationId xmlns:a16="http://schemas.microsoft.com/office/drawing/2014/main" id="{6559CEB7-650E-D74C-8629-62B34BAF0356}"/>
              </a:ext>
            </a:extLst>
          </p:cNvPr>
          <p:cNvSpPr>
            <a:spLocks noGrp="1"/>
          </p:cNvSpPr>
          <p:nvPr>
            <p:ph sz="quarter" idx="21"/>
          </p:nvPr>
        </p:nvSpPr>
        <p:spPr>
          <a:xfrm>
            <a:off x="2822499" y="5541431"/>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3" name="Content Placeholder 3">
            <a:extLst>
              <a:ext uri="{FF2B5EF4-FFF2-40B4-BE49-F238E27FC236}">
                <a16:creationId xmlns:a16="http://schemas.microsoft.com/office/drawing/2014/main" id="{7C3B6F84-90EC-7A47-ADC8-39AA81DBC007}"/>
              </a:ext>
            </a:extLst>
          </p:cNvPr>
          <p:cNvSpPr>
            <a:spLocks noGrp="1"/>
          </p:cNvSpPr>
          <p:nvPr>
            <p:ph sz="quarter" idx="22"/>
          </p:nvPr>
        </p:nvSpPr>
        <p:spPr>
          <a:xfrm>
            <a:off x="2822499" y="3932766"/>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4" name="Content Placeholder 3">
            <a:extLst>
              <a:ext uri="{FF2B5EF4-FFF2-40B4-BE49-F238E27FC236}">
                <a16:creationId xmlns:a16="http://schemas.microsoft.com/office/drawing/2014/main" id="{53C3FFB1-1AED-FA47-B538-B7294F555C6B}"/>
              </a:ext>
            </a:extLst>
          </p:cNvPr>
          <p:cNvSpPr>
            <a:spLocks noGrp="1"/>
          </p:cNvSpPr>
          <p:nvPr>
            <p:ph sz="quarter" idx="23"/>
          </p:nvPr>
        </p:nvSpPr>
        <p:spPr>
          <a:xfrm>
            <a:off x="2822499" y="3128433"/>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5" name="Content Placeholder 3">
            <a:extLst>
              <a:ext uri="{FF2B5EF4-FFF2-40B4-BE49-F238E27FC236}">
                <a16:creationId xmlns:a16="http://schemas.microsoft.com/office/drawing/2014/main" id="{3CA51284-FF0C-4340-992D-9C77AE357DB5}"/>
              </a:ext>
            </a:extLst>
          </p:cNvPr>
          <p:cNvSpPr>
            <a:spLocks noGrp="1"/>
          </p:cNvSpPr>
          <p:nvPr>
            <p:ph sz="quarter" idx="24"/>
          </p:nvPr>
        </p:nvSpPr>
        <p:spPr>
          <a:xfrm>
            <a:off x="2822499" y="4737099"/>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6" name="Content Placeholder 3">
            <a:extLst>
              <a:ext uri="{FF2B5EF4-FFF2-40B4-BE49-F238E27FC236}">
                <a16:creationId xmlns:a16="http://schemas.microsoft.com/office/drawing/2014/main" id="{76D74D4D-6F39-AA43-9AD2-D40C586528CD}"/>
              </a:ext>
            </a:extLst>
          </p:cNvPr>
          <p:cNvSpPr>
            <a:spLocks noGrp="1"/>
          </p:cNvSpPr>
          <p:nvPr>
            <p:ph sz="quarter" idx="25"/>
          </p:nvPr>
        </p:nvSpPr>
        <p:spPr>
          <a:xfrm>
            <a:off x="3928948" y="2324100"/>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7" name="Content Placeholder 3">
            <a:extLst>
              <a:ext uri="{FF2B5EF4-FFF2-40B4-BE49-F238E27FC236}">
                <a16:creationId xmlns:a16="http://schemas.microsoft.com/office/drawing/2014/main" id="{EF7E0329-6567-2943-A76F-E328660BDBB8}"/>
              </a:ext>
            </a:extLst>
          </p:cNvPr>
          <p:cNvSpPr>
            <a:spLocks noGrp="1"/>
          </p:cNvSpPr>
          <p:nvPr>
            <p:ph sz="quarter" idx="26"/>
          </p:nvPr>
        </p:nvSpPr>
        <p:spPr>
          <a:xfrm>
            <a:off x="3928948" y="5541431"/>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8" name="Content Placeholder 3">
            <a:extLst>
              <a:ext uri="{FF2B5EF4-FFF2-40B4-BE49-F238E27FC236}">
                <a16:creationId xmlns:a16="http://schemas.microsoft.com/office/drawing/2014/main" id="{5D259241-3D09-1647-9652-B96B5BFA36B9}"/>
              </a:ext>
            </a:extLst>
          </p:cNvPr>
          <p:cNvSpPr>
            <a:spLocks noGrp="1"/>
          </p:cNvSpPr>
          <p:nvPr>
            <p:ph sz="quarter" idx="27"/>
          </p:nvPr>
        </p:nvSpPr>
        <p:spPr>
          <a:xfrm>
            <a:off x="3928948" y="3932766"/>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9" name="Content Placeholder 3">
            <a:extLst>
              <a:ext uri="{FF2B5EF4-FFF2-40B4-BE49-F238E27FC236}">
                <a16:creationId xmlns:a16="http://schemas.microsoft.com/office/drawing/2014/main" id="{24EF29AA-7C5B-3E4C-9FAC-5489F63C452C}"/>
              </a:ext>
            </a:extLst>
          </p:cNvPr>
          <p:cNvSpPr>
            <a:spLocks noGrp="1"/>
          </p:cNvSpPr>
          <p:nvPr>
            <p:ph sz="quarter" idx="28"/>
          </p:nvPr>
        </p:nvSpPr>
        <p:spPr>
          <a:xfrm>
            <a:off x="3928948" y="3128433"/>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0" name="Content Placeholder 3">
            <a:extLst>
              <a:ext uri="{FF2B5EF4-FFF2-40B4-BE49-F238E27FC236}">
                <a16:creationId xmlns:a16="http://schemas.microsoft.com/office/drawing/2014/main" id="{03D028BA-4E2A-5E48-84F6-C8090F740BCB}"/>
              </a:ext>
            </a:extLst>
          </p:cNvPr>
          <p:cNvSpPr>
            <a:spLocks noGrp="1"/>
          </p:cNvSpPr>
          <p:nvPr>
            <p:ph sz="quarter" idx="29"/>
          </p:nvPr>
        </p:nvSpPr>
        <p:spPr>
          <a:xfrm>
            <a:off x="3928948" y="4737099"/>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1" name="Content Placeholder 3">
            <a:extLst>
              <a:ext uri="{FF2B5EF4-FFF2-40B4-BE49-F238E27FC236}">
                <a16:creationId xmlns:a16="http://schemas.microsoft.com/office/drawing/2014/main" id="{26C77878-50EF-F94E-8649-58CCADB3DF0C}"/>
              </a:ext>
            </a:extLst>
          </p:cNvPr>
          <p:cNvSpPr>
            <a:spLocks noGrp="1"/>
          </p:cNvSpPr>
          <p:nvPr>
            <p:ph sz="quarter" idx="30"/>
          </p:nvPr>
        </p:nvSpPr>
        <p:spPr>
          <a:xfrm>
            <a:off x="5035397" y="2324100"/>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2" name="Content Placeholder 3">
            <a:extLst>
              <a:ext uri="{FF2B5EF4-FFF2-40B4-BE49-F238E27FC236}">
                <a16:creationId xmlns:a16="http://schemas.microsoft.com/office/drawing/2014/main" id="{BDBD4E38-8660-A14C-9400-94F28AD7324F}"/>
              </a:ext>
            </a:extLst>
          </p:cNvPr>
          <p:cNvSpPr>
            <a:spLocks noGrp="1"/>
          </p:cNvSpPr>
          <p:nvPr>
            <p:ph sz="quarter" idx="31"/>
          </p:nvPr>
        </p:nvSpPr>
        <p:spPr>
          <a:xfrm>
            <a:off x="5035397" y="5541431"/>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3" name="Content Placeholder 3">
            <a:extLst>
              <a:ext uri="{FF2B5EF4-FFF2-40B4-BE49-F238E27FC236}">
                <a16:creationId xmlns:a16="http://schemas.microsoft.com/office/drawing/2014/main" id="{0B00A1E7-83BE-6C44-A540-818AA2CF8A00}"/>
              </a:ext>
            </a:extLst>
          </p:cNvPr>
          <p:cNvSpPr>
            <a:spLocks noGrp="1"/>
          </p:cNvSpPr>
          <p:nvPr>
            <p:ph sz="quarter" idx="32"/>
          </p:nvPr>
        </p:nvSpPr>
        <p:spPr>
          <a:xfrm>
            <a:off x="5035397" y="3932766"/>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4" name="Content Placeholder 3">
            <a:extLst>
              <a:ext uri="{FF2B5EF4-FFF2-40B4-BE49-F238E27FC236}">
                <a16:creationId xmlns:a16="http://schemas.microsoft.com/office/drawing/2014/main" id="{F78C7F3E-8719-1946-AF2A-211C7A6CD75D}"/>
              </a:ext>
            </a:extLst>
          </p:cNvPr>
          <p:cNvSpPr>
            <a:spLocks noGrp="1"/>
          </p:cNvSpPr>
          <p:nvPr>
            <p:ph sz="quarter" idx="33"/>
          </p:nvPr>
        </p:nvSpPr>
        <p:spPr>
          <a:xfrm>
            <a:off x="5035397" y="3128433"/>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5" name="Content Placeholder 3">
            <a:extLst>
              <a:ext uri="{FF2B5EF4-FFF2-40B4-BE49-F238E27FC236}">
                <a16:creationId xmlns:a16="http://schemas.microsoft.com/office/drawing/2014/main" id="{2004C1FA-008F-FE46-B3A9-20A0970A3712}"/>
              </a:ext>
            </a:extLst>
          </p:cNvPr>
          <p:cNvSpPr>
            <a:spLocks noGrp="1"/>
          </p:cNvSpPr>
          <p:nvPr>
            <p:ph sz="quarter" idx="34"/>
          </p:nvPr>
        </p:nvSpPr>
        <p:spPr>
          <a:xfrm>
            <a:off x="5035397" y="4737099"/>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6" name="Content Placeholder 3">
            <a:extLst>
              <a:ext uri="{FF2B5EF4-FFF2-40B4-BE49-F238E27FC236}">
                <a16:creationId xmlns:a16="http://schemas.microsoft.com/office/drawing/2014/main" id="{50032865-EA0C-EB44-818C-B7539521A438}"/>
              </a:ext>
            </a:extLst>
          </p:cNvPr>
          <p:cNvSpPr>
            <a:spLocks noGrp="1"/>
          </p:cNvSpPr>
          <p:nvPr>
            <p:ph sz="quarter" idx="35"/>
          </p:nvPr>
        </p:nvSpPr>
        <p:spPr>
          <a:xfrm>
            <a:off x="9461193" y="2324100"/>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7" name="Content Placeholder 3">
            <a:extLst>
              <a:ext uri="{FF2B5EF4-FFF2-40B4-BE49-F238E27FC236}">
                <a16:creationId xmlns:a16="http://schemas.microsoft.com/office/drawing/2014/main" id="{6BBD9EC4-6790-9642-9FFD-8FA78543629F}"/>
              </a:ext>
            </a:extLst>
          </p:cNvPr>
          <p:cNvSpPr>
            <a:spLocks noGrp="1"/>
          </p:cNvSpPr>
          <p:nvPr>
            <p:ph sz="quarter" idx="36"/>
          </p:nvPr>
        </p:nvSpPr>
        <p:spPr>
          <a:xfrm>
            <a:off x="9461193" y="5541431"/>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8" name="Content Placeholder 3">
            <a:extLst>
              <a:ext uri="{FF2B5EF4-FFF2-40B4-BE49-F238E27FC236}">
                <a16:creationId xmlns:a16="http://schemas.microsoft.com/office/drawing/2014/main" id="{3B7B55AC-DE0D-F24F-85BA-22BCDB1B74AE}"/>
              </a:ext>
            </a:extLst>
          </p:cNvPr>
          <p:cNvSpPr>
            <a:spLocks noGrp="1"/>
          </p:cNvSpPr>
          <p:nvPr>
            <p:ph sz="quarter" idx="37"/>
          </p:nvPr>
        </p:nvSpPr>
        <p:spPr>
          <a:xfrm>
            <a:off x="9461193" y="3932766"/>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9" name="Content Placeholder 3">
            <a:extLst>
              <a:ext uri="{FF2B5EF4-FFF2-40B4-BE49-F238E27FC236}">
                <a16:creationId xmlns:a16="http://schemas.microsoft.com/office/drawing/2014/main" id="{6ED72242-1970-3549-9553-0D09F3A86D38}"/>
              </a:ext>
            </a:extLst>
          </p:cNvPr>
          <p:cNvSpPr>
            <a:spLocks noGrp="1"/>
          </p:cNvSpPr>
          <p:nvPr>
            <p:ph sz="quarter" idx="38"/>
          </p:nvPr>
        </p:nvSpPr>
        <p:spPr>
          <a:xfrm>
            <a:off x="9461193" y="3128433"/>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40" name="Content Placeholder 3">
            <a:extLst>
              <a:ext uri="{FF2B5EF4-FFF2-40B4-BE49-F238E27FC236}">
                <a16:creationId xmlns:a16="http://schemas.microsoft.com/office/drawing/2014/main" id="{3C943C5A-E58C-4C4B-A63D-CAD0822AA9A6}"/>
              </a:ext>
            </a:extLst>
          </p:cNvPr>
          <p:cNvSpPr>
            <a:spLocks noGrp="1"/>
          </p:cNvSpPr>
          <p:nvPr>
            <p:ph sz="quarter" idx="39"/>
          </p:nvPr>
        </p:nvSpPr>
        <p:spPr>
          <a:xfrm>
            <a:off x="9461193" y="4737099"/>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41" name="Content Placeholder 3">
            <a:extLst>
              <a:ext uri="{FF2B5EF4-FFF2-40B4-BE49-F238E27FC236}">
                <a16:creationId xmlns:a16="http://schemas.microsoft.com/office/drawing/2014/main" id="{3046029E-ABFE-A144-AD44-AEBD4BF8D725}"/>
              </a:ext>
            </a:extLst>
          </p:cNvPr>
          <p:cNvSpPr>
            <a:spLocks noGrp="1"/>
          </p:cNvSpPr>
          <p:nvPr>
            <p:ph sz="quarter" idx="40"/>
          </p:nvPr>
        </p:nvSpPr>
        <p:spPr>
          <a:xfrm>
            <a:off x="8354744" y="2324100"/>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42" name="Content Placeholder 3">
            <a:extLst>
              <a:ext uri="{FF2B5EF4-FFF2-40B4-BE49-F238E27FC236}">
                <a16:creationId xmlns:a16="http://schemas.microsoft.com/office/drawing/2014/main" id="{2ECF421B-43B8-F94F-8DE1-E630396C2433}"/>
              </a:ext>
            </a:extLst>
          </p:cNvPr>
          <p:cNvSpPr>
            <a:spLocks noGrp="1"/>
          </p:cNvSpPr>
          <p:nvPr>
            <p:ph sz="quarter" idx="41"/>
          </p:nvPr>
        </p:nvSpPr>
        <p:spPr>
          <a:xfrm>
            <a:off x="8354744" y="5541431"/>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43" name="Content Placeholder 3">
            <a:extLst>
              <a:ext uri="{FF2B5EF4-FFF2-40B4-BE49-F238E27FC236}">
                <a16:creationId xmlns:a16="http://schemas.microsoft.com/office/drawing/2014/main" id="{CADBC7E3-0B4F-554B-B54C-C99B7F703633}"/>
              </a:ext>
            </a:extLst>
          </p:cNvPr>
          <p:cNvSpPr>
            <a:spLocks noGrp="1"/>
          </p:cNvSpPr>
          <p:nvPr>
            <p:ph sz="quarter" idx="42"/>
          </p:nvPr>
        </p:nvSpPr>
        <p:spPr>
          <a:xfrm>
            <a:off x="8354744" y="3932766"/>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44" name="Content Placeholder 3">
            <a:extLst>
              <a:ext uri="{FF2B5EF4-FFF2-40B4-BE49-F238E27FC236}">
                <a16:creationId xmlns:a16="http://schemas.microsoft.com/office/drawing/2014/main" id="{0322C50B-D81E-6C47-BBE7-8C92A4707CE7}"/>
              </a:ext>
            </a:extLst>
          </p:cNvPr>
          <p:cNvSpPr>
            <a:spLocks noGrp="1"/>
          </p:cNvSpPr>
          <p:nvPr>
            <p:ph sz="quarter" idx="43"/>
          </p:nvPr>
        </p:nvSpPr>
        <p:spPr>
          <a:xfrm>
            <a:off x="8354744" y="3128433"/>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45" name="Content Placeholder 3">
            <a:extLst>
              <a:ext uri="{FF2B5EF4-FFF2-40B4-BE49-F238E27FC236}">
                <a16:creationId xmlns:a16="http://schemas.microsoft.com/office/drawing/2014/main" id="{15472102-3E80-084A-BB65-8371046B154F}"/>
              </a:ext>
            </a:extLst>
          </p:cNvPr>
          <p:cNvSpPr>
            <a:spLocks noGrp="1"/>
          </p:cNvSpPr>
          <p:nvPr>
            <p:ph sz="quarter" idx="44"/>
          </p:nvPr>
        </p:nvSpPr>
        <p:spPr>
          <a:xfrm>
            <a:off x="8354744" y="4737099"/>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46" name="Content Placeholder 3">
            <a:extLst>
              <a:ext uri="{FF2B5EF4-FFF2-40B4-BE49-F238E27FC236}">
                <a16:creationId xmlns:a16="http://schemas.microsoft.com/office/drawing/2014/main" id="{5467892A-A329-6542-8A8C-CC6093B4307B}"/>
              </a:ext>
            </a:extLst>
          </p:cNvPr>
          <p:cNvSpPr>
            <a:spLocks noGrp="1"/>
          </p:cNvSpPr>
          <p:nvPr>
            <p:ph sz="quarter" idx="45"/>
          </p:nvPr>
        </p:nvSpPr>
        <p:spPr>
          <a:xfrm>
            <a:off x="7248295" y="2324100"/>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47" name="Content Placeholder 3">
            <a:extLst>
              <a:ext uri="{FF2B5EF4-FFF2-40B4-BE49-F238E27FC236}">
                <a16:creationId xmlns:a16="http://schemas.microsoft.com/office/drawing/2014/main" id="{5F985C1F-A5F7-CE43-90C9-784A5CB62EDD}"/>
              </a:ext>
            </a:extLst>
          </p:cNvPr>
          <p:cNvSpPr>
            <a:spLocks noGrp="1"/>
          </p:cNvSpPr>
          <p:nvPr>
            <p:ph sz="quarter" idx="46"/>
          </p:nvPr>
        </p:nvSpPr>
        <p:spPr>
          <a:xfrm>
            <a:off x="7248295" y="5541431"/>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48" name="Content Placeholder 3">
            <a:extLst>
              <a:ext uri="{FF2B5EF4-FFF2-40B4-BE49-F238E27FC236}">
                <a16:creationId xmlns:a16="http://schemas.microsoft.com/office/drawing/2014/main" id="{D6382CB1-250D-F049-8E10-8E490EB5778C}"/>
              </a:ext>
            </a:extLst>
          </p:cNvPr>
          <p:cNvSpPr>
            <a:spLocks noGrp="1"/>
          </p:cNvSpPr>
          <p:nvPr>
            <p:ph sz="quarter" idx="47"/>
          </p:nvPr>
        </p:nvSpPr>
        <p:spPr>
          <a:xfrm>
            <a:off x="7248295" y="3932766"/>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49" name="Content Placeholder 3">
            <a:extLst>
              <a:ext uri="{FF2B5EF4-FFF2-40B4-BE49-F238E27FC236}">
                <a16:creationId xmlns:a16="http://schemas.microsoft.com/office/drawing/2014/main" id="{420576CF-2439-6247-8334-DC2DBFF5520C}"/>
              </a:ext>
            </a:extLst>
          </p:cNvPr>
          <p:cNvSpPr>
            <a:spLocks noGrp="1"/>
          </p:cNvSpPr>
          <p:nvPr>
            <p:ph sz="quarter" idx="48"/>
          </p:nvPr>
        </p:nvSpPr>
        <p:spPr>
          <a:xfrm>
            <a:off x="7248295" y="3128433"/>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50" name="Content Placeholder 3">
            <a:extLst>
              <a:ext uri="{FF2B5EF4-FFF2-40B4-BE49-F238E27FC236}">
                <a16:creationId xmlns:a16="http://schemas.microsoft.com/office/drawing/2014/main" id="{067DC7EA-1D2C-744D-B893-26A1A8D0A12B}"/>
              </a:ext>
            </a:extLst>
          </p:cNvPr>
          <p:cNvSpPr>
            <a:spLocks noGrp="1"/>
          </p:cNvSpPr>
          <p:nvPr>
            <p:ph sz="quarter" idx="49"/>
          </p:nvPr>
        </p:nvSpPr>
        <p:spPr>
          <a:xfrm>
            <a:off x="7248295" y="4737099"/>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51" name="Content Placeholder 3">
            <a:extLst>
              <a:ext uri="{FF2B5EF4-FFF2-40B4-BE49-F238E27FC236}">
                <a16:creationId xmlns:a16="http://schemas.microsoft.com/office/drawing/2014/main" id="{AE704B28-AE30-CF40-83FC-5BA139571B5C}"/>
              </a:ext>
            </a:extLst>
          </p:cNvPr>
          <p:cNvSpPr>
            <a:spLocks noGrp="1"/>
          </p:cNvSpPr>
          <p:nvPr>
            <p:ph sz="quarter" idx="50"/>
          </p:nvPr>
        </p:nvSpPr>
        <p:spPr>
          <a:xfrm>
            <a:off x="6141846" y="2324100"/>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52" name="Content Placeholder 3">
            <a:extLst>
              <a:ext uri="{FF2B5EF4-FFF2-40B4-BE49-F238E27FC236}">
                <a16:creationId xmlns:a16="http://schemas.microsoft.com/office/drawing/2014/main" id="{126A6A03-5462-4648-909E-2CD15F6E794C}"/>
              </a:ext>
            </a:extLst>
          </p:cNvPr>
          <p:cNvSpPr>
            <a:spLocks noGrp="1"/>
          </p:cNvSpPr>
          <p:nvPr>
            <p:ph sz="quarter" idx="51"/>
          </p:nvPr>
        </p:nvSpPr>
        <p:spPr>
          <a:xfrm>
            <a:off x="6141846" y="5541431"/>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53" name="Content Placeholder 3">
            <a:extLst>
              <a:ext uri="{FF2B5EF4-FFF2-40B4-BE49-F238E27FC236}">
                <a16:creationId xmlns:a16="http://schemas.microsoft.com/office/drawing/2014/main" id="{45714229-A1FD-974E-BF1A-5ADC5C482E59}"/>
              </a:ext>
            </a:extLst>
          </p:cNvPr>
          <p:cNvSpPr>
            <a:spLocks noGrp="1"/>
          </p:cNvSpPr>
          <p:nvPr>
            <p:ph sz="quarter" idx="52"/>
          </p:nvPr>
        </p:nvSpPr>
        <p:spPr>
          <a:xfrm>
            <a:off x="6141846" y="3932766"/>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54" name="Content Placeholder 3">
            <a:extLst>
              <a:ext uri="{FF2B5EF4-FFF2-40B4-BE49-F238E27FC236}">
                <a16:creationId xmlns:a16="http://schemas.microsoft.com/office/drawing/2014/main" id="{17B0B2A4-FA72-6B46-958F-AB38321C1143}"/>
              </a:ext>
            </a:extLst>
          </p:cNvPr>
          <p:cNvSpPr>
            <a:spLocks noGrp="1"/>
          </p:cNvSpPr>
          <p:nvPr>
            <p:ph sz="quarter" idx="53"/>
          </p:nvPr>
        </p:nvSpPr>
        <p:spPr>
          <a:xfrm>
            <a:off x="6141846" y="3128433"/>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55" name="Content Placeholder 3">
            <a:extLst>
              <a:ext uri="{FF2B5EF4-FFF2-40B4-BE49-F238E27FC236}">
                <a16:creationId xmlns:a16="http://schemas.microsoft.com/office/drawing/2014/main" id="{5D7B55B0-4C43-B749-903E-7B98DB5F5D1A}"/>
              </a:ext>
            </a:extLst>
          </p:cNvPr>
          <p:cNvSpPr>
            <a:spLocks noGrp="1"/>
          </p:cNvSpPr>
          <p:nvPr>
            <p:ph sz="quarter" idx="54"/>
          </p:nvPr>
        </p:nvSpPr>
        <p:spPr>
          <a:xfrm>
            <a:off x="6141846" y="4737099"/>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56" name="Content Placeholder 3">
            <a:extLst>
              <a:ext uri="{FF2B5EF4-FFF2-40B4-BE49-F238E27FC236}">
                <a16:creationId xmlns:a16="http://schemas.microsoft.com/office/drawing/2014/main" id="{7036DA09-DEA6-BC41-89FB-769FF369C867}"/>
              </a:ext>
            </a:extLst>
          </p:cNvPr>
          <p:cNvSpPr>
            <a:spLocks noGrp="1"/>
          </p:cNvSpPr>
          <p:nvPr>
            <p:ph sz="quarter" idx="55"/>
          </p:nvPr>
        </p:nvSpPr>
        <p:spPr>
          <a:xfrm>
            <a:off x="10567641" y="2324100"/>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57" name="Content Placeholder 3">
            <a:extLst>
              <a:ext uri="{FF2B5EF4-FFF2-40B4-BE49-F238E27FC236}">
                <a16:creationId xmlns:a16="http://schemas.microsoft.com/office/drawing/2014/main" id="{41CA31C4-690F-954B-9432-D5729F50B96A}"/>
              </a:ext>
            </a:extLst>
          </p:cNvPr>
          <p:cNvSpPr>
            <a:spLocks noGrp="1"/>
          </p:cNvSpPr>
          <p:nvPr>
            <p:ph sz="quarter" idx="56"/>
          </p:nvPr>
        </p:nvSpPr>
        <p:spPr>
          <a:xfrm>
            <a:off x="10567641" y="5541431"/>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58" name="Content Placeholder 3">
            <a:extLst>
              <a:ext uri="{FF2B5EF4-FFF2-40B4-BE49-F238E27FC236}">
                <a16:creationId xmlns:a16="http://schemas.microsoft.com/office/drawing/2014/main" id="{4912A367-4ABC-5441-9E68-521B703AD461}"/>
              </a:ext>
            </a:extLst>
          </p:cNvPr>
          <p:cNvSpPr>
            <a:spLocks noGrp="1"/>
          </p:cNvSpPr>
          <p:nvPr>
            <p:ph sz="quarter" idx="57"/>
          </p:nvPr>
        </p:nvSpPr>
        <p:spPr>
          <a:xfrm>
            <a:off x="10567641" y="3932766"/>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59" name="Content Placeholder 3">
            <a:extLst>
              <a:ext uri="{FF2B5EF4-FFF2-40B4-BE49-F238E27FC236}">
                <a16:creationId xmlns:a16="http://schemas.microsoft.com/office/drawing/2014/main" id="{F8E4FA94-6CEB-4843-8757-624A7A34F45A}"/>
              </a:ext>
            </a:extLst>
          </p:cNvPr>
          <p:cNvSpPr>
            <a:spLocks noGrp="1"/>
          </p:cNvSpPr>
          <p:nvPr>
            <p:ph sz="quarter" idx="58"/>
          </p:nvPr>
        </p:nvSpPr>
        <p:spPr>
          <a:xfrm>
            <a:off x="10567641" y="3128433"/>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60" name="Content Placeholder 3">
            <a:extLst>
              <a:ext uri="{FF2B5EF4-FFF2-40B4-BE49-F238E27FC236}">
                <a16:creationId xmlns:a16="http://schemas.microsoft.com/office/drawing/2014/main" id="{8F31E909-B2B1-EF4E-A724-E48F7084A4F5}"/>
              </a:ext>
            </a:extLst>
          </p:cNvPr>
          <p:cNvSpPr>
            <a:spLocks noGrp="1"/>
          </p:cNvSpPr>
          <p:nvPr>
            <p:ph sz="quarter" idx="59"/>
          </p:nvPr>
        </p:nvSpPr>
        <p:spPr>
          <a:xfrm>
            <a:off x="10567641" y="4737099"/>
            <a:ext cx="1007328" cy="668869"/>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Tree>
    <p:extLst>
      <p:ext uri="{BB962C8B-B14F-4D97-AF65-F5344CB8AC3E}">
        <p14:creationId xmlns:p14="http://schemas.microsoft.com/office/powerpoint/2010/main" val="410423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OGOS - 25">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549B85-FA58-EC42-9EAE-14BEF5B0A90E}"/>
              </a:ext>
            </a:extLst>
          </p:cNvPr>
          <p:cNvSpPr>
            <a:spLocks noGrp="1"/>
          </p:cNvSpPr>
          <p:nvPr>
            <p:ph sz="quarter" idx="10"/>
          </p:nvPr>
        </p:nvSpPr>
        <p:spPr>
          <a:xfrm>
            <a:off x="1295400" y="2324100"/>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5" name="Content Placeholder 3">
            <a:extLst>
              <a:ext uri="{FF2B5EF4-FFF2-40B4-BE49-F238E27FC236}">
                <a16:creationId xmlns:a16="http://schemas.microsoft.com/office/drawing/2014/main" id="{E43D8A17-1672-D841-B1C9-72213676308B}"/>
              </a:ext>
            </a:extLst>
          </p:cNvPr>
          <p:cNvSpPr>
            <a:spLocks noGrp="1"/>
          </p:cNvSpPr>
          <p:nvPr>
            <p:ph sz="quarter" idx="11"/>
          </p:nvPr>
        </p:nvSpPr>
        <p:spPr>
          <a:xfrm>
            <a:off x="1295400" y="5557024"/>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6" name="Content Placeholder 3">
            <a:extLst>
              <a:ext uri="{FF2B5EF4-FFF2-40B4-BE49-F238E27FC236}">
                <a16:creationId xmlns:a16="http://schemas.microsoft.com/office/drawing/2014/main" id="{475126C5-DECD-C14B-8FA9-C6EA09210E5F}"/>
              </a:ext>
            </a:extLst>
          </p:cNvPr>
          <p:cNvSpPr>
            <a:spLocks noGrp="1"/>
          </p:cNvSpPr>
          <p:nvPr>
            <p:ph sz="quarter" idx="12"/>
          </p:nvPr>
        </p:nvSpPr>
        <p:spPr>
          <a:xfrm>
            <a:off x="1295400" y="3940562"/>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7" name="Content Placeholder 3">
            <a:extLst>
              <a:ext uri="{FF2B5EF4-FFF2-40B4-BE49-F238E27FC236}">
                <a16:creationId xmlns:a16="http://schemas.microsoft.com/office/drawing/2014/main" id="{A3454A94-92C7-C440-9F0D-0ABF527969BA}"/>
              </a:ext>
            </a:extLst>
          </p:cNvPr>
          <p:cNvSpPr>
            <a:spLocks noGrp="1"/>
          </p:cNvSpPr>
          <p:nvPr>
            <p:ph sz="quarter" idx="13"/>
          </p:nvPr>
        </p:nvSpPr>
        <p:spPr>
          <a:xfrm>
            <a:off x="1295400" y="3132331"/>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8" name="Title 7">
            <a:extLst>
              <a:ext uri="{FF2B5EF4-FFF2-40B4-BE49-F238E27FC236}">
                <a16:creationId xmlns:a16="http://schemas.microsoft.com/office/drawing/2014/main" id="{D647CA01-5C3D-624B-80A6-9C31B7617FD3}"/>
              </a:ext>
            </a:extLst>
          </p:cNvPr>
          <p:cNvSpPr>
            <a:spLocks noGrp="1"/>
          </p:cNvSpPr>
          <p:nvPr>
            <p:ph type="title"/>
          </p:nvPr>
        </p:nvSpPr>
        <p:spPr/>
        <p:txBody>
          <a:bodyPr/>
          <a:lstStyle/>
          <a:p>
            <a:r>
              <a:rPr lang="en-US"/>
              <a:t>Click to edit Master title style</a:t>
            </a:r>
          </a:p>
        </p:txBody>
      </p:sp>
      <p:sp>
        <p:nvSpPr>
          <p:cNvPr id="10" name="Content Placeholder 3">
            <a:extLst>
              <a:ext uri="{FF2B5EF4-FFF2-40B4-BE49-F238E27FC236}">
                <a16:creationId xmlns:a16="http://schemas.microsoft.com/office/drawing/2014/main" id="{49722F6F-601E-9A44-98FF-36A56677B9D9}"/>
              </a:ext>
            </a:extLst>
          </p:cNvPr>
          <p:cNvSpPr>
            <a:spLocks noGrp="1"/>
          </p:cNvSpPr>
          <p:nvPr>
            <p:ph sz="quarter" idx="14"/>
          </p:nvPr>
        </p:nvSpPr>
        <p:spPr>
          <a:xfrm>
            <a:off x="1295400" y="4748793"/>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16" name="Content Placeholder 3">
            <a:extLst>
              <a:ext uri="{FF2B5EF4-FFF2-40B4-BE49-F238E27FC236}">
                <a16:creationId xmlns:a16="http://schemas.microsoft.com/office/drawing/2014/main" id="{652FEA8D-5E67-3E47-A02A-4AAE7DAC485F}"/>
              </a:ext>
            </a:extLst>
          </p:cNvPr>
          <p:cNvSpPr>
            <a:spLocks noGrp="1"/>
          </p:cNvSpPr>
          <p:nvPr>
            <p:ph sz="quarter" idx="15"/>
          </p:nvPr>
        </p:nvSpPr>
        <p:spPr>
          <a:xfrm>
            <a:off x="3319346" y="2324100"/>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17" name="Content Placeholder 3">
            <a:extLst>
              <a:ext uri="{FF2B5EF4-FFF2-40B4-BE49-F238E27FC236}">
                <a16:creationId xmlns:a16="http://schemas.microsoft.com/office/drawing/2014/main" id="{6ABA9A0C-42E6-7047-B5C2-45941B2E7DF7}"/>
              </a:ext>
            </a:extLst>
          </p:cNvPr>
          <p:cNvSpPr>
            <a:spLocks noGrp="1"/>
          </p:cNvSpPr>
          <p:nvPr>
            <p:ph sz="quarter" idx="16"/>
          </p:nvPr>
        </p:nvSpPr>
        <p:spPr>
          <a:xfrm>
            <a:off x="3319346" y="5557024"/>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18" name="Content Placeholder 3">
            <a:extLst>
              <a:ext uri="{FF2B5EF4-FFF2-40B4-BE49-F238E27FC236}">
                <a16:creationId xmlns:a16="http://schemas.microsoft.com/office/drawing/2014/main" id="{0DAC6050-02DE-D540-BD5C-715C1C3DA5E2}"/>
              </a:ext>
            </a:extLst>
          </p:cNvPr>
          <p:cNvSpPr>
            <a:spLocks noGrp="1"/>
          </p:cNvSpPr>
          <p:nvPr>
            <p:ph sz="quarter" idx="17"/>
          </p:nvPr>
        </p:nvSpPr>
        <p:spPr>
          <a:xfrm>
            <a:off x="3319346" y="3940562"/>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19" name="Content Placeholder 3">
            <a:extLst>
              <a:ext uri="{FF2B5EF4-FFF2-40B4-BE49-F238E27FC236}">
                <a16:creationId xmlns:a16="http://schemas.microsoft.com/office/drawing/2014/main" id="{AC0C37F5-8E2B-E846-9BD4-E96234541BDD}"/>
              </a:ext>
            </a:extLst>
          </p:cNvPr>
          <p:cNvSpPr>
            <a:spLocks noGrp="1"/>
          </p:cNvSpPr>
          <p:nvPr>
            <p:ph sz="quarter" idx="18"/>
          </p:nvPr>
        </p:nvSpPr>
        <p:spPr>
          <a:xfrm>
            <a:off x="3319346" y="3132331"/>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0" name="Content Placeholder 3">
            <a:extLst>
              <a:ext uri="{FF2B5EF4-FFF2-40B4-BE49-F238E27FC236}">
                <a16:creationId xmlns:a16="http://schemas.microsoft.com/office/drawing/2014/main" id="{DA4ADAAE-A4A8-264B-A27F-3FD78FFA6921}"/>
              </a:ext>
            </a:extLst>
          </p:cNvPr>
          <p:cNvSpPr>
            <a:spLocks noGrp="1"/>
          </p:cNvSpPr>
          <p:nvPr>
            <p:ph sz="quarter" idx="19"/>
          </p:nvPr>
        </p:nvSpPr>
        <p:spPr>
          <a:xfrm>
            <a:off x="3319346" y="4748793"/>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1" name="Content Placeholder 3">
            <a:extLst>
              <a:ext uri="{FF2B5EF4-FFF2-40B4-BE49-F238E27FC236}">
                <a16:creationId xmlns:a16="http://schemas.microsoft.com/office/drawing/2014/main" id="{670D4DA2-1E48-274A-A3A1-59EB49313C31}"/>
              </a:ext>
            </a:extLst>
          </p:cNvPr>
          <p:cNvSpPr>
            <a:spLocks noGrp="1"/>
          </p:cNvSpPr>
          <p:nvPr>
            <p:ph sz="quarter" idx="20"/>
          </p:nvPr>
        </p:nvSpPr>
        <p:spPr>
          <a:xfrm>
            <a:off x="5343292" y="2324100"/>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2" name="Content Placeholder 3">
            <a:extLst>
              <a:ext uri="{FF2B5EF4-FFF2-40B4-BE49-F238E27FC236}">
                <a16:creationId xmlns:a16="http://schemas.microsoft.com/office/drawing/2014/main" id="{6559CEB7-650E-D74C-8629-62B34BAF0356}"/>
              </a:ext>
            </a:extLst>
          </p:cNvPr>
          <p:cNvSpPr>
            <a:spLocks noGrp="1"/>
          </p:cNvSpPr>
          <p:nvPr>
            <p:ph sz="quarter" idx="21"/>
          </p:nvPr>
        </p:nvSpPr>
        <p:spPr>
          <a:xfrm>
            <a:off x="5343292" y="5557024"/>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3" name="Content Placeholder 3">
            <a:extLst>
              <a:ext uri="{FF2B5EF4-FFF2-40B4-BE49-F238E27FC236}">
                <a16:creationId xmlns:a16="http://schemas.microsoft.com/office/drawing/2014/main" id="{7C3B6F84-90EC-7A47-ADC8-39AA81DBC007}"/>
              </a:ext>
            </a:extLst>
          </p:cNvPr>
          <p:cNvSpPr>
            <a:spLocks noGrp="1"/>
          </p:cNvSpPr>
          <p:nvPr>
            <p:ph sz="quarter" idx="22"/>
          </p:nvPr>
        </p:nvSpPr>
        <p:spPr>
          <a:xfrm>
            <a:off x="5343292" y="3940562"/>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4" name="Content Placeholder 3">
            <a:extLst>
              <a:ext uri="{FF2B5EF4-FFF2-40B4-BE49-F238E27FC236}">
                <a16:creationId xmlns:a16="http://schemas.microsoft.com/office/drawing/2014/main" id="{53C3FFB1-1AED-FA47-B538-B7294F555C6B}"/>
              </a:ext>
            </a:extLst>
          </p:cNvPr>
          <p:cNvSpPr>
            <a:spLocks noGrp="1"/>
          </p:cNvSpPr>
          <p:nvPr>
            <p:ph sz="quarter" idx="23"/>
          </p:nvPr>
        </p:nvSpPr>
        <p:spPr>
          <a:xfrm>
            <a:off x="5343292" y="3132331"/>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5" name="Content Placeholder 3">
            <a:extLst>
              <a:ext uri="{FF2B5EF4-FFF2-40B4-BE49-F238E27FC236}">
                <a16:creationId xmlns:a16="http://schemas.microsoft.com/office/drawing/2014/main" id="{3CA51284-FF0C-4340-992D-9C77AE357DB5}"/>
              </a:ext>
            </a:extLst>
          </p:cNvPr>
          <p:cNvSpPr>
            <a:spLocks noGrp="1"/>
          </p:cNvSpPr>
          <p:nvPr>
            <p:ph sz="quarter" idx="24"/>
          </p:nvPr>
        </p:nvSpPr>
        <p:spPr>
          <a:xfrm>
            <a:off x="5343292" y="4748793"/>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6" name="Content Placeholder 3">
            <a:extLst>
              <a:ext uri="{FF2B5EF4-FFF2-40B4-BE49-F238E27FC236}">
                <a16:creationId xmlns:a16="http://schemas.microsoft.com/office/drawing/2014/main" id="{76D74D4D-6F39-AA43-9AD2-D40C586528CD}"/>
              </a:ext>
            </a:extLst>
          </p:cNvPr>
          <p:cNvSpPr>
            <a:spLocks noGrp="1"/>
          </p:cNvSpPr>
          <p:nvPr>
            <p:ph sz="quarter" idx="25"/>
          </p:nvPr>
        </p:nvSpPr>
        <p:spPr>
          <a:xfrm>
            <a:off x="7367239" y="2324100"/>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7" name="Content Placeholder 3">
            <a:extLst>
              <a:ext uri="{FF2B5EF4-FFF2-40B4-BE49-F238E27FC236}">
                <a16:creationId xmlns:a16="http://schemas.microsoft.com/office/drawing/2014/main" id="{EF7E0329-6567-2943-A76F-E328660BDBB8}"/>
              </a:ext>
            </a:extLst>
          </p:cNvPr>
          <p:cNvSpPr>
            <a:spLocks noGrp="1"/>
          </p:cNvSpPr>
          <p:nvPr>
            <p:ph sz="quarter" idx="26"/>
          </p:nvPr>
        </p:nvSpPr>
        <p:spPr>
          <a:xfrm>
            <a:off x="7367239" y="5557024"/>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8" name="Content Placeholder 3">
            <a:extLst>
              <a:ext uri="{FF2B5EF4-FFF2-40B4-BE49-F238E27FC236}">
                <a16:creationId xmlns:a16="http://schemas.microsoft.com/office/drawing/2014/main" id="{5D259241-3D09-1647-9652-B96B5BFA36B9}"/>
              </a:ext>
            </a:extLst>
          </p:cNvPr>
          <p:cNvSpPr>
            <a:spLocks noGrp="1"/>
          </p:cNvSpPr>
          <p:nvPr>
            <p:ph sz="quarter" idx="27"/>
          </p:nvPr>
        </p:nvSpPr>
        <p:spPr>
          <a:xfrm>
            <a:off x="7367239" y="3940562"/>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9" name="Content Placeholder 3">
            <a:extLst>
              <a:ext uri="{FF2B5EF4-FFF2-40B4-BE49-F238E27FC236}">
                <a16:creationId xmlns:a16="http://schemas.microsoft.com/office/drawing/2014/main" id="{24EF29AA-7C5B-3E4C-9FAC-5489F63C452C}"/>
              </a:ext>
            </a:extLst>
          </p:cNvPr>
          <p:cNvSpPr>
            <a:spLocks noGrp="1"/>
          </p:cNvSpPr>
          <p:nvPr>
            <p:ph sz="quarter" idx="28"/>
          </p:nvPr>
        </p:nvSpPr>
        <p:spPr>
          <a:xfrm>
            <a:off x="7367239" y="3132331"/>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0" name="Content Placeholder 3">
            <a:extLst>
              <a:ext uri="{FF2B5EF4-FFF2-40B4-BE49-F238E27FC236}">
                <a16:creationId xmlns:a16="http://schemas.microsoft.com/office/drawing/2014/main" id="{03D028BA-4E2A-5E48-84F6-C8090F740BCB}"/>
              </a:ext>
            </a:extLst>
          </p:cNvPr>
          <p:cNvSpPr>
            <a:spLocks noGrp="1"/>
          </p:cNvSpPr>
          <p:nvPr>
            <p:ph sz="quarter" idx="29"/>
          </p:nvPr>
        </p:nvSpPr>
        <p:spPr>
          <a:xfrm>
            <a:off x="7367239" y="4748793"/>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1" name="Content Placeholder 3">
            <a:extLst>
              <a:ext uri="{FF2B5EF4-FFF2-40B4-BE49-F238E27FC236}">
                <a16:creationId xmlns:a16="http://schemas.microsoft.com/office/drawing/2014/main" id="{26C77878-50EF-F94E-8649-58CCADB3DF0C}"/>
              </a:ext>
            </a:extLst>
          </p:cNvPr>
          <p:cNvSpPr>
            <a:spLocks noGrp="1"/>
          </p:cNvSpPr>
          <p:nvPr>
            <p:ph sz="quarter" idx="30"/>
          </p:nvPr>
        </p:nvSpPr>
        <p:spPr>
          <a:xfrm>
            <a:off x="9391186" y="2324100"/>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2" name="Content Placeholder 3">
            <a:extLst>
              <a:ext uri="{FF2B5EF4-FFF2-40B4-BE49-F238E27FC236}">
                <a16:creationId xmlns:a16="http://schemas.microsoft.com/office/drawing/2014/main" id="{BDBD4E38-8660-A14C-9400-94F28AD7324F}"/>
              </a:ext>
            </a:extLst>
          </p:cNvPr>
          <p:cNvSpPr>
            <a:spLocks noGrp="1"/>
          </p:cNvSpPr>
          <p:nvPr>
            <p:ph sz="quarter" idx="31"/>
          </p:nvPr>
        </p:nvSpPr>
        <p:spPr>
          <a:xfrm>
            <a:off x="9391186" y="5557024"/>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3" name="Content Placeholder 3">
            <a:extLst>
              <a:ext uri="{FF2B5EF4-FFF2-40B4-BE49-F238E27FC236}">
                <a16:creationId xmlns:a16="http://schemas.microsoft.com/office/drawing/2014/main" id="{0B00A1E7-83BE-6C44-A540-818AA2CF8A00}"/>
              </a:ext>
            </a:extLst>
          </p:cNvPr>
          <p:cNvSpPr>
            <a:spLocks noGrp="1"/>
          </p:cNvSpPr>
          <p:nvPr>
            <p:ph sz="quarter" idx="32"/>
          </p:nvPr>
        </p:nvSpPr>
        <p:spPr>
          <a:xfrm>
            <a:off x="9391186" y="3940562"/>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4" name="Content Placeholder 3">
            <a:extLst>
              <a:ext uri="{FF2B5EF4-FFF2-40B4-BE49-F238E27FC236}">
                <a16:creationId xmlns:a16="http://schemas.microsoft.com/office/drawing/2014/main" id="{F78C7F3E-8719-1946-AF2A-211C7A6CD75D}"/>
              </a:ext>
            </a:extLst>
          </p:cNvPr>
          <p:cNvSpPr>
            <a:spLocks noGrp="1"/>
          </p:cNvSpPr>
          <p:nvPr>
            <p:ph sz="quarter" idx="33"/>
          </p:nvPr>
        </p:nvSpPr>
        <p:spPr>
          <a:xfrm>
            <a:off x="9391186" y="3132331"/>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5" name="Content Placeholder 3">
            <a:extLst>
              <a:ext uri="{FF2B5EF4-FFF2-40B4-BE49-F238E27FC236}">
                <a16:creationId xmlns:a16="http://schemas.microsoft.com/office/drawing/2014/main" id="{2004C1FA-008F-FE46-B3A9-20A0970A3712}"/>
              </a:ext>
            </a:extLst>
          </p:cNvPr>
          <p:cNvSpPr>
            <a:spLocks noGrp="1"/>
          </p:cNvSpPr>
          <p:nvPr>
            <p:ph sz="quarter" idx="34"/>
          </p:nvPr>
        </p:nvSpPr>
        <p:spPr>
          <a:xfrm>
            <a:off x="9391186" y="4748793"/>
            <a:ext cx="1505414" cy="653276"/>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Tree>
    <p:extLst>
      <p:ext uri="{BB962C8B-B14F-4D97-AF65-F5344CB8AC3E}">
        <p14:creationId xmlns:p14="http://schemas.microsoft.com/office/powerpoint/2010/main" val="2467767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OGOS - 15">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549B85-FA58-EC42-9EAE-14BEF5B0A90E}"/>
              </a:ext>
            </a:extLst>
          </p:cNvPr>
          <p:cNvSpPr>
            <a:spLocks noGrp="1"/>
          </p:cNvSpPr>
          <p:nvPr>
            <p:ph sz="quarter" idx="10"/>
          </p:nvPr>
        </p:nvSpPr>
        <p:spPr>
          <a:xfrm>
            <a:off x="1295400" y="232409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6" name="Content Placeholder 3">
            <a:extLst>
              <a:ext uri="{FF2B5EF4-FFF2-40B4-BE49-F238E27FC236}">
                <a16:creationId xmlns:a16="http://schemas.microsoft.com/office/drawing/2014/main" id="{475126C5-DECD-C14B-8FA9-C6EA09210E5F}"/>
              </a:ext>
            </a:extLst>
          </p:cNvPr>
          <p:cNvSpPr>
            <a:spLocks noGrp="1"/>
          </p:cNvSpPr>
          <p:nvPr>
            <p:ph sz="quarter" idx="12"/>
          </p:nvPr>
        </p:nvSpPr>
        <p:spPr>
          <a:xfrm>
            <a:off x="1295400" y="499899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7" name="Content Placeholder 3">
            <a:extLst>
              <a:ext uri="{FF2B5EF4-FFF2-40B4-BE49-F238E27FC236}">
                <a16:creationId xmlns:a16="http://schemas.microsoft.com/office/drawing/2014/main" id="{A3454A94-92C7-C440-9F0D-0ABF527969BA}"/>
              </a:ext>
            </a:extLst>
          </p:cNvPr>
          <p:cNvSpPr>
            <a:spLocks noGrp="1"/>
          </p:cNvSpPr>
          <p:nvPr>
            <p:ph sz="quarter" idx="13"/>
          </p:nvPr>
        </p:nvSpPr>
        <p:spPr>
          <a:xfrm>
            <a:off x="1295400" y="366154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8" name="Title 7">
            <a:extLst>
              <a:ext uri="{FF2B5EF4-FFF2-40B4-BE49-F238E27FC236}">
                <a16:creationId xmlns:a16="http://schemas.microsoft.com/office/drawing/2014/main" id="{D647CA01-5C3D-624B-80A6-9C31B7617FD3}"/>
              </a:ext>
            </a:extLst>
          </p:cNvPr>
          <p:cNvSpPr>
            <a:spLocks noGrp="1"/>
          </p:cNvSpPr>
          <p:nvPr>
            <p:ph type="title"/>
          </p:nvPr>
        </p:nvSpPr>
        <p:spPr/>
        <p:txBody>
          <a:bodyPr/>
          <a:lstStyle/>
          <a:p>
            <a:r>
              <a:rPr lang="en-US"/>
              <a:t>Click to edit Master title style</a:t>
            </a:r>
          </a:p>
        </p:txBody>
      </p:sp>
      <p:sp>
        <p:nvSpPr>
          <p:cNvPr id="16" name="Content Placeholder 3">
            <a:extLst>
              <a:ext uri="{FF2B5EF4-FFF2-40B4-BE49-F238E27FC236}">
                <a16:creationId xmlns:a16="http://schemas.microsoft.com/office/drawing/2014/main" id="{652FEA8D-5E67-3E47-A02A-4AAE7DAC485F}"/>
              </a:ext>
            </a:extLst>
          </p:cNvPr>
          <p:cNvSpPr>
            <a:spLocks noGrp="1"/>
          </p:cNvSpPr>
          <p:nvPr>
            <p:ph sz="quarter" idx="15"/>
          </p:nvPr>
        </p:nvSpPr>
        <p:spPr>
          <a:xfrm>
            <a:off x="3280085" y="232409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18" name="Content Placeholder 3">
            <a:extLst>
              <a:ext uri="{FF2B5EF4-FFF2-40B4-BE49-F238E27FC236}">
                <a16:creationId xmlns:a16="http://schemas.microsoft.com/office/drawing/2014/main" id="{0DAC6050-02DE-D540-BD5C-715C1C3DA5E2}"/>
              </a:ext>
            </a:extLst>
          </p:cNvPr>
          <p:cNvSpPr>
            <a:spLocks noGrp="1"/>
          </p:cNvSpPr>
          <p:nvPr>
            <p:ph sz="quarter" idx="17"/>
          </p:nvPr>
        </p:nvSpPr>
        <p:spPr>
          <a:xfrm>
            <a:off x="3280085" y="499899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19" name="Content Placeholder 3">
            <a:extLst>
              <a:ext uri="{FF2B5EF4-FFF2-40B4-BE49-F238E27FC236}">
                <a16:creationId xmlns:a16="http://schemas.microsoft.com/office/drawing/2014/main" id="{AC0C37F5-8E2B-E846-9BD4-E96234541BDD}"/>
              </a:ext>
            </a:extLst>
          </p:cNvPr>
          <p:cNvSpPr>
            <a:spLocks noGrp="1"/>
          </p:cNvSpPr>
          <p:nvPr>
            <p:ph sz="quarter" idx="18"/>
          </p:nvPr>
        </p:nvSpPr>
        <p:spPr>
          <a:xfrm>
            <a:off x="3280085" y="366154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1" name="Content Placeholder 3">
            <a:extLst>
              <a:ext uri="{FF2B5EF4-FFF2-40B4-BE49-F238E27FC236}">
                <a16:creationId xmlns:a16="http://schemas.microsoft.com/office/drawing/2014/main" id="{670D4DA2-1E48-274A-A3A1-59EB49313C31}"/>
              </a:ext>
            </a:extLst>
          </p:cNvPr>
          <p:cNvSpPr>
            <a:spLocks noGrp="1"/>
          </p:cNvSpPr>
          <p:nvPr>
            <p:ph sz="quarter" idx="20"/>
          </p:nvPr>
        </p:nvSpPr>
        <p:spPr>
          <a:xfrm>
            <a:off x="5264770" y="232409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3" name="Content Placeholder 3">
            <a:extLst>
              <a:ext uri="{FF2B5EF4-FFF2-40B4-BE49-F238E27FC236}">
                <a16:creationId xmlns:a16="http://schemas.microsoft.com/office/drawing/2014/main" id="{7C3B6F84-90EC-7A47-ADC8-39AA81DBC007}"/>
              </a:ext>
            </a:extLst>
          </p:cNvPr>
          <p:cNvSpPr>
            <a:spLocks noGrp="1"/>
          </p:cNvSpPr>
          <p:nvPr>
            <p:ph sz="quarter" idx="22"/>
          </p:nvPr>
        </p:nvSpPr>
        <p:spPr>
          <a:xfrm>
            <a:off x="5264770" y="499899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4" name="Content Placeholder 3">
            <a:extLst>
              <a:ext uri="{FF2B5EF4-FFF2-40B4-BE49-F238E27FC236}">
                <a16:creationId xmlns:a16="http://schemas.microsoft.com/office/drawing/2014/main" id="{53C3FFB1-1AED-FA47-B538-B7294F555C6B}"/>
              </a:ext>
            </a:extLst>
          </p:cNvPr>
          <p:cNvSpPr>
            <a:spLocks noGrp="1"/>
          </p:cNvSpPr>
          <p:nvPr>
            <p:ph sz="quarter" idx="23"/>
          </p:nvPr>
        </p:nvSpPr>
        <p:spPr>
          <a:xfrm>
            <a:off x="5264770" y="366154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6" name="Content Placeholder 3">
            <a:extLst>
              <a:ext uri="{FF2B5EF4-FFF2-40B4-BE49-F238E27FC236}">
                <a16:creationId xmlns:a16="http://schemas.microsoft.com/office/drawing/2014/main" id="{76D74D4D-6F39-AA43-9AD2-D40C586528CD}"/>
              </a:ext>
            </a:extLst>
          </p:cNvPr>
          <p:cNvSpPr>
            <a:spLocks noGrp="1"/>
          </p:cNvSpPr>
          <p:nvPr>
            <p:ph sz="quarter" idx="25"/>
          </p:nvPr>
        </p:nvSpPr>
        <p:spPr>
          <a:xfrm>
            <a:off x="7249455" y="232409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8" name="Content Placeholder 3">
            <a:extLst>
              <a:ext uri="{FF2B5EF4-FFF2-40B4-BE49-F238E27FC236}">
                <a16:creationId xmlns:a16="http://schemas.microsoft.com/office/drawing/2014/main" id="{5D259241-3D09-1647-9652-B96B5BFA36B9}"/>
              </a:ext>
            </a:extLst>
          </p:cNvPr>
          <p:cNvSpPr>
            <a:spLocks noGrp="1"/>
          </p:cNvSpPr>
          <p:nvPr>
            <p:ph sz="quarter" idx="27"/>
          </p:nvPr>
        </p:nvSpPr>
        <p:spPr>
          <a:xfrm>
            <a:off x="7249455" y="499899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9" name="Content Placeholder 3">
            <a:extLst>
              <a:ext uri="{FF2B5EF4-FFF2-40B4-BE49-F238E27FC236}">
                <a16:creationId xmlns:a16="http://schemas.microsoft.com/office/drawing/2014/main" id="{24EF29AA-7C5B-3E4C-9FAC-5489F63C452C}"/>
              </a:ext>
            </a:extLst>
          </p:cNvPr>
          <p:cNvSpPr>
            <a:spLocks noGrp="1"/>
          </p:cNvSpPr>
          <p:nvPr>
            <p:ph sz="quarter" idx="28"/>
          </p:nvPr>
        </p:nvSpPr>
        <p:spPr>
          <a:xfrm>
            <a:off x="7249455" y="366154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1" name="Content Placeholder 3">
            <a:extLst>
              <a:ext uri="{FF2B5EF4-FFF2-40B4-BE49-F238E27FC236}">
                <a16:creationId xmlns:a16="http://schemas.microsoft.com/office/drawing/2014/main" id="{26C77878-50EF-F94E-8649-58CCADB3DF0C}"/>
              </a:ext>
            </a:extLst>
          </p:cNvPr>
          <p:cNvSpPr>
            <a:spLocks noGrp="1"/>
          </p:cNvSpPr>
          <p:nvPr>
            <p:ph sz="quarter" idx="30"/>
          </p:nvPr>
        </p:nvSpPr>
        <p:spPr>
          <a:xfrm>
            <a:off x="9234140" y="232409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3" name="Content Placeholder 3">
            <a:extLst>
              <a:ext uri="{FF2B5EF4-FFF2-40B4-BE49-F238E27FC236}">
                <a16:creationId xmlns:a16="http://schemas.microsoft.com/office/drawing/2014/main" id="{0B00A1E7-83BE-6C44-A540-818AA2CF8A00}"/>
              </a:ext>
            </a:extLst>
          </p:cNvPr>
          <p:cNvSpPr>
            <a:spLocks noGrp="1"/>
          </p:cNvSpPr>
          <p:nvPr>
            <p:ph sz="quarter" idx="32"/>
          </p:nvPr>
        </p:nvSpPr>
        <p:spPr>
          <a:xfrm>
            <a:off x="9234140" y="499899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34" name="Content Placeholder 3">
            <a:extLst>
              <a:ext uri="{FF2B5EF4-FFF2-40B4-BE49-F238E27FC236}">
                <a16:creationId xmlns:a16="http://schemas.microsoft.com/office/drawing/2014/main" id="{F78C7F3E-8719-1946-AF2A-211C7A6CD75D}"/>
              </a:ext>
            </a:extLst>
          </p:cNvPr>
          <p:cNvSpPr>
            <a:spLocks noGrp="1"/>
          </p:cNvSpPr>
          <p:nvPr>
            <p:ph sz="quarter" idx="33"/>
          </p:nvPr>
        </p:nvSpPr>
        <p:spPr>
          <a:xfrm>
            <a:off x="9234140" y="3661549"/>
            <a:ext cx="1662460"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Tree>
    <p:extLst>
      <p:ext uri="{BB962C8B-B14F-4D97-AF65-F5344CB8AC3E}">
        <p14:creationId xmlns:p14="http://schemas.microsoft.com/office/powerpoint/2010/main" val="855517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OGOS - 1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549B85-FA58-EC42-9EAE-14BEF5B0A90E}"/>
              </a:ext>
            </a:extLst>
          </p:cNvPr>
          <p:cNvSpPr>
            <a:spLocks noGrp="1"/>
          </p:cNvSpPr>
          <p:nvPr>
            <p:ph sz="quarter" idx="10"/>
          </p:nvPr>
        </p:nvSpPr>
        <p:spPr>
          <a:xfrm>
            <a:off x="1295401" y="2324099"/>
            <a:ext cx="2142195"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6" name="Content Placeholder 3">
            <a:extLst>
              <a:ext uri="{FF2B5EF4-FFF2-40B4-BE49-F238E27FC236}">
                <a16:creationId xmlns:a16="http://schemas.microsoft.com/office/drawing/2014/main" id="{475126C5-DECD-C14B-8FA9-C6EA09210E5F}"/>
              </a:ext>
            </a:extLst>
          </p:cNvPr>
          <p:cNvSpPr>
            <a:spLocks noGrp="1"/>
          </p:cNvSpPr>
          <p:nvPr>
            <p:ph sz="quarter" idx="12"/>
          </p:nvPr>
        </p:nvSpPr>
        <p:spPr>
          <a:xfrm>
            <a:off x="1295401" y="4998999"/>
            <a:ext cx="2142195"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7" name="Content Placeholder 3">
            <a:extLst>
              <a:ext uri="{FF2B5EF4-FFF2-40B4-BE49-F238E27FC236}">
                <a16:creationId xmlns:a16="http://schemas.microsoft.com/office/drawing/2014/main" id="{A3454A94-92C7-C440-9F0D-0ABF527969BA}"/>
              </a:ext>
            </a:extLst>
          </p:cNvPr>
          <p:cNvSpPr>
            <a:spLocks noGrp="1"/>
          </p:cNvSpPr>
          <p:nvPr>
            <p:ph sz="quarter" idx="13"/>
          </p:nvPr>
        </p:nvSpPr>
        <p:spPr>
          <a:xfrm>
            <a:off x="1295401" y="3661549"/>
            <a:ext cx="2142195"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8" name="Title 7">
            <a:extLst>
              <a:ext uri="{FF2B5EF4-FFF2-40B4-BE49-F238E27FC236}">
                <a16:creationId xmlns:a16="http://schemas.microsoft.com/office/drawing/2014/main" id="{D647CA01-5C3D-624B-80A6-9C31B7617FD3}"/>
              </a:ext>
            </a:extLst>
          </p:cNvPr>
          <p:cNvSpPr>
            <a:spLocks noGrp="1"/>
          </p:cNvSpPr>
          <p:nvPr>
            <p:ph type="title"/>
          </p:nvPr>
        </p:nvSpPr>
        <p:spPr/>
        <p:txBody>
          <a:bodyPr/>
          <a:lstStyle/>
          <a:p>
            <a:r>
              <a:rPr lang="en-US"/>
              <a:t>Click to edit Master title style</a:t>
            </a:r>
          </a:p>
        </p:txBody>
      </p:sp>
      <p:sp>
        <p:nvSpPr>
          <p:cNvPr id="16" name="Content Placeholder 3">
            <a:extLst>
              <a:ext uri="{FF2B5EF4-FFF2-40B4-BE49-F238E27FC236}">
                <a16:creationId xmlns:a16="http://schemas.microsoft.com/office/drawing/2014/main" id="{652FEA8D-5E67-3E47-A02A-4AAE7DAC485F}"/>
              </a:ext>
            </a:extLst>
          </p:cNvPr>
          <p:cNvSpPr>
            <a:spLocks noGrp="1"/>
          </p:cNvSpPr>
          <p:nvPr>
            <p:ph sz="quarter" idx="15"/>
          </p:nvPr>
        </p:nvSpPr>
        <p:spPr>
          <a:xfrm>
            <a:off x="3781736" y="2324099"/>
            <a:ext cx="2142195"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18" name="Content Placeholder 3">
            <a:extLst>
              <a:ext uri="{FF2B5EF4-FFF2-40B4-BE49-F238E27FC236}">
                <a16:creationId xmlns:a16="http://schemas.microsoft.com/office/drawing/2014/main" id="{0DAC6050-02DE-D540-BD5C-715C1C3DA5E2}"/>
              </a:ext>
            </a:extLst>
          </p:cNvPr>
          <p:cNvSpPr>
            <a:spLocks noGrp="1"/>
          </p:cNvSpPr>
          <p:nvPr>
            <p:ph sz="quarter" idx="17"/>
          </p:nvPr>
        </p:nvSpPr>
        <p:spPr>
          <a:xfrm>
            <a:off x="3781736" y="4998999"/>
            <a:ext cx="2142195"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19" name="Content Placeholder 3">
            <a:extLst>
              <a:ext uri="{FF2B5EF4-FFF2-40B4-BE49-F238E27FC236}">
                <a16:creationId xmlns:a16="http://schemas.microsoft.com/office/drawing/2014/main" id="{AC0C37F5-8E2B-E846-9BD4-E96234541BDD}"/>
              </a:ext>
            </a:extLst>
          </p:cNvPr>
          <p:cNvSpPr>
            <a:spLocks noGrp="1"/>
          </p:cNvSpPr>
          <p:nvPr>
            <p:ph sz="quarter" idx="18"/>
          </p:nvPr>
        </p:nvSpPr>
        <p:spPr>
          <a:xfrm>
            <a:off x="3781736" y="3661549"/>
            <a:ext cx="2142195"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1" name="Content Placeholder 3">
            <a:extLst>
              <a:ext uri="{FF2B5EF4-FFF2-40B4-BE49-F238E27FC236}">
                <a16:creationId xmlns:a16="http://schemas.microsoft.com/office/drawing/2014/main" id="{670D4DA2-1E48-274A-A3A1-59EB49313C31}"/>
              </a:ext>
            </a:extLst>
          </p:cNvPr>
          <p:cNvSpPr>
            <a:spLocks noGrp="1"/>
          </p:cNvSpPr>
          <p:nvPr>
            <p:ph sz="quarter" idx="20"/>
          </p:nvPr>
        </p:nvSpPr>
        <p:spPr>
          <a:xfrm>
            <a:off x="6268071" y="2324099"/>
            <a:ext cx="2142195"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3" name="Content Placeholder 3">
            <a:extLst>
              <a:ext uri="{FF2B5EF4-FFF2-40B4-BE49-F238E27FC236}">
                <a16:creationId xmlns:a16="http://schemas.microsoft.com/office/drawing/2014/main" id="{7C3B6F84-90EC-7A47-ADC8-39AA81DBC007}"/>
              </a:ext>
            </a:extLst>
          </p:cNvPr>
          <p:cNvSpPr>
            <a:spLocks noGrp="1"/>
          </p:cNvSpPr>
          <p:nvPr>
            <p:ph sz="quarter" idx="22"/>
          </p:nvPr>
        </p:nvSpPr>
        <p:spPr>
          <a:xfrm>
            <a:off x="6268071" y="4998999"/>
            <a:ext cx="2142195"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4" name="Content Placeholder 3">
            <a:extLst>
              <a:ext uri="{FF2B5EF4-FFF2-40B4-BE49-F238E27FC236}">
                <a16:creationId xmlns:a16="http://schemas.microsoft.com/office/drawing/2014/main" id="{53C3FFB1-1AED-FA47-B538-B7294F555C6B}"/>
              </a:ext>
            </a:extLst>
          </p:cNvPr>
          <p:cNvSpPr>
            <a:spLocks noGrp="1"/>
          </p:cNvSpPr>
          <p:nvPr>
            <p:ph sz="quarter" idx="23"/>
          </p:nvPr>
        </p:nvSpPr>
        <p:spPr>
          <a:xfrm>
            <a:off x="6268071" y="3661549"/>
            <a:ext cx="2142195"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6" name="Content Placeholder 3">
            <a:extLst>
              <a:ext uri="{FF2B5EF4-FFF2-40B4-BE49-F238E27FC236}">
                <a16:creationId xmlns:a16="http://schemas.microsoft.com/office/drawing/2014/main" id="{76D74D4D-6F39-AA43-9AD2-D40C586528CD}"/>
              </a:ext>
            </a:extLst>
          </p:cNvPr>
          <p:cNvSpPr>
            <a:spLocks noGrp="1"/>
          </p:cNvSpPr>
          <p:nvPr>
            <p:ph sz="quarter" idx="25"/>
          </p:nvPr>
        </p:nvSpPr>
        <p:spPr>
          <a:xfrm>
            <a:off x="8754405" y="2324099"/>
            <a:ext cx="2142195"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8" name="Content Placeholder 3">
            <a:extLst>
              <a:ext uri="{FF2B5EF4-FFF2-40B4-BE49-F238E27FC236}">
                <a16:creationId xmlns:a16="http://schemas.microsoft.com/office/drawing/2014/main" id="{5D259241-3D09-1647-9652-B96B5BFA36B9}"/>
              </a:ext>
            </a:extLst>
          </p:cNvPr>
          <p:cNvSpPr>
            <a:spLocks noGrp="1"/>
          </p:cNvSpPr>
          <p:nvPr>
            <p:ph sz="quarter" idx="27"/>
          </p:nvPr>
        </p:nvSpPr>
        <p:spPr>
          <a:xfrm>
            <a:off x="8754405" y="4998999"/>
            <a:ext cx="2142195"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9" name="Content Placeholder 3">
            <a:extLst>
              <a:ext uri="{FF2B5EF4-FFF2-40B4-BE49-F238E27FC236}">
                <a16:creationId xmlns:a16="http://schemas.microsoft.com/office/drawing/2014/main" id="{24EF29AA-7C5B-3E4C-9FAC-5489F63C452C}"/>
              </a:ext>
            </a:extLst>
          </p:cNvPr>
          <p:cNvSpPr>
            <a:spLocks noGrp="1"/>
          </p:cNvSpPr>
          <p:nvPr>
            <p:ph sz="quarter" idx="28"/>
          </p:nvPr>
        </p:nvSpPr>
        <p:spPr>
          <a:xfrm>
            <a:off x="8754405" y="3661549"/>
            <a:ext cx="2142195" cy="1211301"/>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Tree>
    <p:extLst>
      <p:ext uri="{BB962C8B-B14F-4D97-AF65-F5344CB8AC3E}">
        <p14:creationId xmlns:p14="http://schemas.microsoft.com/office/powerpoint/2010/main" val="2953501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OGOS - 8">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475126C5-DECD-C14B-8FA9-C6EA09210E5F}"/>
              </a:ext>
            </a:extLst>
          </p:cNvPr>
          <p:cNvSpPr>
            <a:spLocks noGrp="1"/>
          </p:cNvSpPr>
          <p:nvPr>
            <p:ph sz="quarter" idx="12"/>
          </p:nvPr>
        </p:nvSpPr>
        <p:spPr>
          <a:xfrm>
            <a:off x="1295400" y="4288573"/>
            <a:ext cx="2142195" cy="1560938"/>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7" name="Content Placeholder 3">
            <a:extLst>
              <a:ext uri="{FF2B5EF4-FFF2-40B4-BE49-F238E27FC236}">
                <a16:creationId xmlns:a16="http://schemas.microsoft.com/office/drawing/2014/main" id="{A3454A94-92C7-C440-9F0D-0ABF527969BA}"/>
              </a:ext>
            </a:extLst>
          </p:cNvPr>
          <p:cNvSpPr>
            <a:spLocks noGrp="1"/>
          </p:cNvSpPr>
          <p:nvPr>
            <p:ph sz="quarter" idx="13"/>
          </p:nvPr>
        </p:nvSpPr>
        <p:spPr>
          <a:xfrm>
            <a:off x="1295400" y="2324100"/>
            <a:ext cx="2142195" cy="1560938"/>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8" name="Title 7">
            <a:extLst>
              <a:ext uri="{FF2B5EF4-FFF2-40B4-BE49-F238E27FC236}">
                <a16:creationId xmlns:a16="http://schemas.microsoft.com/office/drawing/2014/main" id="{D647CA01-5C3D-624B-80A6-9C31B7617FD3}"/>
              </a:ext>
            </a:extLst>
          </p:cNvPr>
          <p:cNvSpPr>
            <a:spLocks noGrp="1"/>
          </p:cNvSpPr>
          <p:nvPr>
            <p:ph type="title"/>
          </p:nvPr>
        </p:nvSpPr>
        <p:spPr/>
        <p:txBody>
          <a:bodyPr/>
          <a:lstStyle/>
          <a:p>
            <a:r>
              <a:rPr lang="en-US"/>
              <a:t>Click to edit Master title style</a:t>
            </a:r>
          </a:p>
        </p:txBody>
      </p:sp>
      <p:sp>
        <p:nvSpPr>
          <p:cNvPr id="18" name="Content Placeholder 3">
            <a:extLst>
              <a:ext uri="{FF2B5EF4-FFF2-40B4-BE49-F238E27FC236}">
                <a16:creationId xmlns:a16="http://schemas.microsoft.com/office/drawing/2014/main" id="{0DAC6050-02DE-D540-BD5C-715C1C3DA5E2}"/>
              </a:ext>
            </a:extLst>
          </p:cNvPr>
          <p:cNvSpPr>
            <a:spLocks noGrp="1"/>
          </p:cNvSpPr>
          <p:nvPr>
            <p:ph sz="quarter" idx="17"/>
          </p:nvPr>
        </p:nvSpPr>
        <p:spPr>
          <a:xfrm>
            <a:off x="3781735" y="4288573"/>
            <a:ext cx="2142195" cy="1560938"/>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19" name="Content Placeholder 3">
            <a:extLst>
              <a:ext uri="{FF2B5EF4-FFF2-40B4-BE49-F238E27FC236}">
                <a16:creationId xmlns:a16="http://schemas.microsoft.com/office/drawing/2014/main" id="{AC0C37F5-8E2B-E846-9BD4-E96234541BDD}"/>
              </a:ext>
            </a:extLst>
          </p:cNvPr>
          <p:cNvSpPr>
            <a:spLocks noGrp="1"/>
          </p:cNvSpPr>
          <p:nvPr>
            <p:ph sz="quarter" idx="18"/>
          </p:nvPr>
        </p:nvSpPr>
        <p:spPr>
          <a:xfrm>
            <a:off x="3781735" y="2324100"/>
            <a:ext cx="2142195" cy="1560938"/>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3" name="Content Placeholder 3">
            <a:extLst>
              <a:ext uri="{FF2B5EF4-FFF2-40B4-BE49-F238E27FC236}">
                <a16:creationId xmlns:a16="http://schemas.microsoft.com/office/drawing/2014/main" id="{7C3B6F84-90EC-7A47-ADC8-39AA81DBC007}"/>
              </a:ext>
            </a:extLst>
          </p:cNvPr>
          <p:cNvSpPr>
            <a:spLocks noGrp="1"/>
          </p:cNvSpPr>
          <p:nvPr>
            <p:ph sz="quarter" idx="22"/>
          </p:nvPr>
        </p:nvSpPr>
        <p:spPr>
          <a:xfrm>
            <a:off x="6268070" y="4288573"/>
            <a:ext cx="2142195" cy="1560938"/>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4" name="Content Placeholder 3">
            <a:extLst>
              <a:ext uri="{FF2B5EF4-FFF2-40B4-BE49-F238E27FC236}">
                <a16:creationId xmlns:a16="http://schemas.microsoft.com/office/drawing/2014/main" id="{53C3FFB1-1AED-FA47-B538-B7294F555C6B}"/>
              </a:ext>
            </a:extLst>
          </p:cNvPr>
          <p:cNvSpPr>
            <a:spLocks noGrp="1"/>
          </p:cNvSpPr>
          <p:nvPr>
            <p:ph sz="quarter" idx="23"/>
          </p:nvPr>
        </p:nvSpPr>
        <p:spPr>
          <a:xfrm>
            <a:off x="6268070" y="2324100"/>
            <a:ext cx="2142195" cy="1560938"/>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8" name="Content Placeholder 3">
            <a:extLst>
              <a:ext uri="{FF2B5EF4-FFF2-40B4-BE49-F238E27FC236}">
                <a16:creationId xmlns:a16="http://schemas.microsoft.com/office/drawing/2014/main" id="{5D259241-3D09-1647-9652-B96B5BFA36B9}"/>
              </a:ext>
            </a:extLst>
          </p:cNvPr>
          <p:cNvSpPr>
            <a:spLocks noGrp="1"/>
          </p:cNvSpPr>
          <p:nvPr>
            <p:ph sz="quarter" idx="27"/>
          </p:nvPr>
        </p:nvSpPr>
        <p:spPr>
          <a:xfrm>
            <a:off x="8754405" y="4288573"/>
            <a:ext cx="2142195" cy="1560938"/>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
        <p:nvSpPr>
          <p:cNvPr id="29" name="Content Placeholder 3">
            <a:extLst>
              <a:ext uri="{FF2B5EF4-FFF2-40B4-BE49-F238E27FC236}">
                <a16:creationId xmlns:a16="http://schemas.microsoft.com/office/drawing/2014/main" id="{24EF29AA-7C5B-3E4C-9FAC-5489F63C452C}"/>
              </a:ext>
            </a:extLst>
          </p:cNvPr>
          <p:cNvSpPr>
            <a:spLocks noGrp="1"/>
          </p:cNvSpPr>
          <p:nvPr>
            <p:ph sz="quarter" idx="28"/>
          </p:nvPr>
        </p:nvSpPr>
        <p:spPr>
          <a:xfrm>
            <a:off x="8754405" y="2324100"/>
            <a:ext cx="2142195" cy="1560938"/>
          </a:xfrm>
        </p:spPr>
        <p:txBody>
          <a:bodyPr anchor="ctr"/>
          <a:lstStyle>
            <a:lvl1pPr marL="0" indent="0" algn="ctr">
              <a:buFont typeface="Arial" panose="020B0604020202020204" pitchFamily="34" charset="0"/>
              <a:buNone/>
              <a:defRPr sz="1100"/>
            </a:lvl1pPr>
          </a:lstStyle>
          <a:p>
            <a:pPr lvl="0"/>
            <a:r>
              <a:rPr lang="en-US"/>
              <a:t>Click to edit Master text styles</a:t>
            </a:r>
          </a:p>
        </p:txBody>
      </p:sp>
    </p:spTree>
    <p:extLst>
      <p:ext uri="{BB962C8B-B14F-4D97-AF65-F5344CB8AC3E}">
        <p14:creationId xmlns:p14="http://schemas.microsoft.com/office/powerpoint/2010/main" val="38772343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A">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5D1B894-1A31-BB4F-87FC-DF94675E94E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8" name="Graphic 17">
            <a:extLst>
              <a:ext uri="{FF2B5EF4-FFF2-40B4-BE49-F238E27FC236}">
                <a16:creationId xmlns:a16="http://schemas.microsoft.com/office/drawing/2014/main" id="{D2D96AD0-2A9F-3448-8369-424D97225E6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95400" y="3048507"/>
            <a:ext cx="1980600" cy="763356"/>
          </a:xfrm>
          <a:prstGeom prst="rect">
            <a:avLst/>
          </a:prstGeom>
        </p:spPr>
      </p:pic>
      <p:sp>
        <p:nvSpPr>
          <p:cNvPr id="35" name="Freeform 34">
            <a:extLst>
              <a:ext uri="{FF2B5EF4-FFF2-40B4-BE49-F238E27FC236}">
                <a16:creationId xmlns:a16="http://schemas.microsoft.com/office/drawing/2014/main" id="{A9EA545D-9DB7-4942-8A6F-F328BBCF4579}"/>
              </a:ext>
            </a:extLst>
          </p:cNvPr>
          <p:cNvSpPr/>
          <p:nvPr userDrawn="1"/>
        </p:nvSpPr>
        <p:spPr>
          <a:xfrm>
            <a:off x="337318" y="306481"/>
            <a:ext cx="1525108" cy="2746577"/>
          </a:xfrm>
          <a:custGeom>
            <a:avLst/>
            <a:gdLst>
              <a:gd name="connsiteX0" fmla="*/ 878958 w 1525108"/>
              <a:gd name="connsiteY0" fmla="*/ 1923617 h 2746577"/>
              <a:gd name="connsiteX1" fmla="*/ 1021833 w 1525108"/>
              <a:gd name="connsiteY1" fmla="*/ 1923617 h 2746577"/>
              <a:gd name="connsiteX2" fmla="*/ 1021833 w 1525108"/>
              <a:gd name="connsiteY2" fmla="*/ 2746577 h 2746577"/>
              <a:gd name="connsiteX3" fmla="*/ 878958 w 1525108"/>
              <a:gd name="connsiteY3" fmla="*/ 2746577 h 2746577"/>
              <a:gd name="connsiteX4" fmla="*/ 1382232 w 1525108"/>
              <a:gd name="connsiteY4" fmla="*/ 941878 h 2746577"/>
              <a:gd name="connsiteX5" fmla="*/ 1525107 w 1525108"/>
              <a:gd name="connsiteY5" fmla="*/ 941878 h 2746577"/>
              <a:gd name="connsiteX6" fmla="*/ 1525107 w 1525108"/>
              <a:gd name="connsiteY6" fmla="*/ 1764838 h 2746577"/>
              <a:gd name="connsiteX7" fmla="*/ 1382232 w 1525108"/>
              <a:gd name="connsiteY7" fmla="*/ 1764838 h 2746577"/>
              <a:gd name="connsiteX8" fmla="*/ 1141228 w 1525108"/>
              <a:gd name="connsiteY8" fmla="*/ 941878 h 2746577"/>
              <a:gd name="connsiteX9" fmla="*/ 1284103 w 1525108"/>
              <a:gd name="connsiteY9" fmla="*/ 941878 h 2746577"/>
              <a:gd name="connsiteX10" fmla="*/ 1284103 w 1525108"/>
              <a:gd name="connsiteY10" fmla="*/ 1764838 h 2746577"/>
              <a:gd name="connsiteX11" fmla="*/ 1141228 w 1525108"/>
              <a:gd name="connsiteY11" fmla="*/ 1764838 h 2746577"/>
              <a:gd name="connsiteX12" fmla="*/ 0 w 1525108"/>
              <a:gd name="connsiteY12" fmla="*/ 941878 h 2746577"/>
              <a:gd name="connsiteX13" fmla="*/ 142875 w 1525108"/>
              <a:gd name="connsiteY13" fmla="*/ 941878 h 2746577"/>
              <a:gd name="connsiteX14" fmla="*/ 142875 w 1525108"/>
              <a:gd name="connsiteY14" fmla="*/ 1764838 h 2746577"/>
              <a:gd name="connsiteX15" fmla="*/ 0 w 1525108"/>
              <a:gd name="connsiteY15" fmla="*/ 1764838 h 2746577"/>
              <a:gd name="connsiteX16" fmla="*/ 1141228 w 1525108"/>
              <a:gd name="connsiteY16" fmla="*/ 0 h 2746577"/>
              <a:gd name="connsiteX17" fmla="*/ 1284103 w 1525108"/>
              <a:gd name="connsiteY17" fmla="*/ 0 h 2746577"/>
              <a:gd name="connsiteX18" fmla="*/ 1284103 w 1525108"/>
              <a:gd name="connsiteY18" fmla="*/ 783097 h 2746577"/>
              <a:gd name="connsiteX19" fmla="*/ 1141228 w 1525108"/>
              <a:gd name="connsiteY19" fmla="*/ 783097 h 2746577"/>
              <a:gd name="connsiteX20" fmla="*/ 1382233 w 1525108"/>
              <a:gd name="connsiteY20" fmla="*/ 0 h 2746577"/>
              <a:gd name="connsiteX21" fmla="*/ 1525108 w 1525108"/>
              <a:gd name="connsiteY21" fmla="*/ 0 h 2746577"/>
              <a:gd name="connsiteX22" fmla="*/ 1525108 w 1525108"/>
              <a:gd name="connsiteY22" fmla="*/ 783097 h 2746577"/>
              <a:gd name="connsiteX23" fmla="*/ 1382233 w 1525108"/>
              <a:gd name="connsiteY23" fmla="*/ 783097 h 27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5108" h="2746577">
                <a:moveTo>
                  <a:pt x="878958" y="1923617"/>
                </a:moveTo>
                <a:lnTo>
                  <a:pt x="1021833" y="1923617"/>
                </a:lnTo>
                <a:lnTo>
                  <a:pt x="1021833" y="2746577"/>
                </a:lnTo>
                <a:lnTo>
                  <a:pt x="878958" y="2746577"/>
                </a:lnTo>
                <a:close/>
                <a:moveTo>
                  <a:pt x="1382232" y="941878"/>
                </a:moveTo>
                <a:lnTo>
                  <a:pt x="1525107" y="941878"/>
                </a:lnTo>
                <a:lnTo>
                  <a:pt x="1525107" y="1764838"/>
                </a:lnTo>
                <a:lnTo>
                  <a:pt x="1382232" y="1764838"/>
                </a:lnTo>
                <a:close/>
                <a:moveTo>
                  <a:pt x="1141228" y="941878"/>
                </a:moveTo>
                <a:lnTo>
                  <a:pt x="1284103" y="941878"/>
                </a:lnTo>
                <a:lnTo>
                  <a:pt x="1284103" y="1764838"/>
                </a:lnTo>
                <a:lnTo>
                  <a:pt x="1141228" y="1764838"/>
                </a:lnTo>
                <a:close/>
                <a:moveTo>
                  <a:pt x="0" y="941878"/>
                </a:moveTo>
                <a:lnTo>
                  <a:pt x="142875" y="941878"/>
                </a:lnTo>
                <a:lnTo>
                  <a:pt x="142875" y="1764838"/>
                </a:lnTo>
                <a:lnTo>
                  <a:pt x="0" y="1764838"/>
                </a:lnTo>
                <a:close/>
                <a:moveTo>
                  <a:pt x="1141228" y="0"/>
                </a:moveTo>
                <a:lnTo>
                  <a:pt x="1284103" y="0"/>
                </a:lnTo>
                <a:lnTo>
                  <a:pt x="1284103" y="783097"/>
                </a:lnTo>
                <a:lnTo>
                  <a:pt x="1141228" y="783097"/>
                </a:lnTo>
                <a:close/>
                <a:moveTo>
                  <a:pt x="1382233" y="0"/>
                </a:moveTo>
                <a:lnTo>
                  <a:pt x="1525108" y="0"/>
                </a:lnTo>
                <a:lnTo>
                  <a:pt x="1525108" y="783097"/>
                </a:lnTo>
                <a:lnTo>
                  <a:pt x="1382233" y="783097"/>
                </a:lnTo>
                <a:close/>
              </a:path>
            </a:pathLst>
          </a:custGeom>
          <a:solidFill>
            <a:srgbClr val="FFFFFF">
              <a:alpha val="2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3" name="Title 2">
            <a:extLst>
              <a:ext uri="{FF2B5EF4-FFF2-40B4-BE49-F238E27FC236}">
                <a16:creationId xmlns:a16="http://schemas.microsoft.com/office/drawing/2014/main" id="{0E722A3E-8457-6141-914E-E82B46F6A702}"/>
              </a:ext>
            </a:extLst>
          </p:cNvPr>
          <p:cNvSpPr>
            <a:spLocks noGrp="1"/>
          </p:cNvSpPr>
          <p:nvPr userDrawn="1">
            <p:ph type="title"/>
          </p:nvPr>
        </p:nvSpPr>
        <p:spPr>
          <a:xfrm>
            <a:off x="5715001" y="457200"/>
            <a:ext cx="5181599" cy="2300398"/>
          </a:xfrm>
        </p:spPr>
        <p:txBody>
          <a:bodyPr anchor="b"/>
          <a:lstStyle>
            <a:lvl1pPr>
              <a:lnSpc>
                <a:spcPct val="90000"/>
              </a:lnSpc>
              <a:defRPr sz="5400">
                <a:solidFill>
                  <a:schemeClr val="bg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A8558960-7076-FC4A-91E6-B252F67A2F0E}"/>
              </a:ext>
            </a:extLst>
          </p:cNvPr>
          <p:cNvSpPr>
            <a:spLocks noGrp="1"/>
          </p:cNvSpPr>
          <p:nvPr userDrawn="1">
            <p:ph type="body" sz="quarter" idx="22"/>
          </p:nvPr>
        </p:nvSpPr>
        <p:spPr>
          <a:xfrm>
            <a:off x="5715000" y="3354943"/>
            <a:ext cx="5181600" cy="362231"/>
          </a:xfrm>
        </p:spPr>
        <p:txBody>
          <a:bodyPr/>
          <a:lstStyle>
            <a:lvl1pPr marL="0" indent="0">
              <a:spcBef>
                <a:spcPts val="0"/>
              </a:spcBef>
              <a:buFont typeface="Arial" panose="020B0604020202020204" pitchFamily="34" charset="0"/>
              <a:buNone/>
              <a:defRPr sz="2400" b="0">
                <a:solidFill>
                  <a:schemeClr val="bg1"/>
                </a:solidFill>
                <a:latin typeface="+mj-lt"/>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US"/>
              <a:t>Click to edit Master text styles</a:t>
            </a:r>
          </a:p>
        </p:txBody>
      </p:sp>
      <p:sp>
        <p:nvSpPr>
          <p:cNvPr id="31" name="Text Placeholder 9">
            <a:extLst>
              <a:ext uri="{FF2B5EF4-FFF2-40B4-BE49-F238E27FC236}">
                <a16:creationId xmlns:a16="http://schemas.microsoft.com/office/drawing/2014/main" id="{9E8DEEF5-6686-5E4D-BBC9-4A3F788F41EF}"/>
              </a:ext>
            </a:extLst>
          </p:cNvPr>
          <p:cNvSpPr>
            <a:spLocks noGrp="1"/>
          </p:cNvSpPr>
          <p:nvPr userDrawn="1">
            <p:ph type="body" sz="quarter" idx="23"/>
          </p:nvPr>
        </p:nvSpPr>
        <p:spPr>
          <a:xfrm>
            <a:off x="5715000" y="3933678"/>
            <a:ext cx="5181600" cy="1415264"/>
          </a:xfrm>
        </p:spPr>
        <p:txBody>
          <a:bodyPr/>
          <a:lstStyle>
            <a:lvl1pPr marL="0" indent="0">
              <a:spcBef>
                <a:spcPts val="0"/>
              </a:spcBef>
              <a:buFont typeface="Arial" panose="020B0604020202020204" pitchFamily="34" charset="0"/>
              <a:buNone/>
              <a:defRPr sz="2000" b="0">
                <a:solidFill>
                  <a:schemeClr val="bg1"/>
                </a:solidFill>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US"/>
              <a:t>Click to edit Master text styles</a:t>
            </a:r>
          </a:p>
        </p:txBody>
      </p:sp>
      <p:sp>
        <p:nvSpPr>
          <p:cNvPr id="17" name="Copyright">
            <a:extLst>
              <a:ext uri="{FF2B5EF4-FFF2-40B4-BE49-F238E27FC236}">
                <a16:creationId xmlns:a16="http://schemas.microsoft.com/office/drawing/2014/main" id="{CB5715FE-B874-AB4E-A2A6-2316DEB8E642}"/>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dirty="0">
                <a:solidFill>
                  <a:schemeClr val="bg1">
                    <a:lumMod val="95000"/>
                  </a:schemeClr>
                </a:solidFill>
                <a:latin typeface="+mn-lt"/>
              </a:rPr>
              <a:t>Copyright © </a:t>
            </a:r>
            <a:r>
              <a:rPr lang="en-US" sz="1000" dirty="0">
                <a:solidFill>
                  <a:schemeClr val="bg1">
                    <a:lumMod val="95000"/>
                  </a:schemeClr>
                </a:solidFill>
                <a:latin typeface="+mn-lt"/>
              </a:rPr>
              <a:t>2022</a:t>
            </a:r>
            <a:r>
              <a:rPr sz="1000" dirty="0">
                <a:solidFill>
                  <a:schemeClr val="bg1">
                    <a:lumMod val="95000"/>
                  </a:schemeClr>
                </a:solidFill>
                <a:latin typeface="+mn-lt"/>
              </a:rPr>
              <a:t> </a:t>
            </a:r>
            <a:r>
              <a:rPr lang="en-US" sz="1000" dirty="0">
                <a:solidFill>
                  <a:schemeClr val="bg1">
                    <a:lumMod val="95000"/>
                  </a:schemeClr>
                </a:solidFill>
                <a:latin typeface="+mn-lt"/>
              </a:rPr>
              <a:t>Pricefx. Proprietary &amp; Confidential.</a:t>
            </a:r>
          </a:p>
        </p:txBody>
      </p:sp>
    </p:spTree>
    <p:extLst>
      <p:ext uri="{BB962C8B-B14F-4D97-AF65-F5344CB8AC3E}">
        <p14:creationId xmlns:p14="http://schemas.microsoft.com/office/powerpoint/2010/main" val="2837885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HANK YOU B">
    <p:spTree>
      <p:nvGrpSpPr>
        <p:cNvPr id="1" name=""/>
        <p:cNvGrpSpPr/>
        <p:nvPr/>
      </p:nvGrpSpPr>
      <p:grpSpPr>
        <a:xfrm>
          <a:off x="0" y="0"/>
          <a:ext cx="0" cy="0"/>
          <a:chOff x="0" y="0"/>
          <a:chExt cx="0" cy="0"/>
        </a:xfrm>
      </p:grpSpPr>
      <p:sp>
        <p:nvSpPr>
          <p:cNvPr id="16" name="Green Blue Gradient ">
            <a:extLst>
              <a:ext uri="{FF2B5EF4-FFF2-40B4-BE49-F238E27FC236}">
                <a16:creationId xmlns:a16="http://schemas.microsoft.com/office/drawing/2014/main" id="{BBB220A5-6188-694B-8D0C-21ED2C447725}"/>
              </a:ext>
            </a:extLst>
          </p:cNvPr>
          <p:cNvSpPr/>
          <p:nvPr userDrawn="1"/>
        </p:nvSpPr>
        <p:spPr>
          <a:xfrm>
            <a:off x="5715000" y="0"/>
            <a:ext cx="6477000" cy="6858000"/>
          </a:xfrm>
          <a:custGeom>
            <a:avLst/>
            <a:gdLst>
              <a:gd name="connsiteX0" fmla="*/ 0 w 6477000"/>
              <a:gd name="connsiteY0" fmla="*/ 0 h 6858000"/>
              <a:gd name="connsiteX1" fmla="*/ 6477000 w 6477000"/>
              <a:gd name="connsiteY1" fmla="*/ 0 h 6858000"/>
              <a:gd name="connsiteX2" fmla="*/ 6477000 w 6477000"/>
              <a:gd name="connsiteY2" fmla="*/ 6858000 h 6858000"/>
              <a:gd name="connsiteX3" fmla="*/ 0 w 6477000"/>
              <a:gd name="connsiteY3" fmla="*/ 6858000 h 6858000"/>
              <a:gd name="connsiteX4" fmla="*/ 0 w 6477000"/>
              <a:gd name="connsiteY4" fmla="*/ 0 h 6858000"/>
              <a:gd name="connsiteX0" fmla="*/ 0 w 6477000"/>
              <a:gd name="connsiteY0" fmla="*/ 0 h 6858000"/>
              <a:gd name="connsiteX1" fmla="*/ 6477000 w 6477000"/>
              <a:gd name="connsiteY1" fmla="*/ 0 h 6858000"/>
              <a:gd name="connsiteX2" fmla="*/ 6477000 w 6477000"/>
              <a:gd name="connsiteY2" fmla="*/ 6858000 h 6858000"/>
              <a:gd name="connsiteX3" fmla="*/ 3495554 w 6477000"/>
              <a:gd name="connsiteY3" fmla="*/ 6858000 h 6858000"/>
              <a:gd name="connsiteX4" fmla="*/ 0 w 6477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000">
                <a:moveTo>
                  <a:pt x="0" y="0"/>
                </a:moveTo>
                <a:lnTo>
                  <a:pt x="6477000" y="0"/>
                </a:lnTo>
                <a:lnTo>
                  <a:pt x="6477000" y="6858000"/>
                </a:lnTo>
                <a:lnTo>
                  <a:pt x="3495554" y="6858000"/>
                </a:lnTo>
                <a:lnTo>
                  <a:pt x="0" y="0"/>
                </a:lnTo>
                <a:close/>
              </a:path>
            </a:pathLst>
          </a:cu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8" name="Graphic 7">
            <a:extLst>
              <a:ext uri="{FF2B5EF4-FFF2-40B4-BE49-F238E27FC236}">
                <a16:creationId xmlns:a16="http://schemas.microsoft.com/office/drawing/2014/main" id="{ACC0B3DB-28FF-FE46-8465-67311C4F11AF}"/>
              </a:ext>
            </a:extLst>
          </p:cNvPr>
          <p:cNvPicPr>
            <a:picLocks noChangeAspect="1"/>
          </p:cNvPicPr>
          <p:nvPr userDrawn="1"/>
        </p:nvPicPr>
        <p:blipFill rotWithShape="1">
          <a:blip r:embed="rId2" cstate="print">
            <a:duotone>
              <a:prstClr val="black"/>
              <a:srgbClr val="D9C3A5">
                <a:tint val="50000"/>
                <a:satMod val="180000"/>
              </a:srgbClr>
            </a:duotone>
            <a:alphaModFix amt="55000"/>
            <a:extLst>
              <a:ext uri="{28A0092B-C50C-407E-A947-70E740481C1C}">
                <a14:useLocalDpi xmlns:a14="http://schemas.microsoft.com/office/drawing/2010/main"/>
              </a:ext>
              <a:ext uri="{96DAC541-7B7A-43D3-8B79-37D633B846F1}">
                <asvg:svgBlip xmlns:asvg="http://schemas.microsoft.com/office/drawing/2016/SVG/main" r:embed="rId3"/>
              </a:ext>
            </a:extLst>
          </a:blip>
          <a:srcRect r="2532"/>
          <a:stretch/>
        </p:blipFill>
        <p:spPr>
          <a:xfrm>
            <a:off x="6398872" y="38100"/>
            <a:ext cx="5793128" cy="6819900"/>
          </a:xfrm>
          <a:prstGeom prst="rect">
            <a:avLst/>
          </a:prstGeom>
        </p:spPr>
      </p:pic>
      <p:sp>
        <p:nvSpPr>
          <p:cNvPr id="3" name="Title 2">
            <a:extLst>
              <a:ext uri="{FF2B5EF4-FFF2-40B4-BE49-F238E27FC236}">
                <a16:creationId xmlns:a16="http://schemas.microsoft.com/office/drawing/2014/main" id="{0E722A3E-8457-6141-914E-E82B46F6A702}"/>
              </a:ext>
            </a:extLst>
          </p:cNvPr>
          <p:cNvSpPr>
            <a:spLocks noGrp="1"/>
          </p:cNvSpPr>
          <p:nvPr userDrawn="1">
            <p:ph type="title"/>
          </p:nvPr>
        </p:nvSpPr>
        <p:spPr>
          <a:xfrm>
            <a:off x="1303818" y="2029522"/>
            <a:ext cx="4800599" cy="702102"/>
          </a:xfrm>
        </p:spPr>
        <p:txBody>
          <a:bodyPr/>
          <a:lstStyle>
            <a:lvl1pPr>
              <a:lnSpc>
                <a:spcPct val="90000"/>
              </a:lnSpc>
              <a:defRPr sz="3600">
                <a:solidFill>
                  <a:schemeClr val="tx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A8558960-7076-FC4A-91E6-B252F67A2F0E}"/>
              </a:ext>
            </a:extLst>
          </p:cNvPr>
          <p:cNvSpPr>
            <a:spLocks noGrp="1"/>
          </p:cNvSpPr>
          <p:nvPr userDrawn="1">
            <p:ph type="body" sz="quarter" idx="22"/>
          </p:nvPr>
        </p:nvSpPr>
        <p:spPr>
          <a:xfrm>
            <a:off x="1295401" y="3904969"/>
            <a:ext cx="4800600" cy="362231"/>
          </a:xfrm>
        </p:spPr>
        <p:txBody>
          <a:bodyPr/>
          <a:lstStyle>
            <a:lvl1pPr marL="0" indent="0">
              <a:spcBef>
                <a:spcPts val="0"/>
              </a:spcBef>
              <a:buFont typeface="Arial" panose="020B0604020202020204" pitchFamily="34" charset="0"/>
              <a:buNone/>
              <a:defRPr sz="2000" b="0">
                <a:solidFill>
                  <a:schemeClr val="accent1"/>
                </a:solidFill>
                <a:latin typeface="+mj-lt"/>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US"/>
              <a:t>Click to edit Master text styles</a:t>
            </a:r>
          </a:p>
        </p:txBody>
      </p:sp>
      <p:sp>
        <p:nvSpPr>
          <p:cNvPr id="31" name="Text Placeholder 9">
            <a:extLst>
              <a:ext uri="{FF2B5EF4-FFF2-40B4-BE49-F238E27FC236}">
                <a16:creationId xmlns:a16="http://schemas.microsoft.com/office/drawing/2014/main" id="{9E8DEEF5-6686-5E4D-BBC9-4A3F788F41EF}"/>
              </a:ext>
            </a:extLst>
          </p:cNvPr>
          <p:cNvSpPr>
            <a:spLocks noGrp="1"/>
          </p:cNvSpPr>
          <p:nvPr userDrawn="1">
            <p:ph type="body" sz="quarter" idx="23"/>
          </p:nvPr>
        </p:nvSpPr>
        <p:spPr>
          <a:xfrm>
            <a:off x="1295401" y="4464410"/>
            <a:ext cx="4800600" cy="1415264"/>
          </a:xfrm>
        </p:spPr>
        <p:txBody>
          <a:bodyPr/>
          <a:lstStyle>
            <a:lvl1pPr marL="0" indent="0">
              <a:spcBef>
                <a:spcPts val="0"/>
              </a:spcBef>
              <a:buFont typeface="Arial" panose="020B0604020202020204" pitchFamily="34" charset="0"/>
              <a:buNone/>
              <a:defRPr sz="1800" b="0">
                <a:solidFill>
                  <a:schemeClr val="tx1"/>
                </a:solidFill>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US"/>
              <a:t>Click to edit Master text styles</a:t>
            </a:r>
          </a:p>
        </p:txBody>
      </p:sp>
      <p:pic>
        <p:nvPicPr>
          <p:cNvPr id="17" name="Graphic 16">
            <a:extLst>
              <a:ext uri="{FF2B5EF4-FFF2-40B4-BE49-F238E27FC236}">
                <a16:creationId xmlns:a16="http://schemas.microsoft.com/office/drawing/2014/main" id="{BC3760E8-F6E9-1A48-A78E-162F284C9BF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03817" y="1240426"/>
            <a:ext cx="889099" cy="342673"/>
          </a:xfrm>
          <a:prstGeom prst="rect">
            <a:avLst/>
          </a:prstGeom>
        </p:spPr>
      </p:pic>
      <p:sp>
        <p:nvSpPr>
          <p:cNvPr id="32" name="Text Placeholder 9">
            <a:extLst>
              <a:ext uri="{FF2B5EF4-FFF2-40B4-BE49-F238E27FC236}">
                <a16:creationId xmlns:a16="http://schemas.microsoft.com/office/drawing/2014/main" id="{66031AFD-102B-7E4A-B60D-01961354DC5F}"/>
              </a:ext>
            </a:extLst>
          </p:cNvPr>
          <p:cNvSpPr>
            <a:spLocks noGrp="1"/>
          </p:cNvSpPr>
          <p:nvPr>
            <p:ph type="body" sz="quarter" idx="24"/>
          </p:nvPr>
        </p:nvSpPr>
        <p:spPr>
          <a:xfrm>
            <a:off x="1295401" y="2843954"/>
            <a:ext cx="4800599" cy="443256"/>
          </a:xfrm>
        </p:spPr>
        <p:txBody>
          <a:bodyPr/>
          <a:lstStyle>
            <a:lvl1pPr marL="0" indent="0">
              <a:spcBef>
                <a:spcPts val="0"/>
              </a:spcBef>
              <a:buFont typeface="Arial" panose="020B0604020202020204" pitchFamily="34" charset="0"/>
              <a:buNone/>
              <a:defRPr sz="1200" b="0">
                <a:solidFill>
                  <a:schemeClr val="tx1"/>
                </a:solidFill>
              </a:defRPr>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US"/>
              <a:t>Click to edit Master text styles</a:t>
            </a:r>
          </a:p>
        </p:txBody>
      </p:sp>
      <p:sp>
        <p:nvSpPr>
          <p:cNvPr id="13" name="Copyright">
            <a:extLst>
              <a:ext uri="{FF2B5EF4-FFF2-40B4-BE49-F238E27FC236}">
                <a16:creationId xmlns:a16="http://schemas.microsoft.com/office/drawing/2014/main" id="{C0206B3A-B4E4-6E46-8CFA-6C3189EA2FC5}"/>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85000"/>
                  </a:schemeClr>
                </a:solidFill>
                <a:latin typeface="+mn-lt"/>
              </a:rPr>
              <a:t>Copy</a:t>
            </a:r>
            <a:r>
              <a:rPr sz="1000">
                <a:solidFill>
                  <a:schemeClr val="bg1">
                    <a:lumMod val="95000"/>
                  </a:schemeClr>
                </a:solidFill>
                <a:latin typeface="+mn-lt"/>
              </a:rPr>
              <a:t>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spTree>
    <p:extLst>
      <p:ext uri="{BB962C8B-B14F-4D97-AF65-F5344CB8AC3E}">
        <p14:creationId xmlns:p14="http://schemas.microsoft.com/office/powerpoint/2010/main" val="2662459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C">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32C2AD-CE29-824D-863B-AF292D294672}"/>
              </a:ext>
            </a:extLst>
          </p:cNvPr>
          <p:cNvSpPr/>
          <p:nvPr userDrawn="1"/>
        </p:nvSpPr>
        <p:spPr>
          <a:xfrm>
            <a:off x="1" y="6353"/>
            <a:ext cx="1409699" cy="540327"/>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Green Blue Gradient ">
            <a:extLst>
              <a:ext uri="{FF2B5EF4-FFF2-40B4-BE49-F238E27FC236}">
                <a16:creationId xmlns:a16="http://schemas.microsoft.com/office/drawing/2014/main" id="{9B40AA68-C411-744F-922E-ED4E9453680D}"/>
              </a:ext>
            </a:extLst>
          </p:cNvPr>
          <p:cNvSpPr/>
          <p:nvPr userDrawn="1"/>
        </p:nvSpPr>
        <p:spPr>
          <a:xfrm>
            <a:off x="-1" y="0"/>
            <a:ext cx="189571"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9" name="Freeform 38">
            <a:extLst>
              <a:ext uri="{FF2B5EF4-FFF2-40B4-BE49-F238E27FC236}">
                <a16:creationId xmlns:a16="http://schemas.microsoft.com/office/drawing/2014/main" id="{C6DEB394-F92F-6942-B6FA-DCF4002AF916}"/>
              </a:ext>
            </a:extLst>
          </p:cNvPr>
          <p:cNvSpPr/>
          <p:nvPr userDrawn="1"/>
        </p:nvSpPr>
        <p:spPr>
          <a:xfrm>
            <a:off x="-99382" y="183866"/>
            <a:ext cx="3129468" cy="3105434"/>
          </a:xfrm>
          <a:custGeom>
            <a:avLst/>
            <a:gdLst>
              <a:gd name="connsiteX0" fmla="*/ 1158247 w 1156913"/>
              <a:gd name="connsiteY0" fmla="*/ 301718 h 1148028"/>
              <a:gd name="connsiteX1" fmla="*/ 1145911 w 1156913"/>
              <a:gd name="connsiteY1" fmla="*/ 290072 h 1148028"/>
              <a:gd name="connsiteX2" fmla="*/ 982876 w 1156913"/>
              <a:gd name="connsiteY2" fmla="*/ 290072 h 1148028"/>
              <a:gd name="connsiteX3" fmla="*/ 965206 w 1156913"/>
              <a:gd name="connsiteY3" fmla="*/ 295729 h 1148028"/>
              <a:gd name="connsiteX4" fmla="*/ 946202 w 1156913"/>
              <a:gd name="connsiteY4" fmla="*/ 314030 h 1148028"/>
              <a:gd name="connsiteX5" fmla="*/ 817174 w 1156913"/>
              <a:gd name="connsiteY5" fmla="*/ 472758 h 1148028"/>
              <a:gd name="connsiteX6" fmla="*/ 738157 w 1156913"/>
              <a:gd name="connsiteY6" fmla="*/ 314030 h 1148028"/>
              <a:gd name="connsiteX7" fmla="*/ 727155 w 1156913"/>
              <a:gd name="connsiteY7" fmla="*/ 296061 h 1148028"/>
              <a:gd name="connsiteX8" fmla="*/ 712485 w 1156913"/>
              <a:gd name="connsiteY8" fmla="*/ 289739 h 1148028"/>
              <a:gd name="connsiteX9" fmla="*/ 448429 w 1156913"/>
              <a:gd name="connsiteY9" fmla="*/ 289739 h 1148028"/>
              <a:gd name="connsiteX10" fmla="*/ 469434 w 1156913"/>
              <a:gd name="connsiteY10" fmla="*/ 191241 h 1148028"/>
              <a:gd name="connsiteX11" fmla="*/ 492105 w 1156913"/>
              <a:gd name="connsiteY11" fmla="*/ 136336 h 1148028"/>
              <a:gd name="connsiteX12" fmla="*/ 531113 w 1156913"/>
              <a:gd name="connsiteY12" fmla="*/ 125354 h 1148028"/>
              <a:gd name="connsiteX13" fmla="*/ 572122 w 1156913"/>
              <a:gd name="connsiteY13" fmla="*/ 125354 h 1148028"/>
              <a:gd name="connsiteX14" fmla="*/ 596460 w 1156913"/>
              <a:gd name="connsiteY14" fmla="*/ 236 h 1148028"/>
              <a:gd name="connsiteX15" fmla="*/ 526112 w 1156913"/>
              <a:gd name="connsiteY15" fmla="*/ 236 h 1148028"/>
              <a:gd name="connsiteX16" fmla="*/ 432759 w 1156913"/>
              <a:gd name="connsiteY16" fmla="*/ 2565 h 1148028"/>
              <a:gd name="connsiteX17" fmla="*/ 359410 w 1156913"/>
              <a:gd name="connsiteY17" fmla="*/ 28188 h 1148028"/>
              <a:gd name="connsiteX18" fmla="*/ 304732 w 1156913"/>
              <a:gd name="connsiteY18" fmla="*/ 88085 h 1148028"/>
              <a:gd name="connsiteX19" fmla="*/ 271391 w 1156913"/>
              <a:gd name="connsiteY19" fmla="*/ 191574 h 1148028"/>
              <a:gd name="connsiteX20" fmla="*/ 253721 w 1156913"/>
              <a:gd name="connsiteY20" fmla="*/ 274432 h 1148028"/>
              <a:gd name="connsiteX21" fmla="*/ 199042 w 1156913"/>
              <a:gd name="connsiteY21" fmla="*/ 566597 h 1148028"/>
              <a:gd name="connsiteX22" fmla="*/ 199042 w 1156913"/>
              <a:gd name="connsiteY22" fmla="*/ 566597 h 1148028"/>
              <a:gd name="connsiteX23" fmla="*/ 127361 w 1156913"/>
              <a:gd name="connsiteY23" fmla="*/ 949938 h 1148028"/>
              <a:gd name="connsiteX24" fmla="*/ 119359 w 1156913"/>
              <a:gd name="connsiteY24" fmla="*/ 982216 h 1148028"/>
              <a:gd name="connsiteX25" fmla="*/ 107356 w 1156913"/>
              <a:gd name="connsiteY25" fmla="*/ 1000185 h 1148028"/>
              <a:gd name="connsiteX26" fmla="*/ 86685 w 1156913"/>
              <a:gd name="connsiteY26" fmla="*/ 1008172 h 1148028"/>
              <a:gd name="connsiteX27" fmla="*/ 26006 w 1156913"/>
              <a:gd name="connsiteY27" fmla="*/ 1008837 h 1148028"/>
              <a:gd name="connsiteX28" fmla="*/ 0 w 1156913"/>
              <a:gd name="connsiteY28" fmla="*/ 1148264 h 1148028"/>
              <a:gd name="connsiteX29" fmla="*/ 78017 w 1156913"/>
              <a:gd name="connsiteY29" fmla="*/ 1148264 h 1148028"/>
              <a:gd name="connsiteX30" fmla="*/ 160034 w 1156913"/>
              <a:gd name="connsiteY30" fmla="*/ 1141609 h 1148028"/>
              <a:gd name="connsiteX31" fmla="*/ 233717 w 1156913"/>
              <a:gd name="connsiteY31" fmla="*/ 1114655 h 1148028"/>
              <a:gd name="connsiteX32" fmla="*/ 289062 w 1156913"/>
              <a:gd name="connsiteY32" fmla="*/ 1054758 h 1148028"/>
              <a:gd name="connsiteX33" fmla="*/ 324403 w 1156913"/>
              <a:gd name="connsiteY33" fmla="*/ 950271 h 1148028"/>
              <a:gd name="connsiteX34" fmla="*/ 423090 w 1156913"/>
              <a:gd name="connsiteY34" fmla="*/ 429832 h 1148028"/>
              <a:gd name="connsiteX35" fmla="*/ 544116 w 1156913"/>
              <a:gd name="connsiteY35" fmla="*/ 429832 h 1148028"/>
              <a:gd name="connsiteX36" fmla="*/ 588459 w 1156913"/>
              <a:gd name="connsiteY36" fmla="*/ 442476 h 1148028"/>
              <a:gd name="connsiteX37" fmla="*/ 598794 w 1156913"/>
              <a:gd name="connsiteY37" fmla="*/ 455121 h 1148028"/>
              <a:gd name="connsiteX38" fmla="*/ 678478 w 1156913"/>
              <a:gd name="connsiteY38" fmla="*/ 607194 h 1148028"/>
              <a:gd name="connsiteX39" fmla="*/ 405753 w 1156913"/>
              <a:gd name="connsiteY39" fmla="*/ 926645 h 1148028"/>
              <a:gd name="connsiteX40" fmla="*/ 400752 w 1156913"/>
              <a:gd name="connsiteY40" fmla="*/ 939290 h 1148028"/>
              <a:gd name="connsiteX41" fmla="*/ 411754 w 1156913"/>
              <a:gd name="connsiteY41" fmla="*/ 949606 h 1148028"/>
              <a:gd name="connsiteX42" fmla="*/ 574789 w 1156913"/>
              <a:gd name="connsiteY42" fmla="*/ 949606 h 1148028"/>
              <a:gd name="connsiteX43" fmla="*/ 592460 w 1156913"/>
              <a:gd name="connsiteY43" fmla="*/ 944281 h 1148028"/>
              <a:gd name="connsiteX44" fmla="*/ 611464 w 1156913"/>
              <a:gd name="connsiteY44" fmla="*/ 926312 h 1148028"/>
              <a:gd name="connsiteX45" fmla="*/ 757495 w 1156913"/>
              <a:gd name="connsiteY45" fmla="*/ 746954 h 1148028"/>
              <a:gd name="connsiteX46" fmla="*/ 845180 w 1156913"/>
              <a:gd name="connsiteY46" fmla="*/ 924981 h 1148028"/>
              <a:gd name="connsiteX47" fmla="*/ 856183 w 1156913"/>
              <a:gd name="connsiteY47" fmla="*/ 943283 h 1148028"/>
              <a:gd name="connsiteX48" fmla="*/ 870852 w 1156913"/>
              <a:gd name="connsiteY48" fmla="*/ 948940 h 1148028"/>
              <a:gd name="connsiteX49" fmla="*/ 1044889 w 1156913"/>
              <a:gd name="connsiteY49" fmla="*/ 948940 h 1148028"/>
              <a:gd name="connsiteX50" fmla="*/ 1056559 w 1156913"/>
              <a:gd name="connsiteY50" fmla="*/ 943616 h 1148028"/>
              <a:gd name="connsiteX51" fmla="*/ 1060893 w 1156913"/>
              <a:gd name="connsiteY51" fmla="*/ 931636 h 1148028"/>
              <a:gd name="connsiteX52" fmla="*/ 1059559 w 1156913"/>
              <a:gd name="connsiteY52" fmla="*/ 924648 h 1148028"/>
              <a:gd name="connsiteX53" fmla="*/ 896524 w 1156913"/>
              <a:gd name="connsiteY53" fmla="*/ 615513 h 1148028"/>
              <a:gd name="connsiteX54" fmla="*/ 1153246 w 1156913"/>
              <a:gd name="connsiteY54" fmla="*/ 314363 h 1148028"/>
              <a:gd name="connsiteX55" fmla="*/ 1158247 w 1156913"/>
              <a:gd name="connsiteY55" fmla="*/ 301718 h 11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6913" h="1148028">
                <a:moveTo>
                  <a:pt x="1158247" y="301718"/>
                </a:moveTo>
                <a:cubicBezTo>
                  <a:pt x="1158247" y="294065"/>
                  <a:pt x="1154246" y="290072"/>
                  <a:pt x="1145911" y="290072"/>
                </a:cubicBezTo>
                <a:lnTo>
                  <a:pt x="982876" y="290072"/>
                </a:lnTo>
                <a:cubicBezTo>
                  <a:pt x="976208" y="290072"/>
                  <a:pt x="970540" y="292068"/>
                  <a:pt x="965206" y="295729"/>
                </a:cubicBezTo>
                <a:cubicBezTo>
                  <a:pt x="959871" y="299722"/>
                  <a:pt x="953536" y="305711"/>
                  <a:pt x="946202" y="314030"/>
                </a:cubicBezTo>
                <a:lnTo>
                  <a:pt x="817174" y="472758"/>
                </a:lnTo>
                <a:lnTo>
                  <a:pt x="738157" y="314030"/>
                </a:lnTo>
                <a:cubicBezTo>
                  <a:pt x="734156" y="306377"/>
                  <a:pt x="730489" y="300387"/>
                  <a:pt x="727155" y="296061"/>
                </a:cubicBezTo>
                <a:cubicBezTo>
                  <a:pt x="723821" y="291735"/>
                  <a:pt x="719153" y="289739"/>
                  <a:pt x="712485" y="289739"/>
                </a:cubicBezTo>
                <a:lnTo>
                  <a:pt x="448429" y="289739"/>
                </a:lnTo>
                <a:lnTo>
                  <a:pt x="469434" y="191241"/>
                </a:lnTo>
                <a:cubicBezTo>
                  <a:pt x="473434" y="165951"/>
                  <a:pt x="484770" y="143656"/>
                  <a:pt x="492105" y="136336"/>
                </a:cubicBezTo>
                <a:cubicBezTo>
                  <a:pt x="499440" y="129015"/>
                  <a:pt x="512443" y="125354"/>
                  <a:pt x="531113" y="125354"/>
                </a:cubicBezTo>
                <a:lnTo>
                  <a:pt x="572122" y="125354"/>
                </a:lnTo>
                <a:lnTo>
                  <a:pt x="596460" y="236"/>
                </a:lnTo>
                <a:cubicBezTo>
                  <a:pt x="559119" y="236"/>
                  <a:pt x="530780" y="236"/>
                  <a:pt x="526112" y="236"/>
                </a:cubicBezTo>
                <a:cubicBezTo>
                  <a:pt x="492105" y="236"/>
                  <a:pt x="454097" y="-1095"/>
                  <a:pt x="432759" y="2565"/>
                </a:cubicBezTo>
                <a:cubicBezTo>
                  <a:pt x="405086" y="7224"/>
                  <a:pt x="381081" y="14212"/>
                  <a:pt x="359410" y="28188"/>
                </a:cubicBezTo>
                <a:cubicBezTo>
                  <a:pt x="338072" y="42164"/>
                  <a:pt x="319735" y="62130"/>
                  <a:pt x="304732" y="88085"/>
                </a:cubicBezTo>
                <a:cubicBezTo>
                  <a:pt x="289728" y="114041"/>
                  <a:pt x="278726" y="148648"/>
                  <a:pt x="271391" y="191574"/>
                </a:cubicBezTo>
                <a:lnTo>
                  <a:pt x="253721" y="274432"/>
                </a:lnTo>
                <a:lnTo>
                  <a:pt x="199042" y="566597"/>
                </a:lnTo>
                <a:lnTo>
                  <a:pt x="199042" y="566597"/>
                </a:lnTo>
                <a:lnTo>
                  <a:pt x="127361" y="949938"/>
                </a:lnTo>
                <a:cubicBezTo>
                  <a:pt x="125027" y="963582"/>
                  <a:pt x="122359" y="974563"/>
                  <a:pt x="119359" y="982216"/>
                </a:cubicBezTo>
                <a:cubicBezTo>
                  <a:pt x="116358" y="989870"/>
                  <a:pt x="112357" y="995859"/>
                  <a:pt x="107356" y="1000185"/>
                </a:cubicBezTo>
                <a:cubicBezTo>
                  <a:pt x="102022" y="1004511"/>
                  <a:pt x="95020" y="1007173"/>
                  <a:pt x="86685" y="1008172"/>
                </a:cubicBezTo>
                <a:cubicBezTo>
                  <a:pt x="83018" y="1008504"/>
                  <a:pt x="56679" y="1008837"/>
                  <a:pt x="26006" y="1008837"/>
                </a:cubicBezTo>
                <a:lnTo>
                  <a:pt x="0" y="1148264"/>
                </a:lnTo>
                <a:cubicBezTo>
                  <a:pt x="29006" y="1147932"/>
                  <a:pt x="69015" y="1148264"/>
                  <a:pt x="78017" y="1148264"/>
                </a:cubicBezTo>
                <a:cubicBezTo>
                  <a:pt x="110357" y="1148264"/>
                  <a:pt x="132695" y="1145602"/>
                  <a:pt x="160034" y="1141609"/>
                </a:cubicBezTo>
                <a:cubicBezTo>
                  <a:pt x="187707" y="1137283"/>
                  <a:pt x="212045" y="1128299"/>
                  <a:pt x="233717" y="1114655"/>
                </a:cubicBezTo>
                <a:cubicBezTo>
                  <a:pt x="255054" y="1101012"/>
                  <a:pt x="273725" y="1081047"/>
                  <a:pt x="289062" y="1054758"/>
                </a:cubicBezTo>
                <a:cubicBezTo>
                  <a:pt x="304398" y="1028803"/>
                  <a:pt x="316068" y="993863"/>
                  <a:pt x="324403" y="950271"/>
                </a:cubicBezTo>
                <a:lnTo>
                  <a:pt x="423090" y="429832"/>
                </a:lnTo>
                <a:lnTo>
                  <a:pt x="544116" y="429832"/>
                </a:lnTo>
                <a:cubicBezTo>
                  <a:pt x="563453" y="429832"/>
                  <a:pt x="579790" y="435156"/>
                  <a:pt x="588459" y="442476"/>
                </a:cubicBezTo>
                <a:cubicBezTo>
                  <a:pt x="591459" y="445139"/>
                  <a:pt x="595460" y="449797"/>
                  <a:pt x="598794" y="455121"/>
                </a:cubicBezTo>
                <a:lnTo>
                  <a:pt x="678478" y="607194"/>
                </a:lnTo>
                <a:lnTo>
                  <a:pt x="405753" y="926645"/>
                </a:lnTo>
                <a:cubicBezTo>
                  <a:pt x="402419" y="930638"/>
                  <a:pt x="400752" y="934631"/>
                  <a:pt x="400752" y="939290"/>
                </a:cubicBezTo>
                <a:cubicBezTo>
                  <a:pt x="400752" y="946278"/>
                  <a:pt x="404420" y="949606"/>
                  <a:pt x="411754" y="949606"/>
                </a:cubicBezTo>
                <a:lnTo>
                  <a:pt x="574789" y="949606"/>
                </a:lnTo>
                <a:cubicBezTo>
                  <a:pt x="581124" y="949606"/>
                  <a:pt x="587125" y="947942"/>
                  <a:pt x="592460" y="944281"/>
                </a:cubicBezTo>
                <a:cubicBezTo>
                  <a:pt x="597794" y="940954"/>
                  <a:pt x="604129" y="934964"/>
                  <a:pt x="611464" y="926312"/>
                </a:cubicBezTo>
                <a:lnTo>
                  <a:pt x="757495" y="746954"/>
                </a:lnTo>
                <a:lnTo>
                  <a:pt x="845180" y="924981"/>
                </a:lnTo>
                <a:cubicBezTo>
                  <a:pt x="849181" y="933300"/>
                  <a:pt x="852849" y="939623"/>
                  <a:pt x="856183" y="943283"/>
                </a:cubicBezTo>
                <a:cubicBezTo>
                  <a:pt x="859517" y="947276"/>
                  <a:pt x="864184" y="948940"/>
                  <a:pt x="870852" y="948940"/>
                </a:cubicBezTo>
                <a:lnTo>
                  <a:pt x="1044889" y="948940"/>
                </a:lnTo>
                <a:cubicBezTo>
                  <a:pt x="1049890" y="948940"/>
                  <a:pt x="1053558" y="947276"/>
                  <a:pt x="1056559" y="943616"/>
                </a:cubicBezTo>
                <a:cubicBezTo>
                  <a:pt x="1059559" y="940288"/>
                  <a:pt x="1060893" y="936295"/>
                  <a:pt x="1060893" y="931636"/>
                </a:cubicBezTo>
                <a:cubicBezTo>
                  <a:pt x="1060893" y="928642"/>
                  <a:pt x="1060559" y="926312"/>
                  <a:pt x="1059559" y="924648"/>
                </a:cubicBezTo>
                <a:lnTo>
                  <a:pt x="896524" y="615513"/>
                </a:lnTo>
                <a:lnTo>
                  <a:pt x="1153246" y="314363"/>
                </a:lnTo>
                <a:cubicBezTo>
                  <a:pt x="1156580" y="311368"/>
                  <a:pt x="1158247" y="307042"/>
                  <a:pt x="1158247" y="301718"/>
                </a:cubicBezTo>
              </a:path>
            </a:pathLst>
          </a:custGeom>
          <a:solidFill>
            <a:schemeClr val="accent1"/>
          </a:solidFill>
          <a:ln w="332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F573766F-CA38-3C49-AD43-474117E5FC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849202" y="2157396"/>
            <a:ext cx="5342797" cy="4712178"/>
          </a:xfrm>
          <a:prstGeom prst="rect">
            <a:avLst/>
          </a:prstGeom>
        </p:spPr>
      </p:pic>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3" name="Title 2">
            <a:extLst>
              <a:ext uri="{FF2B5EF4-FFF2-40B4-BE49-F238E27FC236}">
                <a16:creationId xmlns:a16="http://schemas.microsoft.com/office/drawing/2014/main" id="{0E722A3E-8457-6141-914E-E82B46F6A702}"/>
              </a:ext>
            </a:extLst>
          </p:cNvPr>
          <p:cNvSpPr>
            <a:spLocks noGrp="1"/>
          </p:cNvSpPr>
          <p:nvPr userDrawn="1">
            <p:ph type="title" hasCustomPrompt="1"/>
          </p:nvPr>
        </p:nvSpPr>
        <p:spPr>
          <a:xfrm>
            <a:off x="3264062" y="457201"/>
            <a:ext cx="4797591" cy="2971800"/>
          </a:xfrm>
        </p:spPr>
        <p:txBody>
          <a:bodyPr/>
          <a:lstStyle>
            <a:lvl1pPr>
              <a:lnSpc>
                <a:spcPct val="90000"/>
              </a:lnSpc>
              <a:defRPr sz="5400"/>
            </a:lvl1pPr>
          </a:lstStyle>
          <a:p>
            <a:r>
              <a:rPr lang="en-US"/>
              <a:t>Click to edit Master title Style</a:t>
            </a:r>
          </a:p>
        </p:txBody>
      </p:sp>
      <p:sp>
        <p:nvSpPr>
          <p:cNvPr id="10" name="Text Placeholder 9">
            <a:extLst>
              <a:ext uri="{FF2B5EF4-FFF2-40B4-BE49-F238E27FC236}">
                <a16:creationId xmlns:a16="http://schemas.microsoft.com/office/drawing/2014/main" id="{A8558960-7076-FC4A-91E6-B252F67A2F0E}"/>
              </a:ext>
            </a:extLst>
          </p:cNvPr>
          <p:cNvSpPr>
            <a:spLocks noGrp="1"/>
          </p:cNvSpPr>
          <p:nvPr userDrawn="1">
            <p:ph type="body" sz="quarter" idx="22"/>
          </p:nvPr>
        </p:nvSpPr>
        <p:spPr>
          <a:xfrm>
            <a:off x="3263914" y="3677809"/>
            <a:ext cx="4785577" cy="362231"/>
          </a:xfrm>
        </p:spPr>
        <p:txBody>
          <a:bodyPr/>
          <a:lstStyle>
            <a:lvl1pPr marL="0" indent="0">
              <a:spcBef>
                <a:spcPts val="0"/>
              </a:spcBef>
              <a:buFont typeface="Arial" panose="020B0604020202020204" pitchFamily="34" charset="0"/>
              <a:buNone/>
              <a:defRPr sz="2000" b="1"/>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US"/>
              <a:t>Click to edit Master text styles</a:t>
            </a:r>
          </a:p>
        </p:txBody>
      </p:sp>
      <p:sp>
        <p:nvSpPr>
          <p:cNvPr id="31" name="Text Placeholder 9">
            <a:extLst>
              <a:ext uri="{FF2B5EF4-FFF2-40B4-BE49-F238E27FC236}">
                <a16:creationId xmlns:a16="http://schemas.microsoft.com/office/drawing/2014/main" id="{9E8DEEF5-6686-5E4D-BBC9-4A3F788F41EF}"/>
              </a:ext>
            </a:extLst>
          </p:cNvPr>
          <p:cNvSpPr>
            <a:spLocks noGrp="1"/>
          </p:cNvSpPr>
          <p:nvPr userDrawn="1">
            <p:ph type="body" sz="quarter" idx="23"/>
          </p:nvPr>
        </p:nvSpPr>
        <p:spPr>
          <a:xfrm>
            <a:off x="3263914" y="4156364"/>
            <a:ext cx="4785577" cy="1515444"/>
          </a:xfrm>
        </p:spPr>
        <p:txBody>
          <a:bodyPr/>
          <a:lstStyle>
            <a:lvl1pPr marL="0" indent="0">
              <a:spcBef>
                <a:spcPts val="0"/>
              </a:spcBef>
              <a:buFont typeface="Arial" panose="020B0604020202020204" pitchFamily="34" charset="0"/>
              <a:buNone/>
              <a:defRPr sz="2000" b="0"/>
            </a:lvl1pPr>
            <a:lvl2pPr marL="365760" indent="0">
              <a:buFont typeface="Arial" panose="020B0604020202020204" pitchFamily="34" charset="0"/>
              <a:buNone/>
              <a:defRPr sz="1800" b="1"/>
            </a:lvl2pPr>
            <a:lvl3pPr marL="731520" indent="0">
              <a:buFont typeface="Arial" panose="020B0604020202020204" pitchFamily="34" charset="0"/>
              <a:buNone/>
              <a:defRPr sz="1800" b="1"/>
            </a:lvl3pPr>
            <a:lvl4pPr marL="1097280" indent="0">
              <a:buFont typeface="Arial" panose="020B0604020202020204" pitchFamily="34" charset="0"/>
              <a:buNone/>
              <a:defRPr sz="1800" b="1"/>
            </a:lvl4pPr>
            <a:lvl5pPr marL="1463040" indent="0">
              <a:buFont typeface="Arial" panose="020B0604020202020204" pitchFamily="34" charset="0"/>
              <a:buNone/>
              <a:defRPr sz="1800" b="1"/>
            </a:lvl5pPr>
          </a:lstStyle>
          <a:p>
            <a:pPr lvl="0"/>
            <a:r>
              <a:rPr lang="en-US"/>
              <a:t>Click to edit Master text styles</a:t>
            </a:r>
          </a:p>
        </p:txBody>
      </p:sp>
    </p:spTree>
    <p:extLst>
      <p:ext uri="{BB962C8B-B14F-4D97-AF65-F5344CB8AC3E}">
        <p14:creationId xmlns:p14="http://schemas.microsoft.com/office/powerpoint/2010/main" val="3276945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LATFORM - DIVIDER">
    <p:spTree>
      <p:nvGrpSpPr>
        <p:cNvPr id="1" name=""/>
        <p:cNvGrpSpPr/>
        <p:nvPr/>
      </p:nvGrpSpPr>
      <p:grpSpPr>
        <a:xfrm>
          <a:off x="0" y="0"/>
          <a:ext cx="0" cy="0"/>
          <a:chOff x="0" y="0"/>
          <a:chExt cx="0" cy="0"/>
        </a:xfrm>
      </p:grpSpPr>
      <p:sp>
        <p:nvSpPr>
          <p:cNvPr id="23" name="Green Blue Gradient ">
            <a:extLst>
              <a:ext uri="{FF2B5EF4-FFF2-40B4-BE49-F238E27FC236}">
                <a16:creationId xmlns:a16="http://schemas.microsoft.com/office/drawing/2014/main" id="{3EFD265A-2AE2-1C44-9F44-36890AC65C4B}"/>
              </a:ext>
            </a:extLst>
          </p:cNvPr>
          <p:cNvSpPr/>
          <p:nvPr userDrawn="1"/>
        </p:nvSpPr>
        <p:spPr>
          <a:xfrm>
            <a:off x="0" y="0"/>
            <a:ext cx="12192000" cy="6858000"/>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rPr>
              <a:t> </a:t>
            </a:r>
          </a:p>
        </p:txBody>
      </p:sp>
      <p:sp>
        <p:nvSpPr>
          <p:cNvPr id="12" name="Copyright">
            <a:extLst>
              <a:ext uri="{FF2B5EF4-FFF2-40B4-BE49-F238E27FC236}">
                <a16:creationId xmlns:a16="http://schemas.microsoft.com/office/drawing/2014/main" id="{F49A4788-97F3-F64F-A02B-4A747C7AEAD4}"/>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solidFill>
                <a:latin typeface="+mn-lt"/>
              </a:rPr>
              <a:t>Copyright © </a:t>
            </a:r>
            <a:r>
              <a:rPr lang="en-US" sz="1000">
                <a:solidFill>
                  <a:schemeClr val="bg1"/>
                </a:solidFill>
                <a:latin typeface="+mn-lt"/>
              </a:rPr>
              <a:t>2021</a:t>
            </a:r>
            <a:r>
              <a:rPr sz="1000">
                <a:solidFill>
                  <a:schemeClr val="bg1"/>
                </a:solidFill>
                <a:latin typeface="+mn-lt"/>
              </a:rPr>
              <a:t> </a:t>
            </a:r>
            <a:r>
              <a:rPr lang="en-US" sz="1000">
                <a:solidFill>
                  <a:schemeClr val="bg1"/>
                </a:solidFill>
                <a:latin typeface="+mn-lt"/>
              </a:rPr>
              <a:t>Pricefx. Proprietary &amp; Confidential.</a:t>
            </a:r>
          </a:p>
        </p:txBody>
      </p:sp>
      <p:sp>
        <p:nvSpPr>
          <p:cNvPr id="13" name="Text Placeholder 8">
            <a:extLst>
              <a:ext uri="{FF2B5EF4-FFF2-40B4-BE49-F238E27FC236}">
                <a16:creationId xmlns:a16="http://schemas.microsoft.com/office/drawing/2014/main" id="{7074D28E-3A61-F645-8920-D984A2A36068}"/>
              </a:ext>
            </a:extLst>
          </p:cNvPr>
          <p:cNvSpPr>
            <a:spLocks noGrp="1"/>
          </p:cNvSpPr>
          <p:nvPr>
            <p:ph type="body" sz="quarter" idx="11" hasCustomPrompt="1"/>
          </p:nvPr>
        </p:nvSpPr>
        <p:spPr>
          <a:xfrm>
            <a:off x="1295400" y="2139434"/>
            <a:ext cx="642124" cy="369332"/>
          </a:xfrm>
          <a:solidFill>
            <a:schemeClr val="tx1"/>
          </a:solidFill>
        </p:spPr>
        <p:txBody>
          <a:bodyPr wrap="square" lIns="91440" rIns="91440">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a:t>
            </a:r>
          </a:p>
        </p:txBody>
      </p:sp>
      <p:sp>
        <p:nvSpPr>
          <p:cNvPr id="14" name="Title 1">
            <a:extLst>
              <a:ext uri="{FF2B5EF4-FFF2-40B4-BE49-F238E27FC236}">
                <a16:creationId xmlns:a16="http://schemas.microsoft.com/office/drawing/2014/main" id="{3BEE2759-A0C7-4341-929A-66D67020E109}"/>
              </a:ext>
            </a:extLst>
          </p:cNvPr>
          <p:cNvSpPr>
            <a:spLocks noGrp="1"/>
          </p:cNvSpPr>
          <p:nvPr>
            <p:ph type="title"/>
          </p:nvPr>
        </p:nvSpPr>
        <p:spPr>
          <a:xfrm>
            <a:off x="1295400" y="3320952"/>
            <a:ext cx="9601200" cy="838200"/>
          </a:xfrm>
        </p:spPr>
        <p:txBody>
          <a:bodyPr anchor="t"/>
          <a:lstStyle>
            <a:lvl1pPr>
              <a:lnSpc>
                <a:spcPct val="90000"/>
              </a:lnSpc>
              <a:defRPr sz="5400">
                <a:solidFill>
                  <a:schemeClr val="bg1"/>
                </a:solidFill>
              </a:defRPr>
            </a:lvl1pPr>
          </a:lstStyle>
          <a:p>
            <a:r>
              <a:rPr lang="en-US"/>
              <a:t>Click to edit Master title style</a:t>
            </a:r>
          </a:p>
        </p:txBody>
      </p:sp>
      <p:sp>
        <p:nvSpPr>
          <p:cNvPr id="15" name="Text Placeholder 10">
            <a:extLst>
              <a:ext uri="{FF2B5EF4-FFF2-40B4-BE49-F238E27FC236}">
                <a16:creationId xmlns:a16="http://schemas.microsoft.com/office/drawing/2014/main" id="{8FD8D36F-10F0-3A49-B57D-4C06452BE4DB}"/>
              </a:ext>
            </a:extLst>
          </p:cNvPr>
          <p:cNvSpPr>
            <a:spLocks noGrp="1"/>
          </p:cNvSpPr>
          <p:nvPr>
            <p:ph type="body" sz="quarter" idx="12"/>
          </p:nvPr>
        </p:nvSpPr>
        <p:spPr>
          <a:xfrm>
            <a:off x="1295401" y="4198742"/>
            <a:ext cx="5181600" cy="2011558"/>
          </a:xfrm>
        </p:spPr>
        <p:txBody>
          <a:bodyPr/>
          <a:lstStyle>
            <a:lvl1pPr marL="0" indent="0">
              <a:buFontTx/>
              <a:buNone/>
              <a:defRPr sz="1600">
                <a:solidFill>
                  <a:schemeClr val="tx1"/>
                </a:solidFill>
              </a:defRPr>
            </a:lvl1pPr>
            <a:lvl2pPr marL="365760" indent="0">
              <a:buFontTx/>
              <a:buNone/>
              <a:defRPr sz="1400">
                <a:solidFill>
                  <a:schemeClr val="tx1"/>
                </a:solidFill>
              </a:defRPr>
            </a:lvl2pPr>
            <a:lvl3pPr marL="731520" indent="0">
              <a:buFontTx/>
              <a:buNone/>
              <a:defRPr sz="1400">
                <a:solidFill>
                  <a:schemeClr val="tx1"/>
                </a:solidFill>
              </a:defRPr>
            </a:lvl3pPr>
            <a:lvl4pPr marL="1097280" indent="0">
              <a:buFontTx/>
              <a:buNone/>
              <a:defRPr sz="1400">
                <a:solidFill>
                  <a:schemeClr val="tx1"/>
                </a:solidFill>
              </a:defRPr>
            </a:lvl4pPr>
            <a:lvl5pPr marL="1463040" indent="0">
              <a:buFontTx/>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1">
            <a:extLst>
              <a:ext uri="{FF2B5EF4-FFF2-40B4-BE49-F238E27FC236}">
                <a16:creationId xmlns:a16="http://schemas.microsoft.com/office/drawing/2014/main" id="{71629E38-F4D5-3349-AB5F-0A7192D423F7}"/>
              </a:ext>
            </a:extLst>
          </p:cNvPr>
          <p:cNvGrpSpPr/>
          <p:nvPr userDrawn="1"/>
        </p:nvGrpSpPr>
        <p:grpSpPr>
          <a:xfrm>
            <a:off x="242888" y="190500"/>
            <a:ext cx="687255" cy="264409"/>
            <a:chOff x="243656" y="192270"/>
            <a:chExt cx="687255" cy="264409"/>
          </a:xfrm>
          <a:solidFill>
            <a:schemeClr val="bg1"/>
          </a:solidFill>
        </p:grpSpPr>
        <p:sp>
          <p:nvSpPr>
            <p:cNvPr id="9" name="Freeform 8">
              <a:extLst>
                <a:ext uri="{FF2B5EF4-FFF2-40B4-BE49-F238E27FC236}">
                  <a16:creationId xmlns:a16="http://schemas.microsoft.com/office/drawing/2014/main" id="{34227EC4-811E-AB4D-8AE2-71EC083414C6}"/>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2F7588C-80C6-3447-A704-2E9E72BCCA69}"/>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4195820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A">
    <p:spTree>
      <p:nvGrpSpPr>
        <p:cNvPr id="1" name=""/>
        <p:cNvGrpSpPr/>
        <p:nvPr/>
      </p:nvGrpSpPr>
      <p:grpSpPr>
        <a:xfrm>
          <a:off x="0" y="0"/>
          <a:ext cx="0" cy="0"/>
          <a:chOff x="0" y="0"/>
          <a:chExt cx="0" cy="0"/>
        </a:xfrm>
      </p:grpSpPr>
      <p:sp>
        <p:nvSpPr>
          <p:cNvPr id="4" name="Green Blue Gradient ">
            <a:extLst>
              <a:ext uri="{FF2B5EF4-FFF2-40B4-BE49-F238E27FC236}">
                <a16:creationId xmlns:a16="http://schemas.microsoft.com/office/drawing/2014/main" id="{47728D26-4409-6543-8718-C32A9D888294}"/>
              </a:ext>
            </a:extLst>
          </p:cNvPr>
          <p:cNvSpPr/>
          <p:nvPr userDrawn="1"/>
        </p:nvSpPr>
        <p:spPr>
          <a:xfrm>
            <a:off x="0" y="0"/>
            <a:ext cx="12192000" cy="6858000"/>
          </a:xfrm>
          <a:prstGeom prst="rect">
            <a:avLst/>
          </a:prstGeom>
          <a:gradFill flip="none" rotWithShape="0">
            <a:gsLst>
              <a:gs pos="14000">
                <a:schemeClr val="accent1"/>
              </a:gs>
              <a:gs pos="90000">
                <a:srgbClr val="72B44B"/>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72431748-EBDE-7545-92CD-97B37DBF81D6}"/>
              </a:ext>
            </a:extLst>
          </p:cNvPr>
          <p:cNvSpPr>
            <a:spLocks noGrp="1"/>
          </p:cNvSpPr>
          <p:nvPr>
            <p:ph type="title"/>
          </p:nvPr>
        </p:nvSpPr>
        <p:spPr>
          <a:xfrm>
            <a:off x="1295400" y="3416300"/>
            <a:ext cx="10286999" cy="838200"/>
          </a:xfrm>
        </p:spPr>
        <p:txBody>
          <a:bodyPr anchor="t"/>
          <a:lstStyle>
            <a:lvl1pPr>
              <a:lnSpc>
                <a:spcPct val="90000"/>
              </a:lnSpc>
              <a:defRPr sz="5400">
                <a:solidFill>
                  <a:schemeClr val="tx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1295400" y="4468670"/>
            <a:ext cx="5181600" cy="1741630"/>
          </a:xfrm>
        </p:spPr>
        <p:txBody>
          <a:bodyPr/>
          <a:lstStyle>
            <a:lvl1pPr marL="0" indent="0">
              <a:buFontTx/>
              <a:buNone/>
              <a:defRPr sz="1600">
                <a:solidFill>
                  <a:schemeClr val="bg1"/>
                </a:solidFill>
              </a:defRPr>
            </a:lvl1pPr>
            <a:lvl2pPr marL="365760" indent="0">
              <a:buFontTx/>
              <a:buNone/>
              <a:defRPr sz="1400">
                <a:solidFill>
                  <a:schemeClr val="bg1"/>
                </a:solidFill>
              </a:defRPr>
            </a:lvl2pPr>
            <a:lvl3pPr marL="731520" indent="0">
              <a:buFontTx/>
              <a:buNone/>
              <a:defRPr sz="1400">
                <a:solidFill>
                  <a:schemeClr val="bg1"/>
                </a:solidFill>
              </a:defRPr>
            </a:lvl3pPr>
            <a:lvl4pPr marL="1097280" indent="0">
              <a:buFontTx/>
              <a:buNone/>
              <a:defRPr sz="1400">
                <a:solidFill>
                  <a:schemeClr val="bg1"/>
                </a:solidFill>
              </a:defRPr>
            </a:lvl4pPr>
            <a:lvl5pPr marL="1463040" indent="0">
              <a:buFontTx/>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9">
            <a:extLst>
              <a:ext uri="{FF2B5EF4-FFF2-40B4-BE49-F238E27FC236}">
                <a16:creationId xmlns:a16="http://schemas.microsoft.com/office/drawing/2014/main" id="{4D76763A-E57E-F148-9247-B7A85A7BC046}"/>
              </a:ext>
            </a:extLst>
          </p:cNvPr>
          <p:cNvSpPr/>
          <p:nvPr userDrawn="1"/>
        </p:nvSpPr>
        <p:spPr>
          <a:xfrm>
            <a:off x="-99382" y="183866"/>
            <a:ext cx="3129468" cy="3105434"/>
          </a:xfrm>
          <a:custGeom>
            <a:avLst/>
            <a:gdLst>
              <a:gd name="connsiteX0" fmla="*/ 1158247 w 1156913"/>
              <a:gd name="connsiteY0" fmla="*/ 301718 h 1148028"/>
              <a:gd name="connsiteX1" fmla="*/ 1145911 w 1156913"/>
              <a:gd name="connsiteY1" fmla="*/ 290072 h 1148028"/>
              <a:gd name="connsiteX2" fmla="*/ 982876 w 1156913"/>
              <a:gd name="connsiteY2" fmla="*/ 290072 h 1148028"/>
              <a:gd name="connsiteX3" fmla="*/ 965206 w 1156913"/>
              <a:gd name="connsiteY3" fmla="*/ 295729 h 1148028"/>
              <a:gd name="connsiteX4" fmla="*/ 946202 w 1156913"/>
              <a:gd name="connsiteY4" fmla="*/ 314030 h 1148028"/>
              <a:gd name="connsiteX5" fmla="*/ 817174 w 1156913"/>
              <a:gd name="connsiteY5" fmla="*/ 472758 h 1148028"/>
              <a:gd name="connsiteX6" fmla="*/ 738157 w 1156913"/>
              <a:gd name="connsiteY6" fmla="*/ 314030 h 1148028"/>
              <a:gd name="connsiteX7" fmla="*/ 727155 w 1156913"/>
              <a:gd name="connsiteY7" fmla="*/ 296061 h 1148028"/>
              <a:gd name="connsiteX8" fmla="*/ 712485 w 1156913"/>
              <a:gd name="connsiteY8" fmla="*/ 289739 h 1148028"/>
              <a:gd name="connsiteX9" fmla="*/ 448429 w 1156913"/>
              <a:gd name="connsiteY9" fmla="*/ 289739 h 1148028"/>
              <a:gd name="connsiteX10" fmla="*/ 469434 w 1156913"/>
              <a:gd name="connsiteY10" fmla="*/ 191241 h 1148028"/>
              <a:gd name="connsiteX11" fmla="*/ 492105 w 1156913"/>
              <a:gd name="connsiteY11" fmla="*/ 136336 h 1148028"/>
              <a:gd name="connsiteX12" fmla="*/ 531113 w 1156913"/>
              <a:gd name="connsiteY12" fmla="*/ 125354 h 1148028"/>
              <a:gd name="connsiteX13" fmla="*/ 572122 w 1156913"/>
              <a:gd name="connsiteY13" fmla="*/ 125354 h 1148028"/>
              <a:gd name="connsiteX14" fmla="*/ 596460 w 1156913"/>
              <a:gd name="connsiteY14" fmla="*/ 236 h 1148028"/>
              <a:gd name="connsiteX15" fmla="*/ 526112 w 1156913"/>
              <a:gd name="connsiteY15" fmla="*/ 236 h 1148028"/>
              <a:gd name="connsiteX16" fmla="*/ 432759 w 1156913"/>
              <a:gd name="connsiteY16" fmla="*/ 2565 h 1148028"/>
              <a:gd name="connsiteX17" fmla="*/ 359410 w 1156913"/>
              <a:gd name="connsiteY17" fmla="*/ 28188 h 1148028"/>
              <a:gd name="connsiteX18" fmla="*/ 304732 w 1156913"/>
              <a:gd name="connsiteY18" fmla="*/ 88085 h 1148028"/>
              <a:gd name="connsiteX19" fmla="*/ 271391 w 1156913"/>
              <a:gd name="connsiteY19" fmla="*/ 191574 h 1148028"/>
              <a:gd name="connsiteX20" fmla="*/ 253721 w 1156913"/>
              <a:gd name="connsiteY20" fmla="*/ 274432 h 1148028"/>
              <a:gd name="connsiteX21" fmla="*/ 199042 w 1156913"/>
              <a:gd name="connsiteY21" fmla="*/ 566597 h 1148028"/>
              <a:gd name="connsiteX22" fmla="*/ 199042 w 1156913"/>
              <a:gd name="connsiteY22" fmla="*/ 566597 h 1148028"/>
              <a:gd name="connsiteX23" fmla="*/ 127361 w 1156913"/>
              <a:gd name="connsiteY23" fmla="*/ 949938 h 1148028"/>
              <a:gd name="connsiteX24" fmla="*/ 119359 w 1156913"/>
              <a:gd name="connsiteY24" fmla="*/ 982216 h 1148028"/>
              <a:gd name="connsiteX25" fmla="*/ 107356 w 1156913"/>
              <a:gd name="connsiteY25" fmla="*/ 1000185 h 1148028"/>
              <a:gd name="connsiteX26" fmla="*/ 86685 w 1156913"/>
              <a:gd name="connsiteY26" fmla="*/ 1008172 h 1148028"/>
              <a:gd name="connsiteX27" fmla="*/ 26006 w 1156913"/>
              <a:gd name="connsiteY27" fmla="*/ 1008837 h 1148028"/>
              <a:gd name="connsiteX28" fmla="*/ 0 w 1156913"/>
              <a:gd name="connsiteY28" fmla="*/ 1148264 h 1148028"/>
              <a:gd name="connsiteX29" fmla="*/ 78017 w 1156913"/>
              <a:gd name="connsiteY29" fmla="*/ 1148264 h 1148028"/>
              <a:gd name="connsiteX30" fmla="*/ 160034 w 1156913"/>
              <a:gd name="connsiteY30" fmla="*/ 1141609 h 1148028"/>
              <a:gd name="connsiteX31" fmla="*/ 233717 w 1156913"/>
              <a:gd name="connsiteY31" fmla="*/ 1114655 h 1148028"/>
              <a:gd name="connsiteX32" fmla="*/ 289062 w 1156913"/>
              <a:gd name="connsiteY32" fmla="*/ 1054758 h 1148028"/>
              <a:gd name="connsiteX33" fmla="*/ 324403 w 1156913"/>
              <a:gd name="connsiteY33" fmla="*/ 950271 h 1148028"/>
              <a:gd name="connsiteX34" fmla="*/ 423090 w 1156913"/>
              <a:gd name="connsiteY34" fmla="*/ 429832 h 1148028"/>
              <a:gd name="connsiteX35" fmla="*/ 544116 w 1156913"/>
              <a:gd name="connsiteY35" fmla="*/ 429832 h 1148028"/>
              <a:gd name="connsiteX36" fmla="*/ 588459 w 1156913"/>
              <a:gd name="connsiteY36" fmla="*/ 442476 h 1148028"/>
              <a:gd name="connsiteX37" fmla="*/ 598794 w 1156913"/>
              <a:gd name="connsiteY37" fmla="*/ 455121 h 1148028"/>
              <a:gd name="connsiteX38" fmla="*/ 678478 w 1156913"/>
              <a:gd name="connsiteY38" fmla="*/ 607194 h 1148028"/>
              <a:gd name="connsiteX39" fmla="*/ 405753 w 1156913"/>
              <a:gd name="connsiteY39" fmla="*/ 926645 h 1148028"/>
              <a:gd name="connsiteX40" fmla="*/ 400752 w 1156913"/>
              <a:gd name="connsiteY40" fmla="*/ 939290 h 1148028"/>
              <a:gd name="connsiteX41" fmla="*/ 411754 w 1156913"/>
              <a:gd name="connsiteY41" fmla="*/ 949606 h 1148028"/>
              <a:gd name="connsiteX42" fmla="*/ 574789 w 1156913"/>
              <a:gd name="connsiteY42" fmla="*/ 949606 h 1148028"/>
              <a:gd name="connsiteX43" fmla="*/ 592460 w 1156913"/>
              <a:gd name="connsiteY43" fmla="*/ 944281 h 1148028"/>
              <a:gd name="connsiteX44" fmla="*/ 611464 w 1156913"/>
              <a:gd name="connsiteY44" fmla="*/ 926312 h 1148028"/>
              <a:gd name="connsiteX45" fmla="*/ 757495 w 1156913"/>
              <a:gd name="connsiteY45" fmla="*/ 746954 h 1148028"/>
              <a:gd name="connsiteX46" fmla="*/ 845180 w 1156913"/>
              <a:gd name="connsiteY46" fmla="*/ 924981 h 1148028"/>
              <a:gd name="connsiteX47" fmla="*/ 856183 w 1156913"/>
              <a:gd name="connsiteY47" fmla="*/ 943283 h 1148028"/>
              <a:gd name="connsiteX48" fmla="*/ 870852 w 1156913"/>
              <a:gd name="connsiteY48" fmla="*/ 948940 h 1148028"/>
              <a:gd name="connsiteX49" fmla="*/ 1044889 w 1156913"/>
              <a:gd name="connsiteY49" fmla="*/ 948940 h 1148028"/>
              <a:gd name="connsiteX50" fmla="*/ 1056559 w 1156913"/>
              <a:gd name="connsiteY50" fmla="*/ 943616 h 1148028"/>
              <a:gd name="connsiteX51" fmla="*/ 1060893 w 1156913"/>
              <a:gd name="connsiteY51" fmla="*/ 931636 h 1148028"/>
              <a:gd name="connsiteX52" fmla="*/ 1059559 w 1156913"/>
              <a:gd name="connsiteY52" fmla="*/ 924648 h 1148028"/>
              <a:gd name="connsiteX53" fmla="*/ 896524 w 1156913"/>
              <a:gd name="connsiteY53" fmla="*/ 615513 h 1148028"/>
              <a:gd name="connsiteX54" fmla="*/ 1153246 w 1156913"/>
              <a:gd name="connsiteY54" fmla="*/ 314363 h 1148028"/>
              <a:gd name="connsiteX55" fmla="*/ 1158247 w 1156913"/>
              <a:gd name="connsiteY55" fmla="*/ 301718 h 11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6913" h="1148028">
                <a:moveTo>
                  <a:pt x="1158247" y="301718"/>
                </a:moveTo>
                <a:cubicBezTo>
                  <a:pt x="1158247" y="294065"/>
                  <a:pt x="1154246" y="290072"/>
                  <a:pt x="1145911" y="290072"/>
                </a:cubicBezTo>
                <a:lnTo>
                  <a:pt x="982876" y="290072"/>
                </a:lnTo>
                <a:cubicBezTo>
                  <a:pt x="976208" y="290072"/>
                  <a:pt x="970540" y="292068"/>
                  <a:pt x="965206" y="295729"/>
                </a:cubicBezTo>
                <a:cubicBezTo>
                  <a:pt x="959871" y="299722"/>
                  <a:pt x="953536" y="305711"/>
                  <a:pt x="946202" y="314030"/>
                </a:cubicBezTo>
                <a:lnTo>
                  <a:pt x="817174" y="472758"/>
                </a:lnTo>
                <a:lnTo>
                  <a:pt x="738157" y="314030"/>
                </a:lnTo>
                <a:cubicBezTo>
                  <a:pt x="734156" y="306377"/>
                  <a:pt x="730489" y="300387"/>
                  <a:pt x="727155" y="296061"/>
                </a:cubicBezTo>
                <a:cubicBezTo>
                  <a:pt x="723821" y="291735"/>
                  <a:pt x="719153" y="289739"/>
                  <a:pt x="712485" y="289739"/>
                </a:cubicBezTo>
                <a:lnTo>
                  <a:pt x="448429" y="289739"/>
                </a:lnTo>
                <a:lnTo>
                  <a:pt x="469434" y="191241"/>
                </a:lnTo>
                <a:cubicBezTo>
                  <a:pt x="473434" y="165951"/>
                  <a:pt x="484770" y="143656"/>
                  <a:pt x="492105" y="136336"/>
                </a:cubicBezTo>
                <a:cubicBezTo>
                  <a:pt x="499440" y="129015"/>
                  <a:pt x="512443" y="125354"/>
                  <a:pt x="531113" y="125354"/>
                </a:cubicBezTo>
                <a:lnTo>
                  <a:pt x="572122" y="125354"/>
                </a:lnTo>
                <a:lnTo>
                  <a:pt x="596460" y="236"/>
                </a:lnTo>
                <a:cubicBezTo>
                  <a:pt x="559119" y="236"/>
                  <a:pt x="530780" y="236"/>
                  <a:pt x="526112" y="236"/>
                </a:cubicBezTo>
                <a:cubicBezTo>
                  <a:pt x="492105" y="236"/>
                  <a:pt x="454097" y="-1095"/>
                  <a:pt x="432759" y="2565"/>
                </a:cubicBezTo>
                <a:cubicBezTo>
                  <a:pt x="405086" y="7224"/>
                  <a:pt x="381081" y="14212"/>
                  <a:pt x="359410" y="28188"/>
                </a:cubicBezTo>
                <a:cubicBezTo>
                  <a:pt x="338072" y="42164"/>
                  <a:pt x="319735" y="62130"/>
                  <a:pt x="304732" y="88085"/>
                </a:cubicBezTo>
                <a:cubicBezTo>
                  <a:pt x="289728" y="114041"/>
                  <a:pt x="278726" y="148648"/>
                  <a:pt x="271391" y="191574"/>
                </a:cubicBezTo>
                <a:lnTo>
                  <a:pt x="253721" y="274432"/>
                </a:lnTo>
                <a:lnTo>
                  <a:pt x="199042" y="566597"/>
                </a:lnTo>
                <a:lnTo>
                  <a:pt x="199042" y="566597"/>
                </a:lnTo>
                <a:lnTo>
                  <a:pt x="127361" y="949938"/>
                </a:lnTo>
                <a:cubicBezTo>
                  <a:pt x="125027" y="963582"/>
                  <a:pt x="122359" y="974563"/>
                  <a:pt x="119359" y="982216"/>
                </a:cubicBezTo>
                <a:cubicBezTo>
                  <a:pt x="116358" y="989870"/>
                  <a:pt x="112357" y="995859"/>
                  <a:pt x="107356" y="1000185"/>
                </a:cubicBezTo>
                <a:cubicBezTo>
                  <a:pt x="102022" y="1004511"/>
                  <a:pt x="95020" y="1007173"/>
                  <a:pt x="86685" y="1008172"/>
                </a:cubicBezTo>
                <a:cubicBezTo>
                  <a:pt x="83018" y="1008504"/>
                  <a:pt x="56679" y="1008837"/>
                  <a:pt x="26006" y="1008837"/>
                </a:cubicBezTo>
                <a:lnTo>
                  <a:pt x="0" y="1148264"/>
                </a:lnTo>
                <a:cubicBezTo>
                  <a:pt x="29006" y="1147932"/>
                  <a:pt x="69015" y="1148264"/>
                  <a:pt x="78017" y="1148264"/>
                </a:cubicBezTo>
                <a:cubicBezTo>
                  <a:pt x="110357" y="1148264"/>
                  <a:pt x="132695" y="1145602"/>
                  <a:pt x="160034" y="1141609"/>
                </a:cubicBezTo>
                <a:cubicBezTo>
                  <a:pt x="187707" y="1137283"/>
                  <a:pt x="212045" y="1128299"/>
                  <a:pt x="233717" y="1114655"/>
                </a:cubicBezTo>
                <a:cubicBezTo>
                  <a:pt x="255054" y="1101012"/>
                  <a:pt x="273725" y="1081047"/>
                  <a:pt x="289062" y="1054758"/>
                </a:cubicBezTo>
                <a:cubicBezTo>
                  <a:pt x="304398" y="1028803"/>
                  <a:pt x="316068" y="993863"/>
                  <a:pt x="324403" y="950271"/>
                </a:cubicBezTo>
                <a:lnTo>
                  <a:pt x="423090" y="429832"/>
                </a:lnTo>
                <a:lnTo>
                  <a:pt x="544116" y="429832"/>
                </a:lnTo>
                <a:cubicBezTo>
                  <a:pt x="563453" y="429832"/>
                  <a:pt x="579790" y="435156"/>
                  <a:pt x="588459" y="442476"/>
                </a:cubicBezTo>
                <a:cubicBezTo>
                  <a:pt x="591459" y="445139"/>
                  <a:pt x="595460" y="449797"/>
                  <a:pt x="598794" y="455121"/>
                </a:cubicBezTo>
                <a:lnTo>
                  <a:pt x="678478" y="607194"/>
                </a:lnTo>
                <a:lnTo>
                  <a:pt x="405753" y="926645"/>
                </a:lnTo>
                <a:cubicBezTo>
                  <a:pt x="402419" y="930638"/>
                  <a:pt x="400752" y="934631"/>
                  <a:pt x="400752" y="939290"/>
                </a:cubicBezTo>
                <a:cubicBezTo>
                  <a:pt x="400752" y="946278"/>
                  <a:pt x="404420" y="949606"/>
                  <a:pt x="411754" y="949606"/>
                </a:cubicBezTo>
                <a:lnTo>
                  <a:pt x="574789" y="949606"/>
                </a:lnTo>
                <a:cubicBezTo>
                  <a:pt x="581124" y="949606"/>
                  <a:pt x="587125" y="947942"/>
                  <a:pt x="592460" y="944281"/>
                </a:cubicBezTo>
                <a:cubicBezTo>
                  <a:pt x="597794" y="940954"/>
                  <a:pt x="604129" y="934964"/>
                  <a:pt x="611464" y="926312"/>
                </a:cubicBezTo>
                <a:lnTo>
                  <a:pt x="757495" y="746954"/>
                </a:lnTo>
                <a:lnTo>
                  <a:pt x="845180" y="924981"/>
                </a:lnTo>
                <a:cubicBezTo>
                  <a:pt x="849181" y="933300"/>
                  <a:pt x="852849" y="939623"/>
                  <a:pt x="856183" y="943283"/>
                </a:cubicBezTo>
                <a:cubicBezTo>
                  <a:pt x="859517" y="947276"/>
                  <a:pt x="864184" y="948940"/>
                  <a:pt x="870852" y="948940"/>
                </a:cubicBezTo>
                <a:lnTo>
                  <a:pt x="1044889" y="948940"/>
                </a:lnTo>
                <a:cubicBezTo>
                  <a:pt x="1049890" y="948940"/>
                  <a:pt x="1053558" y="947276"/>
                  <a:pt x="1056559" y="943616"/>
                </a:cubicBezTo>
                <a:cubicBezTo>
                  <a:pt x="1059559" y="940288"/>
                  <a:pt x="1060893" y="936295"/>
                  <a:pt x="1060893" y="931636"/>
                </a:cubicBezTo>
                <a:cubicBezTo>
                  <a:pt x="1060893" y="928642"/>
                  <a:pt x="1060559" y="926312"/>
                  <a:pt x="1059559" y="924648"/>
                </a:cubicBezTo>
                <a:lnTo>
                  <a:pt x="896524" y="615513"/>
                </a:lnTo>
                <a:lnTo>
                  <a:pt x="1153246" y="314363"/>
                </a:lnTo>
                <a:cubicBezTo>
                  <a:pt x="1156580" y="311368"/>
                  <a:pt x="1158247" y="307042"/>
                  <a:pt x="1158247" y="301718"/>
                </a:cubicBezTo>
              </a:path>
            </a:pathLst>
          </a:custGeom>
          <a:solidFill>
            <a:schemeClr val="bg1"/>
          </a:solidFill>
          <a:ln w="3327"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6DE36034-EE42-214B-B32B-68325BFC4AE4}"/>
              </a:ext>
            </a:extLst>
          </p:cNvPr>
          <p:cNvGrpSpPr/>
          <p:nvPr userDrawn="1"/>
        </p:nvGrpSpPr>
        <p:grpSpPr>
          <a:xfrm>
            <a:off x="464568" y="5659045"/>
            <a:ext cx="1336760" cy="1222734"/>
            <a:chOff x="-452766" y="4890052"/>
            <a:chExt cx="1120676" cy="1025082"/>
          </a:xfrm>
          <a:solidFill>
            <a:schemeClr val="bg1">
              <a:alpha val="20000"/>
            </a:schemeClr>
          </a:solidFill>
        </p:grpSpPr>
        <p:sp>
          <p:nvSpPr>
            <p:cNvPr id="15" name="Rectangle 14">
              <a:extLst>
                <a:ext uri="{FF2B5EF4-FFF2-40B4-BE49-F238E27FC236}">
                  <a16:creationId xmlns:a16="http://schemas.microsoft.com/office/drawing/2014/main" id="{9AA62FA2-9127-2F40-8B7D-134DB6CA41CD}"/>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6" name="Rectangle 15">
              <a:extLst>
                <a:ext uri="{FF2B5EF4-FFF2-40B4-BE49-F238E27FC236}">
                  <a16:creationId xmlns:a16="http://schemas.microsoft.com/office/drawing/2014/main" id="{BC3CAB31-FCE4-3346-A077-FA0C893441C8}"/>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Rectangle 16">
              <a:extLst>
                <a:ext uri="{FF2B5EF4-FFF2-40B4-BE49-F238E27FC236}">
                  <a16:creationId xmlns:a16="http://schemas.microsoft.com/office/drawing/2014/main" id="{946E0352-A267-5840-B9B2-8AA4AF21E045}"/>
                </a:ext>
              </a:extLst>
            </p:cNvPr>
            <p:cNvSpPr/>
            <p:nvPr userDrawn="1"/>
          </p:nvSpPr>
          <p:spPr>
            <a:xfrm>
              <a:off x="546324" y="5685183"/>
              <a:ext cx="121585" cy="210016"/>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8" name="Rectangle 17">
              <a:extLst>
                <a:ext uri="{FF2B5EF4-FFF2-40B4-BE49-F238E27FC236}">
                  <a16:creationId xmlns:a16="http://schemas.microsoft.com/office/drawing/2014/main" id="{8277F52B-7554-5142-AE8D-1056DAECBEC0}"/>
                </a:ext>
              </a:extLst>
            </p:cNvPr>
            <p:cNvSpPr/>
            <p:nvPr userDrawn="1"/>
          </p:nvSpPr>
          <p:spPr>
            <a:xfrm>
              <a:off x="339590" y="5685183"/>
              <a:ext cx="121585" cy="210016"/>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9" name="Rectangle 18">
              <a:extLst>
                <a:ext uri="{FF2B5EF4-FFF2-40B4-BE49-F238E27FC236}">
                  <a16:creationId xmlns:a16="http://schemas.microsoft.com/office/drawing/2014/main" id="{69CCB9DA-771C-0949-93B9-CAC246E0592B}"/>
                </a:ext>
              </a:extLst>
            </p:cNvPr>
            <p:cNvSpPr/>
            <p:nvPr userDrawn="1"/>
          </p:nvSpPr>
          <p:spPr>
            <a:xfrm>
              <a:off x="-452766" y="5680031"/>
              <a:ext cx="121585" cy="235103"/>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0" name="Copyright">
            <a:extLst>
              <a:ext uri="{FF2B5EF4-FFF2-40B4-BE49-F238E27FC236}">
                <a16:creationId xmlns:a16="http://schemas.microsoft.com/office/drawing/2014/main" id="{25A164C9-177B-2945-9107-565ECC299A70}"/>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spTree>
    <p:extLst>
      <p:ext uri="{BB962C8B-B14F-4D97-AF65-F5344CB8AC3E}">
        <p14:creationId xmlns:p14="http://schemas.microsoft.com/office/powerpoint/2010/main" val="38384764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LATFORM - BREAKER A">
    <p:spTree>
      <p:nvGrpSpPr>
        <p:cNvPr id="1" name=""/>
        <p:cNvGrpSpPr/>
        <p:nvPr/>
      </p:nvGrpSpPr>
      <p:grpSpPr>
        <a:xfrm>
          <a:off x="0" y="0"/>
          <a:ext cx="0" cy="0"/>
          <a:chOff x="0" y="0"/>
          <a:chExt cx="0" cy="0"/>
        </a:xfrm>
      </p:grpSpPr>
      <p:sp>
        <p:nvSpPr>
          <p:cNvPr id="23" name="Green Blue Gradient ">
            <a:extLst>
              <a:ext uri="{FF2B5EF4-FFF2-40B4-BE49-F238E27FC236}">
                <a16:creationId xmlns:a16="http://schemas.microsoft.com/office/drawing/2014/main" id="{E8125BCB-A864-DA4A-9AC2-7CFEE5437B4A}"/>
              </a:ext>
            </a:extLst>
          </p:cNvPr>
          <p:cNvSpPr/>
          <p:nvPr userDrawn="1"/>
        </p:nvSpPr>
        <p:spPr>
          <a:xfrm>
            <a:off x="0" y="0"/>
            <a:ext cx="12192000"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nvGrpSpPr>
          <p:cNvPr id="30" name="Group 29">
            <a:extLst>
              <a:ext uri="{FF2B5EF4-FFF2-40B4-BE49-F238E27FC236}">
                <a16:creationId xmlns:a16="http://schemas.microsoft.com/office/drawing/2014/main" id="{736807E6-6DC9-7549-A2D8-18D05A2FDBA1}"/>
              </a:ext>
            </a:extLst>
          </p:cNvPr>
          <p:cNvGrpSpPr/>
          <p:nvPr userDrawn="1"/>
        </p:nvGrpSpPr>
        <p:grpSpPr>
          <a:xfrm rot="10800000">
            <a:off x="10277169" y="4213285"/>
            <a:ext cx="1551049" cy="2663300"/>
            <a:chOff x="339588" y="4041937"/>
            <a:chExt cx="1300326" cy="2232784"/>
          </a:xfrm>
          <a:solidFill>
            <a:srgbClr val="F2F2F2">
              <a:alpha val="18039"/>
            </a:srgbClr>
          </a:solidFill>
        </p:grpSpPr>
        <p:sp>
          <p:nvSpPr>
            <p:cNvPr id="31" name="Rectangle 30">
              <a:extLst>
                <a:ext uri="{FF2B5EF4-FFF2-40B4-BE49-F238E27FC236}">
                  <a16:creationId xmlns:a16="http://schemas.microsoft.com/office/drawing/2014/main" id="{53F341DA-149A-FF44-85A0-653728173C20}"/>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EC6E10F2-E4D1-D149-9B73-4896F5E00FF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C14BEC2C-E817-0949-B6EE-A614B1F01921}"/>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4" name="Rectangle 33">
              <a:extLst>
                <a:ext uri="{FF2B5EF4-FFF2-40B4-BE49-F238E27FC236}">
                  <a16:creationId xmlns:a16="http://schemas.microsoft.com/office/drawing/2014/main" id="{715E9BA4-9C66-3642-89A0-31F8B41A25B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1A91FE73-3DBB-0A4E-AA8E-2338CCFB5EAC}"/>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6" name="Rectangle 35">
              <a:extLst>
                <a:ext uri="{FF2B5EF4-FFF2-40B4-BE49-F238E27FC236}">
                  <a16:creationId xmlns:a16="http://schemas.microsoft.com/office/drawing/2014/main" id="{32183F23-F4DC-5B4C-9821-46160EF29D1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4" name="Copyright">
            <a:extLst>
              <a:ext uri="{FF2B5EF4-FFF2-40B4-BE49-F238E27FC236}">
                <a16:creationId xmlns:a16="http://schemas.microsoft.com/office/drawing/2014/main" id="{10F34DB9-E817-F240-B077-BC537DDF2893}"/>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grpSp>
        <p:nvGrpSpPr>
          <p:cNvPr id="20" name="Group 19">
            <a:extLst>
              <a:ext uri="{FF2B5EF4-FFF2-40B4-BE49-F238E27FC236}">
                <a16:creationId xmlns:a16="http://schemas.microsoft.com/office/drawing/2014/main" id="{D0A569F4-B079-BF4E-B7BE-85D28CF0B2D8}"/>
              </a:ext>
            </a:extLst>
          </p:cNvPr>
          <p:cNvGrpSpPr/>
          <p:nvPr userDrawn="1"/>
        </p:nvGrpSpPr>
        <p:grpSpPr>
          <a:xfrm rot="10800000">
            <a:off x="166547" y="0"/>
            <a:ext cx="1551049" cy="2663300"/>
            <a:chOff x="339588" y="4041937"/>
            <a:chExt cx="1300326" cy="2232784"/>
          </a:xfrm>
          <a:solidFill>
            <a:srgbClr val="F2F2F2">
              <a:alpha val="18039"/>
            </a:srgbClr>
          </a:solidFill>
        </p:grpSpPr>
        <p:sp>
          <p:nvSpPr>
            <p:cNvPr id="21" name="Rectangle 20">
              <a:extLst>
                <a:ext uri="{FF2B5EF4-FFF2-40B4-BE49-F238E27FC236}">
                  <a16:creationId xmlns:a16="http://schemas.microsoft.com/office/drawing/2014/main" id="{3BF0D29A-0805-DE43-95ED-87B5CF882821}"/>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78F84B6F-CBB5-C04D-A5FA-42909FDEDB4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7566EE5D-1629-BC4C-A65A-B3EF3B98CE06}"/>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4B3A8DEA-5A9E-524C-BD7A-F2715345B8B5}"/>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3507BF3A-1356-3C48-840F-DFB4FCC3B18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9" name="Rectangle 28">
              <a:extLst>
                <a:ext uri="{FF2B5EF4-FFF2-40B4-BE49-F238E27FC236}">
                  <a16:creationId xmlns:a16="http://schemas.microsoft.com/office/drawing/2014/main" id="{7AA2E172-ED88-974D-BAA4-20A0081E6481}"/>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39" name="Text Placeholder 10">
            <a:extLst>
              <a:ext uri="{FF2B5EF4-FFF2-40B4-BE49-F238E27FC236}">
                <a16:creationId xmlns:a16="http://schemas.microsoft.com/office/drawing/2014/main" id="{90CEA67C-7CCD-B94A-9F1A-5EBBE444DD1D}"/>
              </a:ext>
            </a:extLst>
          </p:cNvPr>
          <p:cNvSpPr>
            <a:spLocks noGrp="1"/>
          </p:cNvSpPr>
          <p:nvPr>
            <p:ph type="body" sz="quarter" idx="13"/>
          </p:nvPr>
        </p:nvSpPr>
        <p:spPr>
          <a:xfrm>
            <a:off x="610381" y="4459721"/>
            <a:ext cx="5104620" cy="456774"/>
          </a:xfrm>
          <a:solidFill>
            <a:schemeClr val="tx1"/>
          </a:solidFill>
        </p:spPr>
        <p:txBody>
          <a:bodyPr lIns="182880" tIns="182880" rIns="182880" bIns="182880" anchor="ctr"/>
          <a:lstStyle>
            <a:lvl1pPr marL="0" indent="0" algn="l">
              <a:buFontTx/>
              <a:buNone/>
              <a:defRPr sz="1800" b="0" cap="all" baseline="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sp>
        <p:nvSpPr>
          <p:cNvPr id="40" name="Title 1">
            <a:extLst>
              <a:ext uri="{FF2B5EF4-FFF2-40B4-BE49-F238E27FC236}">
                <a16:creationId xmlns:a16="http://schemas.microsoft.com/office/drawing/2014/main" id="{3E25076A-F2C9-364D-87F4-E90735413ED1}"/>
              </a:ext>
            </a:extLst>
          </p:cNvPr>
          <p:cNvSpPr>
            <a:spLocks noGrp="1"/>
          </p:cNvSpPr>
          <p:nvPr>
            <p:ph type="title"/>
          </p:nvPr>
        </p:nvSpPr>
        <p:spPr>
          <a:xfrm>
            <a:off x="609600" y="1876090"/>
            <a:ext cx="10972020" cy="2391110"/>
          </a:xfrm>
        </p:spPr>
        <p:txBody>
          <a:bodyPr/>
          <a:lstStyle>
            <a:lvl1pPr>
              <a:defRPr sz="5400">
                <a:solidFill>
                  <a:schemeClr val="bg1"/>
                </a:solidFill>
              </a:defRPr>
            </a:lvl1pPr>
          </a:lstStyle>
          <a:p>
            <a:r>
              <a:rPr lang="en-US"/>
              <a:t>Click to edit Master title style</a:t>
            </a:r>
          </a:p>
        </p:txBody>
      </p:sp>
      <p:grpSp>
        <p:nvGrpSpPr>
          <p:cNvPr id="22" name="Graphic 11">
            <a:extLst>
              <a:ext uri="{FF2B5EF4-FFF2-40B4-BE49-F238E27FC236}">
                <a16:creationId xmlns:a16="http://schemas.microsoft.com/office/drawing/2014/main" id="{EF58438D-1BC5-2447-A30A-348ED1BF12B7}"/>
              </a:ext>
            </a:extLst>
          </p:cNvPr>
          <p:cNvGrpSpPr/>
          <p:nvPr userDrawn="1"/>
        </p:nvGrpSpPr>
        <p:grpSpPr>
          <a:xfrm>
            <a:off x="242888" y="190500"/>
            <a:ext cx="687255" cy="264409"/>
            <a:chOff x="243656" y="192270"/>
            <a:chExt cx="687255" cy="264409"/>
          </a:xfrm>
          <a:solidFill>
            <a:schemeClr val="bg1"/>
          </a:solidFill>
        </p:grpSpPr>
        <p:sp>
          <p:nvSpPr>
            <p:cNvPr id="37" name="Freeform 36">
              <a:extLst>
                <a:ext uri="{FF2B5EF4-FFF2-40B4-BE49-F238E27FC236}">
                  <a16:creationId xmlns:a16="http://schemas.microsoft.com/office/drawing/2014/main" id="{806749F9-2CCF-1749-AFE6-23871468D936}"/>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833E934-865C-B942-B4C6-BEBB3AA7D7C3}"/>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59621808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LATFORM - BREAKER B">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42B8B257-1D64-1744-AFAA-80F6FF08ABC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90" y="0"/>
            <a:ext cx="12195389" cy="6859906"/>
          </a:xfrm>
          <a:prstGeom prst="rect">
            <a:avLst/>
          </a:prstGeom>
        </p:spPr>
      </p:pic>
      <p:pic>
        <p:nvPicPr>
          <p:cNvPr id="13" name="Picture 12">
            <a:extLst>
              <a:ext uri="{FF2B5EF4-FFF2-40B4-BE49-F238E27FC236}">
                <a16:creationId xmlns:a16="http://schemas.microsoft.com/office/drawing/2014/main" id="{D3CA3D9A-C664-3846-8E26-B3F182FAEDC2}"/>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5648324" y="0"/>
            <a:ext cx="6543675" cy="6858000"/>
          </a:xfrm>
          <a:prstGeom prst="rect">
            <a:avLst/>
          </a:prstGeom>
        </p:spPr>
      </p:pic>
      <p:sp>
        <p:nvSpPr>
          <p:cNvPr id="2" name="Title 1">
            <a:extLst>
              <a:ext uri="{FF2B5EF4-FFF2-40B4-BE49-F238E27FC236}">
                <a16:creationId xmlns:a16="http://schemas.microsoft.com/office/drawing/2014/main" id="{72431748-EBDE-7545-92CD-97B37DBF81D6}"/>
              </a:ext>
            </a:extLst>
          </p:cNvPr>
          <p:cNvSpPr>
            <a:spLocks noGrp="1"/>
          </p:cNvSpPr>
          <p:nvPr>
            <p:ph type="title"/>
          </p:nvPr>
        </p:nvSpPr>
        <p:spPr>
          <a:xfrm>
            <a:off x="1295400" y="1866899"/>
            <a:ext cx="5181600" cy="2972729"/>
          </a:xfrm>
        </p:spPr>
        <p:txBody>
          <a:bodyPr anchor="ctr"/>
          <a:lstStyle>
            <a:lvl1pPr>
              <a:lnSpc>
                <a:spcPct val="90000"/>
              </a:lnSpc>
              <a:defRPr sz="54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78C8216D-EAF9-8546-A863-353A5CFB94ED}"/>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9" name="Rectangle 28">
              <a:extLst>
                <a:ext uri="{FF2B5EF4-FFF2-40B4-BE49-F238E27FC236}">
                  <a16:creationId xmlns:a16="http://schemas.microsoft.com/office/drawing/2014/main" id="{99D3D589-6AA1-1B41-8E54-1B43F37016FC}"/>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0" name="Rectangle 29">
              <a:extLst>
                <a:ext uri="{FF2B5EF4-FFF2-40B4-BE49-F238E27FC236}">
                  <a16:creationId xmlns:a16="http://schemas.microsoft.com/office/drawing/2014/main" id="{DE0517E8-909D-454F-9D86-6A1EB61232C9}"/>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1" name="Rectangle 30">
              <a:extLst>
                <a:ext uri="{FF2B5EF4-FFF2-40B4-BE49-F238E27FC236}">
                  <a16:creationId xmlns:a16="http://schemas.microsoft.com/office/drawing/2014/main" id="{AC42C9FB-A60B-6940-8C3C-08EA797FD90D}"/>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4C06BF59-8DCD-EB40-9D71-AECAB7FD944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0D69052F-95F6-7C49-9D4A-FDD8CD56665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5C21C020-656B-C447-947F-022B766F3CA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14" name="Copyright">
            <a:extLst>
              <a:ext uri="{FF2B5EF4-FFF2-40B4-BE49-F238E27FC236}">
                <a16:creationId xmlns:a16="http://schemas.microsoft.com/office/drawing/2014/main" id="{E423D424-6ACF-A44E-AD00-A2248FE54E3C}"/>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85000"/>
                  </a:schemeClr>
                </a:solidFill>
                <a:latin typeface="+mn-lt"/>
              </a:rPr>
              <a:t>Copy</a:t>
            </a:r>
            <a:r>
              <a:rPr sz="1000">
                <a:solidFill>
                  <a:schemeClr val="bg1">
                    <a:lumMod val="95000"/>
                  </a:schemeClr>
                </a:solidFill>
                <a:latin typeface="+mn-lt"/>
              </a:rPr>
              <a:t>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grpSp>
        <p:nvGrpSpPr>
          <p:cNvPr id="16" name="Graphic 11">
            <a:extLst>
              <a:ext uri="{FF2B5EF4-FFF2-40B4-BE49-F238E27FC236}">
                <a16:creationId xmlns:a16="http://schemas.microsoft.com/office/drawing/2014/main" id="{D3E1793D-5C73-F241-B6D0-C2F30A9536C7}"/>
              </a:ext>
            </a:extLst>
          </p:cNvPr>
          <p:cNvGrpSpPr/>
          <p:nvPr userDrawn="1"/>
        </p:nvGrpSpPr>
        <p:grpSpPr>
          <a:xfrm>
            <a:off x="242888" y="190500"/>
            <a:ext cx="687255" cy="264409"/>
            <a:chOff x="243656" y="192270"/>
            <a:chExt cx="687255" cy="264409"/>
          </a:xfrm>
          <a:solidFill>
            <a:schemeClr val="accent1"/>
          </a:solidFill>
        </p:grpSpPr>
        <p:sp>
          <p:nvSpPr>
            <p:cNvPr id="17" name="Freeform 16">
              <a:extLst>
                <a:ext uri="{FF2B5EF4-FFF2-40B4-BE49-F238E27FC236}">
                  <a16:creationId xmlns:a16="http://schemas.microsoft.com/office/drawing/2014/main" id="{D8549FDE-A32C-DB4F-B9A1-871A6DBC3037}"/>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solidFill>
              <a:srgbClr val="2A99D6"/>
            </a:solidFill>
            <a:ln w="76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7D87BDC-A8A9-B341-A398-BD5727F41473}"/>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solidFill>
              <a:srgbClr val="231F20"/>
            </a:solid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13644244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LATFORM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BAE1-60B9-3847-9965-D6CB54232314}"/>
              </a:ext>
            </a:extLst>
          </p:cNvPr>
          <p:cNvSpPr>
            <a:spLocks noGrp="1"/>
          </p:cNvSpPr>
          <p:nvPr>
            <p:ph type="title"/>
          </p:nvPr>
        </p:nvSpPr>
        <p:spPr/>
        <p:txBody>
          <a:bodyPr/>
          <a:lstStyle/>
          <a:p>
            <a:r>
              <a:rPr lang="en-US"/>
              <a:t>Click to edit Master title style</a:t>
            </a:r>
          </a:p>
        </p:txBody>
      </p:sp>
      <p:sp>
        <p:nvSpPr>
          <p:cNvPr id="5" name="Green Blue Gradient ">
            <a:extLst>
              <a:ext uri="{FF2B5EF4-FFF2-40B4-BE49-F238E27FC236}">
                <a16:creationId xmlns:a16="http://schemas.microsoft.com/office/drawing/2014/main" id="{AFFC3ECF-A37C-FC4F-BB1B-A74501EE5497}"/>
              </a:ext>
            </a:extLst>
          </p:cNvPr>
          <p:cNvSpPr/>
          <p:nvPr userDrawn="1"/>
        </p:nvSpPr>
        <p:spPr>
          <a:xfrm>
            <a:off x="0" y="0"/>
            <a:ext cx="111512"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Tree>
    <p:extLst>
      <p:ext uri="{BB962C8B-B14F-4D97-AF65-F5344CB8AC3E}">
        <p14:creationId xmlns:p14="http://schemas.microsoft.com/office/powerpoint/2010/main" val="1019280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LATFORM - IMAGE 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FB74C7F-5CD3-A34F-811F-2E0296F95869}"/>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5" name="Graphic 14">
            <a:extLst>
              <a:ext uri="{FF2B5EF4-FFF2-40B4-BE49-F238E27FC236}">
                <a16:creationId xmlns:a16="http://schemas.microsoft.com/office/drawing/2014/main" id="{95747545-1553-CE4E-AB17-677FB50BF57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3" name="Green Blue Gradient ">
            <a:extLst>
              <a:ext uri="{FF2B5EF4-FFF2-40B4-BE49-F238E27FC236}">
                <a16:creationId xmlns:a16="http://schemas.microsoft.com/office/drawing/2014/main" id="{97778502-2E9E-FC40-A483-1B706FE40779}"/>
              </a:ext>
            </a:extLst>
          </p:cNvPr>
          <p:cNvSpPr/>
          <p:nvPr userDrawn="1"/>
        </p:nvSpPr>
        <p:spPr>
          <a:xfrm>
            <a:off x="9400478" y="0"/>
            <a:ext cx="2791522"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1" name="Green Blue Gradient ">
            <a:extLst>
              <a:ext uri="{FF2B5EF4-FFF2-40B4-BE49-F238E27FC236}">
                <a16:creationId xmlns:a16="http://schemas.microsoft.com/office/drawing/2014/main" id="{BBAF4F22-FBB4-814E-B76C-DD34676D2A18}"/>
              </a:ext>
            </a:extLst>
          </p:cNvPr>
          <p:cNvSpPr/>
          <p:nvPr userDrawn="1"/>
        </p:nvSpPr>
        <p:spPr>
          <a:xfrm>
            <a:off x="-6" y="0"/>
            <a:ext cx="111512"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29003AE4-4E17-254E-834E-178414198B9A}"/>
              </a:ext>
            </a:extLst>
          </p:cNvPr>
          <p:cNvSpPr>
            <a:spLocks noGrp="1"/>
          </p:cNvSpPr>
          <p:nvPr>
            <p:ph type="title"/>
          </p:nvPr>
        </p:nvSpPr>
        <p:spPr>
          <a:xfrm>
            <a:off x="1295399" y="1466846"/>
            <a:ext cx="4419605" cy="4305303"/>
          </a:xfrm>
        </p:spPr>
        <p:txBody>
          <a:bodyPr anchor="ctr"/>
          <a:lstStyle>
            <a:lvl1pPr>
              <a:lnSpc>
                <a:spcPct val="90000"/>
              </a:lnSpc>
              <a:defRPr/>
            </a:lvl1pPr>
          </a:lstStyle>
          <a:p>
            <a:r>
              <a:rPr lang="en-US"/>
              <a:t>Click to edit Master title style</a:t>
            </a:r>
          </a:p>
        </p:txBody>
      </p:sp>
      <p:sp>
        <p:nvSpPr>
          <p:cNvPr id="4" name="Picture Placeholder 3">
            <a:extLst>
              <a:ext uri="{FF2B5EF4-FFF2-40B4-BE49-F238E27FC236}">
                <a16:creationId xmlns:a16="http://schemas.microsoft.com/office/drawing/2014/main" id="{96110403-E4C7-DA4C-A9DA-928E3339DBBF}"/>
              </a:ext>
            </a:extLst>
          </p:cNvPr>
          <p:cNvSpPr>
            <a:spLocks noGrp="1"/>
          </p:cNvSpPr>
          <p:nvPr>
            <p:ph type="pic" sz="quarter" idx="10"/>
          </p:nvPr>
        </p:nvSpPr>
        <p:spPr>
          <a:xfrm>
            <a:off x="6477000" y="1466846"/>
            <a:ext cx="4419601" cy="4305303"/>
          </a:xfrm>
        </p:spPr>
        <p:txBody>
          <a:bodyPr anchor="ctr"/>
          <a:lstStyle>
            <a:lvl1pPr marL="0" indent="0" algn="ctr">
              <a:buFont typeface="Arial" panose="020B0604020202020204" pitchFamily="34" charset="0"/>
              <a:buNone/>
              <a:defRPr/>
            </a:lvl1pPr>
          </a:lstStyle>
          <a:p>
            <a:r>
              <a:rPr lang="en-US"/>
              <a:t>Click icon to add picture</a:t>
            </a:r>
          </a:p>
        </p:txBody>
      </p:sp>
      <p:sp>
        <p:nvSpPr>
          <p:cNvPr id="9" name="Copyright">
            <a:extLst>
              <a:ext uri="{FF2B5EF4-FFF2-40B4-BE49-F238E27FC236}">
                <a16:creationId xmlns:a16="http://schemas.microsoft.com/office/drawing/2014/main" id="{AB879C26-83B8-5843-9855-C52D265CC040}"/>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lang="en-US" sz="1000">
                <a:solidFill>
                  <a:schemeClr val="bg1"/>
                </a:solidFill>
                <a:latin typeface="+mn-lt"/>
              </a:rPr>
              <a:t>© 2021 Pricefx. Proprietary &amp; Confidential.</a:t>
            </a:r>
          </a:p>
        </p:txBody>
      </p:sp>
    </p:spTree>
    <p:extLst>
      <p:ext uri="{BB962C8B-B14F-4D97-AF65-F5344CB8AC3E}">
        <p14:creationId xmlns:p14="http://schemas.microsoft.com/office/powerpoint/2010/main" val="598861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LATFORM - IMAGE B">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3B4CFE6-F1C0-D742-BCF0-B63EE561F7CB}"/>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20" name="Graphic 19">
            <a:extLst>
              <a:ext uri="{FF2B5EF4-FFF2-40B4-BE49-F238E27FC236}">
                <a16:creationId xmlns:a16="http://schemas.microsoft.com/office/drawing/2014/main" id="{8BFA0DCF-42F6-7046-80AF-01824719D55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6" name="Green Blue Gradient ">
            <a:extLst>
              <a:ext uri="{FF2B5EF4-FFF2-40B4-BE49-F238E27FC236}">
                <a16:creationId xmlns:a16="http://schemas.microsoft.com/office/drawing/2014/main" id="{56CADA4D-2F1E-2449-9FA2-3AD3B7826A4F}"/>
              </a:ext>
            </a:extLst>
          </p:cNvPr>
          <p:cNvSpPr/>
          <p:nvPr userDrawn="1"/>
        </p:nvSpPr>
        <p:spPr>
          <a:xfrm>
            <a:off x="9400478" y="0"/>
            <a:ext cx="2791522"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Green Blue Gradient ">
            <a:extLst>
              <a:ext uri="{FF2B5EF4-FFF2-40B4-BE49-F238E27FC236}">
                <a16:creationId xmlns:a16="http://schemas.microsoft.com/office/drawing/2014/main" id="{DF82BF19-B35A-8247-8AA7-A6941385D653}"/>
              </a:ext>
            </a:extLst>
          </p:cNvPr>
          <p:cNvSpPr/>
          <p:nvPr userDrawn="1"/>
        </p:nvSpPr>
        <p:spPr>
          <a:xfrm>
            <a:off x="-6" y="0"/>
            <a:ext cx="111512"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8" name="Copyright">
            <a:extLst>
              <a:ext uri="{FF2B5EF4-FFF2-40B4-BE49-F238E27FC236}">
                <a16:creationId xmlns:a16="http://schemas.microsoft.com/office/drawing/2014/main" id="{52BB9C2E-002B-204D-8B33-1C9C850A59BD}"/>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lang="en-US" sz="1000">
                <a:solidFill>
                  <a:schemeClr val="bg1"/>
                </a:solidFill>
                <a:latin typeface="+mn-lt"/>
              </a:rPr>
              <a:t>© 2021 Pricefx. Proprietary &amp; Confidential.</a:t>
            </a:r>
          </a:p>
        </p:txBody>
      </p:sp>
      <p:sp>
        <p:nvSpPr>
          <p:cNvPr id="6" name="Picture Placeholder 3">
            <a:extLst>
              <a:ext uri="{FF2B5EF4-FFF2-40B4-BE49-F238E27FC236}">
                <a16:creationId xmlns:a16="http://schemas.microsoft.com/office/drawing/2014/main" id="{2BA7FDFB-0BD1-DE47-BE69-FA7AC5FBD397}"/>
              </a:ext>
            </a:extLst>
          </p:cNvPr>
          <p:cNvSpPr>
            <a:spLocks noGrp="1"/>
          </p:cNvSpPr>
          <p:nvPr>
            <p:ph type="pic" sz="quarter" idx="10"/>
          </p:nvPr>
        </p:nvSpPr>
        <p:spPr>
          <a:xfrm>
            <a:off x="6477000" y="1466850"/>
            <a:ext cx="4419600" cy="4305300"/>
          </a:xfrm>
        </p:spPr>
        <p:txBody>
          <a:bodyPr anchor="ctr"/>
          <a:lstStyle>
            <a:lvl1pPr marL="0" indent="0" algn="ctr">
              <a:buFont typeface="Arial" panose="020B0604020202020204" pitchFamily="34" charset="0"/>
              <a:buNone/>
              <a:defRPr/>
            </a:lvl1pPr>
          </a:lstStyle>
          <a:p>
            <a:r>
              <a:rPr lang="en-US"/>
              <a:t>Click icon to add picture</a:t>
            </a:r>
          </a:p>
        </p:txBody>
      </p:sp>
      <p:sp>
        <p:nvSpPr>
          <p:cNvPr id="3" name="Title 2">
            <a:extLst>
              <a:ext uri="{FF2B5EF4-FFF2-40B4-BE49-F238E27FC236}">
                <a16:creationId xmlns:a16="http://schemas.microsoft.com/office/drawing/2014/main" id="{7ECED409-12C3-BA41-B92E-AAB74865E96B}"/>
              </a:ext>
            </a:extLst>
          </p:cNvPr>
          <p:cNvSpPr>
            <a:spLocks noGrp="1"/>
          </p:cNvSpPr>
          <p:nvPr>
            <p:ph type="title"/>
          </p:nvPr>
        </p:nvSpPr>
        <p:spPr>
          <a:xfrm>
            <a:off x="1295400" y="998537"/>
            <a:ext cx="4419602" cy="1325563"/>
          </a:xfrm>
        </p:spPr>
        <p:txBody>
          <a:bodyPr anchor="b"/>
          <a:lstStyle>
            <a:lvl1pPr>
              <a:lnSpc>
                <a:spcPct val="90000"/>
              </a:lnSpc>
              <a:defRPr sz="4000"/>
            </a:lvl1pPr>
          </a:lstStyle>
          <a:p>
            <a:r>
              <a:rPr lang="en-US"/>
              <a:t>Click to edit Master title style</a:t>
            </a:r>
          </a:p>
        </p:txBody>
      </p:sp>
      <p:sp>
        <p:nvSpPr>
          <p:cNvPr id="19" name="Content Placeholder">
            <a:extLst>
              <a:ext uri="{FF2B5EF4-FFF2-40B4-BE49-F238E27FC236}">
                <a16:creationId xmlns:a16="http://schemas.microsoft.com/office/drawing/2014/main" id="{518DD04D-80A2-A146-B266-94F83035614F}"/>
              </a:ext>
            </a:extLst>
          </p:cNvPr>
          <p:cNvSpPr>
            <a:spLocks noGrp="1"/>
          </p:cNvSpPr>
          <p:nvPr>
            <p:ph sz="quarter" idx="14"/>
          </p:nvPr>
        </p:nvSpPr>
        <p:spPr>
          <a:xfrm>
            <a:off x="1295400" y="2568388"/>
            <a:ext cx="4419600" cy="3201521"/>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9525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LATFORM -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516CF-80DE-AF4A-84F7-CBAB5C7298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3197923" y="1587500"/>
            <a:ext cx="7698677" cy="3060700"/>
          </a:xfrm>
        </p:spPr>
        <p:txBody>
          <a:bodyPr>
            <a:normAutofit/>
          </a:bodyPr>
          <a:lstStyle>
            <a:lvl1pPr marL="0" indent="0">
              <a:lnSpc>
                <a:spcPct val="90000"/>
              </a:lnSpc>
              <a:buFontTx/>
              <a:buNone/>
              <a:defRPr sz="5400">
                <a:solidFill>
                  <a:schemeClr val="bg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US"/>
              <a:t>Click to edit Master text styles</a:t>
            </a:r>
          </a:p>
        </p:txBody>
      </p:sp>
      <p:sp>
        <p:nvSpPr>
          <p:cNvPr id="22" name="Text Placeholder 10">
            <a:extLst>
              <a:ext uri="{FF2B5EF4-FFF2-40B4-BE49-F238E27FC236}">
                <a16:creationId xmlns:a16="http://schemas.microsoft.com/office/drawing/2014/main" id="{43443133-9696-F444-89FF-F49852DBFAE9}"/>
              </a:ext>
            </a:extLst>
          </p:cNvPr>
          <p:cNvSpPr>
            <a:spLocks noGrp="1"/>
          </p:cNvSpPr>
          <p:nvPr>
            <p:ph type="body" sz="quarter" idx="13"/>
          </p:nvPr>
        </p:nvSpPr>
        <p:spPr>
          <a:xfrm>
            <a:off x="3197923" y="4943706"/>
            <a:ext cx="7337781" cy="412595"/>
          </a:xfrm>
        </p:spPr>
        <p:txBody>
          <a:bodyPr/>
          <a:lstStyle>
            <a:lvl1pPr marL="0" indent="0" algn="r">
              <a:buFontTx/>
              <a:buNone/>
              <a:defRPr sz="2800" b="1">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sp>
        <p:nvSpPr>
          <p:cNvPr id="23" name="Text Placeholder 10">
            <a:extLst>
              <a:ext uri="{FF2B5EF4-FFF2-40B4-BE49-F238E27FC236}">
                <a16:creationId xmlns:a16="http://schemas.microsoft.com/office/drawing/2014/main" id="{357A83F5-737D-564A-822C-F6F01870FC47}"/>
              </a:ext>
            </a:extLst>
          </p:cNvPr>
          <p:cNvSpPr>
            <a:spLocks noGrp="1"/>
          </p:cNvSpPr>
          <p:nvPr>
            <p:ph type="body" sz="quarter" idx="14"/>
          </p:nvPr>
        </p:nvSpPr>
        <p:spPr>
          <a:xfrm>
            <a:off x="3197923" y="5475249"/>
            <a:ext cx="7337781" cy="412595"/>
          </a:xfrm>
        </p:spPr>
        <p:txBody>
          <a:bodyPr/>
          <a:lstStyle>
            <a:lvl1pPr marL="0" indent="0" algn="r">
              <a:buFontTx/>
              <a:buNone/>
              <a:defRPr sz="200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pic>
        <p:nvPicPr>
          <p:cNvPr id="29" name="Graphic 28">
            <a:extLst>
              <a:ext uri="{FF2B5EF4-FFF2-40B4-BE49-F238E27FC236}">
                <a16:creationId xmlns:a16="http://schemas.microsoft.com/office/drawing/2014/main" id="{FC78A6C6-E2C9-A042-8622-00FB17414172}"/>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28813" y="1712250"/>
            <a:ext cx="779124" cy="511425"/>
          </a:xfrm>
          <a:prstGeom prst="rect">
            <a:avLst/>
          </a:prstGeom>
        </p:spPr>
      </p:pic>
      <p:sp>
        <p:nvSpPr>
          <p:cNvPr id="17" name="Copyright">
            <a:extLst>
              <a:ext uri="{FF2B5EF4-FFF2-40B4-BE49-F238E27FC236}">
                <a16:creationId xmlns:a16="http://schemas.microsoft.com/office/drawing/2014/main" id="{DF2BC9E3-99EF-AC43-9E06-D769861F7E44}"/>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grpSp>
        <p:nvGrpSpPr>
          <p:cNvPr id="16" name="Graphic 11">
            <a:extLst>
              <a:ext uri="{FF2B5EF4-FFF2-40B4-BE49-F238E27FC236}">
                <a16:creationId xmlns:a16="http://schemas.microsoft.com/office/drawing/2014/main" id="{06AE1A37-DF16-9748-BA9D-91D6B9A808B7}"/>
              </a:ext>
            </a:extLst>
          </p:cNvPr>
          <p:cNvGrpSpPr/>
          <p:nvPr userDrawn="1"/>
        </p:nvGrpSpPr>
        <p:grpSpPr>
          <a:xfrm>
            <a:off x="242888" y="190500"/>
            <a:ext cx="687255" cy="264409"/>
            <a:chOff x="243656" y="192270"/>
            <a:chExt cx="687255" cy="264409"/>
          </a:xfrm>
          <a:solidFill>
            <a:schemeClr val="bg1"/>
          </a:solidFill>
        </p:grpSpPr>
        <p:sp>
          <p:nvSpPr>
            <p:cNvPr id="18" name="Freeform 17">
              <a:extLst>
                <a:ext uri="{FF2B5EF4-FFF2-40B4-BE49-F238E27FC236}">
                  <a16:creationId xmlns:a16="http://schemas.microsoft.com/office/drawing/2014/main" id="{E2B7BD47-FC32-3044-B775-8ADFCABF5B91}"/>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A7B2E4F-5904-5D49-8F9C-E2FB53892218}"/>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18067239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PARTNERS - DIVIDER">
    <p:spTree>
      <p:nvGrpSpPr>
        <p:cNvPr id="1" name=""/>
        <p:cNvGrpSpPr/>
        <p:nvPr/>
      </p:nvGrpSpPr>
      <p:grpSpPr>
        <a:xfrm>
          <a:off x="0" y="0"/>
          <a:ext cx="0" cy="0"/>
          <a:chOff x="0" y="0"/>
          <a:chExt cx="0" cy="0"/>
        </a:xfrm>
      </p:grpSpPr>
      <p:sp>
        <p:nvSpPr>
          <p:cNvPr id="23" name="Green Blue Gradient ">
            <a:extLst>
              <a:ext uri="{FF2B5EF4-FFF2-40B4-BE49-F238E27FC236}">
                <a16:creationId xmlns:a16="http://schemas.microsoft.com/office/drawing/2014/main" id="{3EFD265A-2AE2-1C44-9F44-36890AC65C4B}"/>
              </a:ext>
            </a:extLst>
          </p:cNvPr>
          <p:cNvSpPr/>
          <p:nvPr userDrawn="1"/>
        </p:nvSpPr>
        <p:spPr>
          <a:xfrm>
            <a:off x="0" y="0"/>
            <a:ext cx="12192000" cy="6858000"/>
          </a:xfrm>
          <a:prstGeom prst="rect">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rPr>
              <a:t> </a:t>
            </a:r>
          </a:p>
        </p:txBody>
      </p:sp>
      <p:sp>
        <p:nvSpPr>
          <p:cNvPr id="11" name="Copyright">
            <a:extLst>
              <a:ext uri="{FF2B5EF4-FFF2-40B4-BE49-F238E27FC236}">
                <a16:creationId xmlns:a16="http://schemas.microsoft.com/office/drawing/2014/main" id="{BBF568D6-46E5-C64C-954B-B67296614FA6}"/>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solidFill>
                <a:latin typeface="+mn-lt"/>
              </a:rPr>
              <a:t>Copyright © </a:t>
            </a:r>
            <a:r>
              <a:rPr lang="en-US" sz="1000">
                <a:solidFill>
                  <a:schemeClr val="bg1"/>
                </a:solidFill>
                <a:latin typeface="+mn-lt"/>
              </a:rPr>
              <a:t>2021</a:t>
            </a:r>
            <a:r>
              <a:rPr sz="1000">
                <a:solidFill>
                  <a:schemeClr val="bg1"/>
                </a:solidFill>
                <a:latin typeface="+mn-lt"/>
              </a:rPr>
              <a:t> </a:t>
            </a:r>
            <a:r>
              <a:rPr lang="en-US" sz="1000">
                <a:solidFill>
                  <a:schemeClr val="bg1"/>
                </a:solidFill>
                <a:latin typeface="+mn-lt"/>
              </a:rPr>
              <a:t>Pricefx. Proprietary &amp; Confidential.</a:t>
            </a:r>
          </a:p>
        </p:txBody>
      </p:sp>
      <p:sp>
        <p:nvSpPr>
          <p:cNvPr id="8" name="Text Placeholder 8">
            <a:extLst>
              <a:ext uri="{FF2B5EF4-FFF2-40B4-BE49-F238E27FC236}">
                <a16:creationId xmlns:a16="http://schemas.microsoft.com/office/drawing/2014/main" id="{0E18DEFA-A3F5-4443-B866-8A4210060606}"/>
              </a:ext>
            </a:extLst>
          </p:cNvPr>
          <p:cNvSpPr>
            <a:spLocks noGrp="1"/>
          </p:cNvSpPr>
          <p:nvPr>
            <p:ph type="body" sz="quarter" idx="11" hasCustomPrompt="1"/>
          </p:nvPr>
        </p:nvSpPr>
        <p:spPr>
          <a:xfrm>
            <a:off x="1295400" y="2139434"/>
            <a:ext cx="642124" cy="369332"/>
          </a:xfrm>
          <a:solidFill>
            <a:schemeClr val="tx1"/>
          </a:solidFill>
        </p:spPr>
        <p:txBody>
          <a:bodyPr wrap="square" lIns="91440" rIns="91440">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a:t>
            </a:r>
          </a:p>
        </p:txBody>
      </p:sp>
      <p:sp>
        <p:nvSpPr>
          <p:cNvPr id="13" name="Title 1">
            <a:extLst>
              <a:ext uri="{FF2B5EF4-FFF2-40B4-BE49-F238E27FC236}">
                <a16:creationId xmlns:a16="http://schemas.microsoft.com/office/drawing/2014/main" id="{3AF21861-B785-0645-97AC-D273A77231DB}"/>
              </a:ext>
            </a:extLst>
          </p:cNvPr>
          <p:cNvSpPr>
            <a:spLocks noGrp="1"/>
          </p:cNvSpPr>
          <p:nvPr>
            <p:ph type="title"/>
          </p:nvPr>
        </p:nvSpPr>
        <p:spPr>
          <a:xfrm>
            <a:off x="1295400" y="3320952"/>
            <a:ext cx="9601200" cy="838200"/>
          </a:xfrm>
        </p:spPr>
        <p:txBody>
          <a:bodyPr anchor="t"/>
          <a:lstStyle>
            <a:lvl1pPr>
              <a:lnSpc>
                <a:spcPct val="90000"/>
              </a:lnSpc>
              <a:defRPr sz="5400">
                <a:solidFill>
                  <a:schemeClr val="bg1"/>
                </a:solidFill>
              </a:defRPr>
            </a:lvl1pPr>
          </a:lstStyle>
          <a:p>
            <a:r>
              <a:rPr lang="en-US"/>
              <a:t>Click to edit Master title style</a:t>
            </a:r>
          </a:p>
        </p:txBody>
      </p:sp>
      <p:sp>
        <p:nvSpPr>
          <p:cNvPr id="14" name="Text Placeholder 10">
            <a:extLst>
              <a:ext uri="{FF2B5EF4-FFF2-40B4-BE49-F238E27FC236}">
                <a16:creationId xmlns:a16="http://schemas.microsoft.com/office/drawing/2014/main" id="{C3AA755F-4C01-4543-A7FE-93155C07A4D4}"/>
              </a:ext>
            </a:extLst>
          </p:cNvPr>
          <p:cNvSpPr>
            <a:spLocks noGrp="1"/>
          </p:cNvSpPr>
          <p:nvPr>
            <p:ph type="body" sz="quarter" idx="12"/>
          </p:nvPr>
        </p:nvSpPr>
        <p:spPr>
          <a:xfrm>
            <a:off x="1295401" y="4198742"/>
            <a:ext cx="5181600" cy="1741630"/>
          </a:xfrm>
        </p:spPr>
        <p:txBody>
          <a:bodyPr/>
          <a:lstStyle>
            <a:lvl1pPr marL="0" indent="0">
              <a:buFontTx/>
              <a:buNone/>
              <a:defRPr sz="1600">
                <a:solidFill>
                  <a:schemeClr val="tx1"/>
                </a:solidFill>
              </a:defRPr>
            </a:lvl1pPr>
            <a:lvl2pPr marL="365760" indent="0">
              <a:buFontTx/>
              <a:buNone/>
              <a:defRPr sz="1400">
                <a:solidFill>
                  <a:schemeClr val="tx1"/>
                </a:solidFill>
              </a:defRPr>
            </a:lvl2pPr>
            <a:lvl3pPr marL="731520" indent="0">
              <a:buFontTx/>
              <a:buNone/>
              <a:defRPr sz="1400">
                <a:solidFill>
                  <a:schemeClr val="tx1"/>
                </a:solidFill>
              </a:defRPr>
            </a:lvl3pPr>
            <a:lvl4pPr marL="1097280" indent="0">
              <a:buFontTx/>
              <a:buNone/>
              <a:defRPr sz="1400">
                <a:solidFill>
                  <a:schemeClr val="tx1"/>
                </a:solidFill>
              </a:defRPr>
            </a:lvl4pPr>
            <a:lvl5pPr marL="1463040" indent="0">
              <a:buFontTx/>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aphic 11">
            <a:extLst>
              <a:ext uri="{FF2B5EF4-FFF2-40B4-BE49-F238E27FC236}">
                <a16:creationId xmlns:a16="http://schemas.microsoft.com/office/drawing/2014/main" id="{84DEBAD2-783A-554C-B687-AE8AB1357747}"/>
              </a:ext>
            </a:extLst>
          </p:cNvPr>
          <p:cNvGrpSpPr/>
          <p:nvPr userDrawn="1"/>
        </p:nvGrpSpPr>
        <p:grpSpPr>
          <a:xfrm>
            <a:off x="242888" y="190500"/>
            <a:ext cx="687255" cy="264409"/>
            <a:chOff x="243656" y="192270"/>
            <a:chExt cx="687255" cy="264409"/>
          </a:xfrm>
          <a:solidFill>
            <a:schemeClr val="bg1"/>
          </a:solidFill>
        </p:grpSpPr>
        <p:sp>
          <p:nvSpPr>
            <p:cNvPr id="10" name="Freeform 9">
              <a:extLst>
                <a:ext uri="{FF2B5EF4-FFF2-40B4-BE49-F238E27FC236}">
                  <a16:creationId xmlns:a16="http://schemas.microsoft.com/office/drawing/2014/main" id="{FC13803B-1468-6C4E-A526-2A61EA6AE236}"/>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8DA4AE8-7E92-6F46-B5D3-3B5CBFCE80A0}"/>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31529459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PARTNERS - BREAKER A">
    <p:spTree>
      <p:nvGrpSpPr>
        <p:cNvPr id="1" name=""/>
        <p:cNvGrpSpPr/>
        <p:nvPr/>
      </p:nvGrpSpPr>
      <p:grpSpPr>
        <a:xfrm>
          <a:off x="0" y="0"/>
          <a:ext cx="0" cy="0"/>
          <a:chOff x="0" y="0"/>
          <a:chExt cx="0" cy="0"/>
        </a:xfrm>
      </p:grpSpPr>
      <p:sp>
        <p:nvSpPr>
          <p:cNvPr id="23" name="Green Blue Gradient ">
            <a:extLst>
              <a:ext uri="{FF2B5EF4-FFF2-40B4-BE49-F238E27FC236}">
                <a16:creationId xmlns:a16="http://schemas.microsoft.com/office/drawing/2014/main" id="{47188CD6-0399-1A48-BA78-AC83325B4F86}"/>
              </a:ext>
            </a:extLst>
          </p:cNvPr>
          <p:cNvSpPr/>
          <p:nvPr userDrawn="1"/>
        </p:nvSpPr>
        <p:spPr>
          <a:xfrm>
            <a:off x="0" y="-1"/>
            <a:ext cx="12192000" cy="6869308"/>
          </a:xfrm>
          <a:prstGeom prst="rect">
            <a:avLst/>
          </a:prstGeom>
          <a:gradFill>
            <a:gsLst>
              <a:gs pos="67000">
                <a:schemeClr val="accent5">
                  <a:lumMod val="75000"/>
                </a:schemeClr>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nvGrpSpPr>
          <p:cNvPr id="30" name="Group 29">
            <a:extLst>
              <a:ext uri="{FF2B5EF4-FFF2-40B4-BE49-F238E27FC236}">
                <a16:creationId xmlns:a16="http://schemas.microsoft.com/office/drawing/2014/main" id="{736807E6-6DC9-7549-A2D8-18D05A2FDBA1}"/>
              </a:ext>
            </a:extLst>
          </p:cNvPr>
          <p:cNvGrpSpPr/>
          <p:nvPr userDrawn="1"/>
        </p:nvGrpSpPr>
        <p:grpSpPr>
          <a:xfrm rot="10800000">
            <a:off x="10277169" y="4213285"/>
            <a:ext cx="1551049" cy="2663300"/>
            <a:chOff x="339588" y="4041937"/>
            <a:chExt cx="1300326" cy="2232784"/>
          </a:xfrm>
          <a:solidFill>
            <a:srgbClr val="F2F2F2">
              <a:alpha val="18039"/>
            </a:srgbClr>
          </a:solidFill>
        </p:grpSpPr>
        <p:sp>
          <p:nvSpPr>
            <p:cNvPr id="31" name="Rectangle 30">
              <a:extLst>
                <a:ext uri="{FF2B5EF4-FFF2-40B4-BE49-F238E27FC236}">
                  <a16:creationId xmlns:a16="http://schemas.microsoft.com/office/drawing/2014/main" id="{53F341DA-149A-FF44-85A0-653728173C20}"/>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EC6E10F2-E4D1-D149-9B73-4896F5E00FF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C14BEC2C-E817-0949-B6EE-A614B1F01921}"/>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4" name="Rectangle 33">
              <a:extLst>
                <a:ext uri="{FF2B5EF4-FFF2-40B4-BE49-F238E27FC236}">
                  <a16:creationId xmlns:a16="http://schemas.microsoft.com/office/drawing/2014/main" id="{715E9BA4-9C66-3642-89A0-31F8B41A25B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1A91FE73-3DBB-0A4E-AA8E-2338CCFB5EAC}"/>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6" name="Rectangle 35">
              <a:extLst>
                <a:ext uri="{FF2B5EF4-FFF2-40B4-BE49-F238E27FC236}">
                  <a16:creationId xmlns:a16="http://schemas.microsoft.com/office/drawing/2014/main" id="{32183F23-F4DC-5B4C-9821-46160EF29D1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4" name="Copyright">
            <a:extLst>
              <a:ext uri="{FF2B5EF4-FFF2-40B4-BE49-F238E27FC236}">
                <a16:creationId xmlns:a16="http://schemas.microsoft.com/office/drawing/2014/main" id="{10F34DB9-E817-F240-B077-BC537DDF2893}"/>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65000"/>
                  </a:schemeClr>
                </a:solidFill>
                <a:latin typeface="+mn-lt"/>
              </a:rPr>
              <a:t>Copyright © </a:t>
            </a:r>
            <a:r>
              <a:rPr lang="en-US" sz="1000">
                <a:solidFill>
                  <a:schemeClr val="bg1">
                    <a:lumMod val="65000"/>
                  </a:schemeClr>
                </a:solidFill>
                <a:latin typeface="+mn-lt"/>
              </a:rPr>
              <a:t>2021</a:t>
            </a:r>
            <a:r>
              <a:rPr sz="1000">
                <a:solidFill>
                  <a:schemeClr val="bg1">
                    <a:lumMod val="65000"/>
                  </a:schemeClr>
                </a:solidFill>
                <a:latin typeface="+mn-lt"/>
              </a:rPr>
              <a:t> </a:t>
            </a:r>
            <a:r>
              <a:rPr lang="en-US" sz="1000">
                <a:solidFill>
                  <a:schemeClr val="bg1">
                    <a:lumMod val="65000"/>
                  </a:schemeClr>
                </a:solidFill>
                <a:latin typeface="+mn-lt"/>
              </a:rPr>
              <a:t>Pricefx. Proprietary &amp; Confidential.</a:t>
            </a:r>
          </a:p>
        </p:txBody>
      </p:sp>
      <p:grpSp>
        <p:nvGrpSpPr>
          <p:cNvPr id="20" name="Group 19">
            <a:extLst>
              <a:ext uri="{FF2B5EF4-FFF2-40B4-BE49-F238E27FC236}">
                <a16:creationId xmlns:a16="http://schemas.microsoft.com/office/drawing/2014/main" id="{D0A569F4-B079-BF4E-B7BE-85D28CF0B2D8}"/>
              </a:ext>
            </a:extLst>
          </p:cNvPr>
          <p:cNvGrpSpPr/>
          <p:nvPr userDrawn="1"/>
        </p:nvGrpSpPr>
        <p:grpSpPr>
          <a:xfrm rot="10800000">
            <a:off x="166547" y="0"/>
            <a:ext cx="1551049" cy="2663300"/>
            <a:chOff x="339588" y="4041937"/>
            <a:chExt cx="1300326" cy="2232784"/>
          </a:xfrm>
          <a:solidFill>
            <a:srgbClr val="F2F2F2">
              <a:alpha val="18039"/>
            </a:srgbClr>
          </a:solidFill>
        </p:grpSpPr>
        <p:sp>
          <p:nvSpPr>
            <p:cNvPr id="21" name="Rectangle 20">
              <a:extLst>
                <a:ext uri="{FF2B5EF4-FFF2-40B4-BE49-F238E27FC236}">
                  <a16:creationId xmlns:a16="http://schemas.microsoft.com/office/drawing/2014/main" id="{3BF0D29A-0805-DE43-95ED-87B5CF882821}"/>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78F84B6F-CBB5-C04D-A5FA-42909FDEDB4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7566EE5D-1629-BC4C-A65A-B3EF3B98CE06}"/>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4B3A8DEA-5A9E-524C-BD7A-F2715345B8B5}"/>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3507BF3A-1356-3C48-840F-DFB4FCC3B18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9" name="Rectangle 28">
              <a:extLst>
                <a:ext uri="{FF2B5EF4-FFF2-40B4-BE49-F238E27FC236}">
                  <a16:creationId xmlns:a16="http://schemas.microsoft.com/office/drawing/2014/main" id="{7AA2E172-ED88-974D-BAA4-20A0081E6481}"/>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39" name="Text Placeholder 10">
            <a:extLst>
              <a:ext uri="{FF2B5EF4-FFF2-40B4-BE49-F238E27FC236}">
                <a16:creationId xmlns:a16="http://schemas.microsoft.com/office/drawing/2014/main" id="{35ACBDB7-7161-C849-8DEA-4130AF274B52}"/>
              </a:ext>
            </a:extLst>
          </p:cNvPr>
          <p:cNvSpPr>
            <a:spLocks noGrp="1"/>
          </p:cNvSpPr>
          <p:nvPr>
            <p:ph type="body" sz="quarter" idx="13"/>
          </p:nvPr>
        </p:nvSpPr>
        <p:spPr>
          <a:xfrm>
            <a:off x="610381" y="4459721"/>
            <a:ext cx="5104620" cy="456774"/>
          </a:xfrm>
          <a:solidFill>
            <a:schemeClr val="tx1"/>
          </a:solidFill>
        </p:spPr>
        <p:txBody>
          <a:bodyPr lIns="182880" tIns="182880" rIns="182880" bIns="182880" anchor="ctr"/>
          <a:lstStyle>
            <a:lvl1pPr marL="0" indent="0" algn="l">
              <a:buFontTx/>
              <a:buNone/>
              <a:defRPr sz="1800" b="0" cap="all" baseline="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sp>
        <p:nvSpPr>
          <p:cNvPr id="40" name="Title 1">
            <a:extLst>
              <a:ext uri="{FF2B5EF4-FFF2-40B4-BE49-F238E27FC236}">
                <a16:creationId xmlns:a16="http://schemas.microsoft.com/office/drawing/2014/main" id="{4E53254D-58B5-8D41-BD73-B4EED09B2DF6}"/>
              </a:ext>
            </a:extLst>
          </p:cNvPr>
          <p:cNvSpPr>
            <a:spLocks noGrp="1"/>
          </p:cNvSpPr>
          <p:nvPr>
            <p:ph type="title"/>
          </p:nvPr>
        </p:nvSpPr>
        <p:spPr>
          <a:xfrm>
            <a:off x="609600" y="1848314"/>
            <a:ext cx="10972020" cy="2418886"/>
          </a:xfrm>
        </p:spPr>
        <p:txBody>
          <a:bodyPr/>
          <a:lstStyle>
            <a:lvl1pPr>
              <a:defRPr sz="5400">
                <a:solidFill>
                  <a:schemeClr val="bg1"/>
                </a:solidFill>
              </a:defRPr>
            </a:lvl1pPr>
          </a:lstStyle>
          <a:p>
            <a:r>
              <a:rPr lang="en-US"/>
              <a:t>Click to edit Master title style</a:t>
            </a:r>
          </a:p>
        </p:txBody>
      </p:sp>
      <p:grpSp>
        <p:nvGrpSpPr>
          <p:cNvPr id="22" name="Graphic 11">
            <a:extLst>
              <a:ext uri="{FF2B5EF4-FFF2-40B4-BE49-F238E27FC236}">
                <a16:creationId xmlns:a16="http://schemas.microsoft.com/office/drawing/2014/main" id="{A4D229B1-F2C6-CE43-AF16-3ABAEDF2348B}"/>
              </a:ext>
            </a:extLst>
          </p:cNvPr>
          <p:cNvGrpSpPr/>
          <p:nvPr userDrawn="1"/>
        </p:nvGrpSpPr>
        <p:grpSpPr>
          <a:xfrm>
            <a:off x="242888" y="190500"/>
            <a:ext cx="687255" cy="264409"/>
            <a:chOff x="243656" y="192270"/>
            <a:chExt cx="687255" cy="264409"/>
          </a:xfrm>
          <a:solidFill>
            <a:schemeClr val="bg1"/>
          </a:solidFill>
        </p:grpSpPr>
        <p:sp>
          <p:nvSpPr>
            <p:cNvPr id="37" name="Freeform 36">
              <a:extLst>
                <a:ext uri="{FF2B5EF4-FFF2-40B4-BE49-F238E27FC236}">
                  <a16:creationId xmlns:a16="http://schemas.microsoft.com/office/drawing/2014/main" id="{34318E5C-A36A-964A-827F-6A029FEBE09A}"/>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D0FE6A3-6245-3F4E-A675-76DB441B9F8E}"/>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710097052"/>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PARTNERS - BREAKER B">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42B8B257-1D64-1744-AFAA-80F6FF08ABC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90" y="0"/>
            <a:ext cx="12195389" cy="6859906"/>
          </a:xfrm>
          <a:prstGeom prst="rect">
            <a:avLst/>
          </a:prstGeom>
        </p:spPr>
      </p:pic>
      <p:pic>
        <p:nvPicPr>
          <p:cNvPr id="13" name="Picture 12">
            <a:extLst>
              <a:ext uri="{FF2B5EF4-FFF2-40B4-BE49-F238E27FC236}">
                <a16:creationId xmlns:a16="http://schemas.microsoft.com/office/drawing/2014/main" id="{D3CA3D9A-C664-3846-8E26-B3F182FAEDC2}"/>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5648324" y="0"/>
            <a:ext cx="6543675" cy="6858000"/>
          </a:xfrm>
          <a:prstGeom prst="rect">
            <a:avLst/>
          </a:prstGeom>
        </p:spPr>
      </p:pic>
      <p:sp>
        <p:nvSpPr>
          <p:cNvPr id="2" name="Title 1">
            <a:extLst>
              <a:ext uri="{FF2B5EF4-FFF2-40B4-BE49-F238E27FC236}">
                <a16:creationId xmlns:a16="http://schemas.microsoft.com/office/drawing/2014/main" id="{72431748-EBDE-7545-92CD-97B37DBF81D6}"/>
              </a:ext>
            </a:extLst>
          </p:cNvPr>
          <p:cNvSpPr>
            <a:spLocks noGrp="1"/>
          </p:cNvSpPr>
          <p:nvPr>
            <p:ph type="title"/>
          </p:nvPr>
        </p:nvSpPr>
        <p:spPr>
          <a:xfrm>
            <a:off x="1295400" y="1866899"/>
            <a:ext cx="5181600" cy="2972729"/>
          </a:xfrm>
        </p:spPr>
        <p:txBody>
          <a:bodyPr anchor="ctr"/>
          <a:lstStyle>
            <a:lvl1pPr>
              <a:lnSpc>
                <a:spcPct val="90000"/>
              </a:lnSpc>
              <a:defRPr sz="54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78C8216D-EAF9-8546-A863-353A5CFB94ED}"/>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9" name="Rectangle 28">
              <a:extLst>
                <a:ext uri="{FF2B5EF4-FFF2-40B4-BE49-F238E27FC236}">
                  <a16:creationId xmlns:a16="http://schemas.microsoft.com/office/drawing/2014/main" id="{99D3D589-6AA1-1B41-8E54-1B43F37016FC}"/>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0" name="Rectangle 29">
              <a:extLst>
                <a:ext uri="{FF2B5EF4-FFF2-40B4-BE49-F238E27FC236}">
                  <a16:creationId xmlns:a16="http://schemas.microsoft.com/office/drawing/2014/main" id="{DE0517E8-909D-454F-9D86-6A1EB61232C9}"/>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1" name="Rectangle 30">
              <a:extLst>
                <a:ext uri="{FF2B5EF4-FFF2-40B4-BE49-F238E27FC236}">
                  <a16:creationId xmlns:a16="http://schemas.microsoft.com/office/drawing/2014/main" id="{AC42C9FB-A60B-6940-8C3C-08EA797FD90D}"/>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4C06BF59-8DCD-EB40-9D71-AECAB7FD944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0D69052F-95F6-7C49-9D4A-FDD8CD56665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5C21C020-656B-C447-947F-022B766F3CA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14" name="Copyright">
            <a:extLst>
              <a:ext uri="{FF2B5EF4-FFF2-40B4-BE49-F238E27FC236}">
                <a16:creationId xmlns:a16="http://schemas.microsoft.com/office/drawing/2014/main" id="{340D2898-5769-BE48-9C03-2F03644AAFB4}"/>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85000"/>
                  </a:schemeClr>
                </a:solidFill>
                <a:latin typeface="+mn-lt"/>
              </a:rPr>
              <a:t>Copy</a:t>
            </a:r>
            <a:r>
              <a:rPr sz="1000">
                <a:solidFill>
                  <a:schemeClr val="bg1">
                    <a:lumMod val="95000"/>
                  </a:schemeClr>
                </a:solidFill>
                <a:latin typeface="+mn-lt"/>
              </a:rPr>
              <a:t>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grpSp>
        <p:nvGrpSpPr>
          <p:cNvPr id="16" name="Graphic 11">
            <a:extLst>
              <a:ext uri="{FF2B5EF4-FFF2-40B4-BE49-F238E27FC236}">
                <a16:creationId xmlns:a16="http://schemas.microsoft.com/office/drawing/2014/main" id="{B366253B-F994-3B48-9454-3A57EAE94631}"/>
              </a:ext>
            </a:extLst>
          </p:cNvPr>
          <p:cNvGrpSpPr/>
          <p:nvPr userDrawn="1"/>
        </p:nvGrpSpPr>
        <p:grpSpPr>
          <a:xfrm>
            <a:off x="242888" y="190500"/>
            <a:ext cx="687255" cy="264409"/>
            <a:chOff x="243656" y="192270"/>
            <a:chExt cx="687255" cy="264409"/>
          </a:xfrm>
          <a:solidFill>
            <a:schemeClr val="accent1"/>
          </a:solidFill>
        </p:grpSpPr>
        <p:sp>
          <p:nvSpPr>
            <p:cNvPr id="17" name="Freeform 16">
              <a:extLst>
                <a:ext uri="{FF2B5EF4-FFF2-40B4-BE49-F238E27FC236}">
                  <a16:creationId xmlns:a16="http://schemas.microsoft.com/office/drawing/2014/main" id="{D0A16635-0B6B-614D-8FE5-C402D74D5B73}"/>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solidFill>
              <a:srgbClr val="2A99D6"/>
            </a:solidFill>
            <a:ln w="76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1D66A5D-9C6F-3C44-B945-482E301DD4EE}"/>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solidFill>
              <a:srgbClr val="231F20"/>
            </a:solid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3141280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ARTNERS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BAE1-60B9-3847-9965-D6CB54232314}"/>
              </a:ext>
            </a:extLst>
          </p:cNvPr>
          <p:cNvSpPr>
            <a:spLocks noGrp="1"/>
          </p:cNvSpPr>
          <p:nvPr>
            <p:ph type="title"/>
          </p:nvPr>
        </p:nvSpPr>
        <p:spPr/>
        <p:txBody>
          <a:bodyPr/>
          <a:lstStyle/>
          <a:p>
            <a:r>
              <a:rPr lang="en-US"/>
              <a:t>Click to edit Master title style</a:t>
            </a:r>
          </a:p>
        </p:txBody>
      </p:sp>
      <p:sp>
        <p:nvSpPr>
          <p:cNvPr id="5" name="Green Blue Gradient ">
            <a:extLst>
              <a:ext uri="{FF2B5EF4-FFF2-40B4-BE49-F238E27FC236}">
                <a16:creationId xmlns:a16="http://schemas.microsoft.com/office/drawing/2014/main" id="{AFFC3ECF-A37C-FC4F-BB1B-A74501EE5497}"/>
              </a:ext>
            </a:extLst>
          </p:cNvPr>
          <p:cNvSpPr/>
          <p:nvPr userDrawn="1"/>
        </p:nvSpPr>
        <p:spPr>
          <a:xfrm>
            <a:off x="0" y="0"/>
            <a:ext cx="111512" cy="6858000"/>
          </a:xfrm>
          <a:prstGeom prst="rect">
            <a:avLst/>
          </a:prstGeom>
          <a:gradFill>
            <a:gsLst>
              <a:gs pos="43000">
                <a:schemeClr val="accent1"/>
              </a:gs>
              <a:gs pos="78000">
                <a:schemeClr val="accent4"/>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4" name="Green Blue Gradient ">
            <a:extLst>
              <a:ext uri="{FF2B5EF4-FFF2-40B4-BE49-F238E27FC236}">
                <a16:creationId xmlns:a16="http://schemas.microsoft.com/office/drawing/2014/main" id="{C9F6E1C6-CBF8-1442-8902-DF85B2F7F05D}"/>
              </a:ext>
            </a:extLst>
          </p:cNvPr>
          <p:cNvSpPr/>
          <p:nvPr userDrawn="1"/>
        </p:nvSpPr>
        <p:spPr>
          <a:xfrm>
            <a:off x="0" y="0"/>
            <a:ext cx="111512" cy="6858000"/>
          </a:xfrm>
          <a:prstGeom prst="rect">
            <a:avLst/>
          </a:prstGeom>
          <a:gradFill>
            <a:gsLst>
              <a:gs pos="67000">
                <a:schemeClr val="accent5">
                  <a:lumMod val="75000"/>
                </a:schemeClr>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Tree>
    <p:extLst>
      <p:ext uri="{BB962C8B-B14F-4D97-AF65-F5344CB8AC3E}">
        <p14:creationId xmlns:p14="http://schemas.microsoft.com/office/powerpoint/2010/main" val="1616300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4BC92C-965E-C245-A117-1D7B8C9DB70C}"/>
              </a:ext>
            </a:extLst>
          </p:cNvPr>
          <p:cNvSpPr/>
          <p:nvPr userDrawn="1"/>
        </p:nvSpPr>
        <p:spPr>
          <a:xfrm>
            <a:off x="10664661" y="0"/>
            <a:ext cx="1527339" cy="540327"/>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72431748-EBDE-7545-92CD-97B37DBF81D6}"/>
              </a:ext>
            </a:extLst>
          </p:cNvPr>
          <p:cNvSpPr>
            <a:spLocks noGrp="1"/>
          </p:cNvSpPr>
          <p:nvPr>
            <p:ph type="title"/>
          </p:nvPr>
        </p:nvSpPr>
        <p:spPr>
          <a:xfrm>
            <a:off x="1295400" y="1866900"/>
            <a:ext cx="9601200" cy="2972729"/>
          </a:xfrm>
        </p:spPr>
        <p:txBody>
          <a:bodyPr anchor="ctr"/>
          <a:lstStyle>
            <a:lvl1pPr>
              <a:lnSpc>
                <a:spcPct val="90000"/>
              </a:lnSpc>
              <a:defRPr sz="5400">
                <a:solidFill>
                  <a:schemeClr val="tx1"/>
                </a:solidFill>
              </a:defRPr>
            </a:lvl1pPr>
          </a:lstStyle>
          <a:p>
            <a:r>
              <a:rPr lang="en-US"/>
              <a:t>Click to edit Master title style</a:t>
            </a:r>
          </a:p>
        </p:txBody>
      </p:sp>
      <p:pic>
        <p:nvPicPr>
          <p:cNvPr id="5" name="Graphic 4">
            <a:extLst>
              <a:ext uri="{FF2B5EF4-FFF2-40B4-BE49-F238E27FC236}">
                <a16:creationId xmlns:a16="http://schemas.microsoft.com/office/drawing/2014/main" id="{2BCBC001-2A84-6D4D-8AD1-66826B9758C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89333" y="0"/>
            <a:ext cx="4402667" cy="6862258"/>
          </a:xfrm>
          <a:prstGeom prst="rect">
            <a:avLst/>
          </a:prstGeom>
        </p:spPr>
      </p:pic>
    </p:spTree>
    <p:extLst>
      <p:ext uri="{BB962C8B-B14F-4D97-AF65-F5344CB8AC3E}">
        <p14:creationId xmlns:p14="http://schemas.microsoft.com/office/powerpoint/2010/main" val="992206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ARTNERS - IMAGE 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AECBD20-4EDA-9A44-8E1C-8E9FB1CD43AD}"/>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7" name="Graphic 16">
            <a:extLst>
              <a:ext uri="{FF2B5EF4-FFF2-40B4-BE49-F238E27FC236}">
                <a16:creationId xmlns:a16="http://schemas.microsoft.com/office/drawing/2014/main" id="{E9D2A0C4-3EA2-AD48-A7EA-4ECFBB8EB01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4" name="Rectangle 13">
            <a:extLst>
              <a:ext uri="{FF2B5EF4-FFF2-40B4-BE49-F238E27FC236}">
                <a16:creationId xmlns:a16="http://schemas.microsoft.com/office/drawing/2014/main" id="{D65F2A29-2B06-CF4F-806A-44FB887B265D}"/>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3" name="Green Blue Gradient ">
            <a:extLst>
              <a:ext uri="{FF2B5EF4-FFF2-40B4-BE49-F238E27FC236}">
                <a16:creationId xmlns:a16="http://schemas.microsoft.com/office/drawing/2014/main" id="{9E881741-CD64-A14D-B28F-4FDAAD401EA1}"/>
              </a:ext>
            </a:extLst>
          </p:cNvPr>
          <p:cNvSpPr/>
          <p:nvPr userDrawn="1"/>
        </p:nvSpPr>
        <p:spPr>
          <a:xfrm>
            <a:off x="9400478" y="0"/>
            <a:ext cx="2791522" cy="6869307"/>
          </a:xfrm>
          <a:prstGeom prst="rect">
            <a:avLst/>
          </a:prstGeom>
          <a:gradFill>
            <a:gsLst>
              <a:gs pos="67000">
                <a:schemeClr val="accent5">
                  <a:lumMod val="75000"/>
                </a:schemeClr>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29003AE4-4E17-254E-834E-178414198B9A}"/>
              </a:ext>
            </a:extLst>
          </p:cNvPr>
          <p:cNvSpPr>
            <a:spLocks noGrp="1"/>
          </p:cNvSpPr>
          <p:nvPr>
            <p:ph type="title"/>
          </p:nvPr>
        </p:nvSpPr>
        <p:spPr>
          <a:xfrm>
            <a:off x="1295400" y="1466846"/>
            <a:ext cx="4419600" cy="4305303"/>
          </a:xfrm>
        </p:spPr>
        <p:txBody>
          <a:bodyPr anchor="ctr"/>
          <a:lstStyle>
            <a:lvl1pPr>
              <a:lnSpc>
                <a:spcPct val="90000"/>
              </a:lnSpc>
              <a:defRPr/>
            </a:lvl1pPr>
          </a:lstStyle>
          <a:p>
            <a:r>
              <a:rPr lang="en-US"/>
              <a:t>Click to edit Master title style</a:t>
            </a:r>
          </a:p>
        </p:txBody>
      </p:sp>
      <p:sp>
        <p:nvSpPr>
          <p:cNvPr id="4" name="Picture Placeholder 3">
            <a:extLst>
              <a:ext uri="{FF2B5EF4-FFF2-40B4-BE49-F238E27FC236}">
                <a16:creationId xmlns:a16="http://schemas.microsoft.com/office/drawing/2014/main" id="{96110403-E4C7-DA4C-A9DA-928E3339DBBF}"/>
              </a:ext>
            </a:extLst>
          </p:cNvPr>
          <p:cNvSpPr>
            <a:spLocks noGrp="1"/>
          </p:cNvSpPr>
          <p:nvPr>
            <p:ph type="pic" sz="quarter" idx="10"/>
          </p:nvPr>
        </p:nvSpPr>
        <p:spPr>
          <a:xfrm>
            <a:off x="6476996" y="1466846"/>
            <a:ext cx="4419600" cy="4305303"/>
          </a:xfrm>
        </p:spPr>
        <p:txBody>
          <a:bodyPr anchor="ctr"/>
          <a:lstStyle>
            <a:lvl1pPr marL="0" indent="0" algn="ctr">
              <a:buFont typeface="Arial" panose="020B0604020202020204" pitchFamily="34" charset="0"/>
              <a:buNone/>
              <a:defRPr/>
            </a:lvl1pPr>
          </a:lstStyle>
          <a:p>
            <a:r>
              <a:rPr lang="en-US"/>
              <a:t>Click icon to add picture</a:t>
            </a:r>
          </a:p>
        </p:txBody>
      </p:sp>
      <p:sp>
        <p:nvSpPr>
          <p:cNvPr id="11" name="Green Blue Gradient ">
            <a:extLst>
              <a:ext uri="{FF2B5EF4-FFF2-40B4-BE49-F238E27FC236}">
                <a16:creationId xmlns:a16="http://schemas.microsoft.com/office/drawing/2014/main" id="{9B4F24B6-B69E-0B41-80F4-18D4CA1100B3}"/>
              </a:ext>
            </a:extLst>
          </p:cNvPr>
          <p:cNvSpPr/>
          <p:nvPr userDrawn="1"/>
        </p:nvSpPr>
        <p:spPr>
          <a:xfrm>
            <a:off x="0" y="0"/>
            <a:ext cx="111512" cy="6858000"/>
          </a:xfrm>
          <a:prstGeom prst="rect">
            <a:avLst/>
          </a:prstGeom>
          <a:gradFill>
            <a:gsLst>
              <a:gs pos="67000">
                <a:schemeClr val="accent5">
                  <a:lumMod val="75000"/>
                </a:schemeClr>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9" name="Copyright">
            <a:extLst>
              <a:ext uri="{FF2B5EF4-FFF2-40B4-BE49-F238E27FC236}">
                <a16:creationId xmlns:a16="http://schemas.microsoft.com/office/drawing/2014/main" id="{98A77E59-397A-DC43-9557-A194ABC8051F}"/>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lang="en-US" sz="1000">
                <a:solidFill>
                  <a:schemeClr val="bg1"/>
                </a:solidFill>
                <a:latin typeface="+mn-lt"/>
              </a:rPr>
              <a:t>© 2021 Pricefx. Proprietary &amp; Confidential.</a:t>
            </a:r>
          </a:p>
        </p:txBody>
      </p:sp>
    </p:spTree>
    <p:extLst>
      <p:ext uri="{BB962C8B-B14F-4D97-AF65-F5344CB8AC3E}">
        <p14:creationId xmlns:p14="http://schemas.microsoft.com/office/powerpoint/2010/main" val="12996154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ARTNERS - IMAGE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118746-2B55-3748-875D-8789C9BF2AB5}"/>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2" name="Graphic 11">
            <a:extLst>
              <a:ext uri="{FF2B5EF4-FFF2-40B4-BE49-F238E27FC236}">
                <a16:creationId xmlns:a16="http://schemas.microsoft.com/office/drawing/2014/main" id="{9D799A72-F574-CF48-A79D-43BDC6F79DBA}"/>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4" name="Green Blue Gradient ">
            <a:extLst>
              <a:ext uri="{FF2B5EF4-FFF2-40B4-BE49-F238E27FC236}">
                <a16:creationId xmlns:a16="http://schemas.microsoft.com/office/drawing/2014/main" id="{48D12C32-97AA-1E47-AB0E-AEEF5DA5D76C}"/>
              </a:ext>
            </a:extLst>
          </p:cNvPr>
          <p:cNvSpPr/>
          <p:nvPr userDrawn="1"/>
        </p:nvSpPr>
        <p:spPr>
          <a:xfrm>
            <a:off x="9400478" y="1"/>
            <a:ext cx="2791522" cy="6858000"/>
          </a:xfrm>
          <a:prstGeom prst="rect">
            <a:avLst/>
          </a:prstGeom>
          <a:gradFill>
            <a:gsLst>
              <a:gs pos="67000">
                <a:schemeClr val="accent5">
                  <a:lumMod val="75000"/>
                </a:schemeClr>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5" name="Green Blue Gradient ">
            <a:extLst>
              <a:ext uri="{FF2B5EF4-FFF2-40B4-BE49-F238E27FC236}">
                <a16:creationId xmlns:a16="http://schemas.microsoft.com/office/drawing/2014/main" id="{3DA46ADE-0278-2146-BC8E-ECA3E9F84060}"/>
              </a:ext>
            </a:extLst>
          </p:cNvPr>
          <p:cNvSpPr/>
          <p:nvPr userDrawn="1"/>
        </p:nvSpPr>
        <p:spPr>
          <a:xfrm>
            <a:off x="0" y="0"/>
            <a:ext cx="111512" cy="6858000"/>
          </a:xfrm>
          <a:prstGeom prst="rect">
            <a:avLst/>
          </a:prstGeom>
          <a:gradFill>
            <a:gsLst>
              <a:gs pos="67000">
                <a:schemeClr val="accent5">
                  <a:lumMod val="75000"/>
                </a:schemeClr>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6" name="Copyright">
            <a:extLst>
              <a:ext uri="{FF2B5EF4-FFF2-40B4-BE49-F238E27FC236}">
                <a16:creationId xmlns:a16="http://schemas.microsoft.com/office/drawing/2014/main" id="{D7887628-F824-5045-BABC-E57118FDAFB5}"/>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lang="en-US" sz="1000">
                <a:solidFill>
                  <a:schemeClr val="bg1"/>
                </a:solidFill>
                <a:latin typeface="+mn-lt"/>
              </a:rPr>
              <a:t>© 2021 Pricefx. Proprietary &amp; Confidential.</a:t>
            </a:r>
          </a:p>
        </p:txBody>
      </p:sp>
      <p:sp>
        <p:nvSpPr>
          <p:cNvPr id="6" name="Picture Placeholder 3">
            <a:extLst>
              <a:ext uri="{FF2B5EF4-FFF2-40B4-BE49-F238E27FC236}">
                <a16:creationId xmlns:a16="http://schemas.microsoft.com/office/drawing/2014/main" id="{2BA7FDFB-0BD1-DE47-BE69-FA7AC5FBD397}"/>
              </a:ext>
            </a:extLst>
          </p:cNvPr>
          <p:cNvSpPr>
            <a:spLocks noGrp="1"/>
          </p:cNvSpPr>
          <p:nvPr>
            <p:ph type="pic" sz="quarter" idx="10"/>
          </p:nvPr>
        </p:nvSpPr>
        <p:spPr>
          <a:xfrm>
            <a:off x="6477000" y="1466850"/>
            <a:ext cx="4419600" cy="4305300"/>
          </a:xfrm>
        </p:spPr>
        <p:txBody>
          <a:bodyPr anchor="ctr"/>
          <a:lstStyle>
            <a:lvl1pPr marL="0" indent="0" algn="ctr">
              <a:buFont typeface="Arial" panose="020B0604020202020204" pitchFamily="34" charset="0"/>
              <a:buNone/>
              <a:defRPr/>
            </a:lvl1pPr>
          </a:lstStyle>
          <a:p>
            <a:r>
              <a:rPr lang="en-US"/>
              <a:t>Click icon to add picture</a:t>
            </a:r>
          </a:p>
        </p:txBody>
      </p:sp>
      <p:sp>
        <p:nvSpPr>
          <p:cNvPr id="3" name="Title 2">
            <a:extLst>
              <a:ext uri="{FF2B5EF4-FFF2-40B4-BE49-F238E27FC236}">
                <a16:creationId xmlns:a16="http://schemas.microsoft.com/office/drawing/2014/main" id="{7ECED409-12C3-BA41-B92E-AAB74865E96B}"/>
              </a:ext>
            </a:extLst>
          </p:cNvPr>
          <p:cNvSpPr>
            <a:spLocks noGrp="1"/>
          </p:cNvSpPr>
          <p:nvPr>
            <p:ph type="title"/>
          </p:nvPr>
        </p:nvSpPr>
        <p:spPr>
          <a:xfrm>
            <a:off x="1295400" y="998537"/>
            <a:ext cx="4419602" cy="1325563"/>
          </a:xfrm>
        </p:spPr>
        <p:txBody>
          <a:bodyPr anchor="b"/>
          <a:lstStyle>
            <a:lvl1pPr>
              <a:lnSpc>
                <a:spcPct val="90000"/>
              </a:lnSpc>
              <a:defRPr sz="4000"/>
            </a:lvl1pPr>
          </a:lstStyle>
          <a:p>
            <a:r>
              <a:rPr lang="en-US"/>
              <a:t>Click to edit Master title style</a:t>
            </a:r>
          </a:p>
        </p:txBody>
      </p:sp>
      <p:sp>
        <p:nvSpPr>
          <p:cNvPr id="17" name="Content Placeholder">
            <a:extLst>
              <a:ext uri="{FF2B5EF4-FFF2-40B4-BE49-F238E27FC236}">
                <a16:creationId xmlns:a16="http://schemas.microsoft.com/office/drawing/2014/main" id="{21979006-EAC3-2D40-A6D1-FD92995E443D}"/>
              </a:ext>
            </a:extLst>
          </p:cNvPr>
          <p:cNvSpPr>
            <a:spLocks noGrp="1"/>
          </p:cNvSpPr>
          <p:nvPr>
            <p:ph sz="quarter" idx="14"/>
          </p:nvPr>
        </p:nvSpPr>
        <p:spPr>
          <a:xfrm>
            <a:off x="1295400" y="2568388"/>
            <a:ext cx="4419600" cy="3201521"/>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7522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PARTNERS -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516CF-80DE-AF4A-84F7-CBAB5C72986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3197923" y="1587500"/>
            <a:ext cx="7698677" cy="3060700"/>
          </a:xfrm>
        </p:spPr>
        <p:txBody>
          <a:bodyPr>
            <a:normAutofit/>
          </a:bodyPr>
          <a:lstStyle>
            <a:lvl1pPr marL="0" indent="0">
              <a:lnSpc>
                <a:spcPct val="90000"/>
              </a:lnSpc>
              <a:buFontTx/>
              <a:buNone/>
              <a:defRPr sz="5400">
                <a:solidFill>
                  <a:schemeClr val="bg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US"/>
              <a:t>Click to edit Master text styles</a:t>
            </a:r>
          </a:p>
        </p:txBody>
      </p:sp>
      <p:sp>
        <p:nvSpPr>
          <p:cNvPr id="22" name="Text Placeholder 10">
            <a:extLst>
              <a:ext uri="{FF2B5EF4-FFF2-40B4-BE49-F238E27FC236}">
                <a16:creationId xmlns:a16="http://schemas.microsoft.com/office/drawing/2014/main" id="{43443133-9696-F444-89FF-F49852DBFAE9}"/>
              </a:ext>
            </a:extLst>
          </p:cNvPr>
          <p:cNvSpPr>
            <a:spLocks noGrp="1"/>
          </p:cNvSpPr>
          <p:nvPr>
            <p:ph type="body" sz="quarter" idx="13"/>
          </p:nvPr>
        </p:nvSpPr>
        <p:spPr>
          <a:xfrm>
            <a:off x="3197923" y="4943706"/>
            <a:ext cx="7337781" cy="412595"/>
          </a:xfrm>
        </p:spPr>
        <p:txBody>
          <a:bodyPr/>
          <a:lstStyle>
            <a:lvl1pPr marL="0" indent="0" algn="r">
              <a:buFontTx/>
              <a:buNone/>
              <a:defRPr sz="2800" b="1">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sp>
        <p:nvSpPr>
          <p:cNvPr id="23" name="Text Placeholder 10">
            <a:extLst>
              <a:ext uri="{FF2B5EF4-FFF2-40B4-BE49-F238E27FC236}">
                <a16:creationId xmlns:a16="http://schemas.microsoft.com/office/drawing/2014/main" id="{357A83F5-737D-564A-822C-F6F01870FC47}"/>
              </a:ext>
            </a:extLst>
          </p:cNvPr>
          <p:cNvSpPr>
            <a:spLocks noGrp="1"/>
          </p:cNvSpPr>
          <p:nvPr>
            <p:ph type="body" sz="quarter" idx="14"/>
          </p:nvPr>
        </p:nvSpPr>
        <p:spPr>
          <a:xfrm>
            <a:off x="3197923" y="5475249"/>
            <a:ext cx="7337781" cy="412595"/>
          </a:xfrm>
        </p:spPr>
        <p:txBody>
          <a:bodyPr/>
          <a:lstStyle>
            <a:lvl1pPr marL="0" indent="0" algn="r">
              <a:buFontTx/>
              <a:buNone/>
              <a:defRPr sz="200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pic>
        <p:nvPicPr>
          <p:cNvPr id="29" name="Graphic 28">
            <a:extLst>
              <a:ext uri="{FF2B5EF4-FFF2-40B4-BE49-F238E27FC236}">
                <a16:creationId xmlns:a16="http://schemas.microsoft.com/office/drawing/2014/main" id="{C52C5B28-468E-FF49-9227-A7595931F60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28813" y="1712250"/>
            <a:ext cx="779124" cy="511425"/>
          </a:xfrm>
          <a:prstGeom prst="rect">
            <a:avLst/>
          </a:prstGeom>
        </p:spPr>
      </p:pic>
      <p:sp>
        <p:nvSpPr>
          <p:cNvPr id="17" name="Copyright">
            <a:extLst>
              <a:ext uri="{FF2B5EF4-FFF2-40B4-BE49-F238E27FC236}">
                <a16:creationId xmlns:a16="http://schemas.microsoft.com/office/drawing/2014/main" id="{6A4FF6B4-67B7-3347-BD44-631BFF97BDD1}"/>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grpSp>
        <p:nvGrpSpPr>
          <p:cNvPr id="16" name="Graphic 11">
            <a:extLst>
              <a:ext uri="{FF2B5EF4-FFF2-40B4-BE49-F238E27FC236}">
                <a16:creationId xmlns:a16="http://schemas.microsoft.com/office/drawing/2014/main" id="{9FA762C2-E3FE-A94A-9891-3D85F42129A0}"/>
              </a:ext>
            </a:extLst>
          </p:cNvPr>
          <p:cNvGrpSpPr/>
          <p:nvPr userDrawn="1"/>
        </p:nvGrpSpPr>
        <p:grpSpPr>
          <a:xfrm>
            <a:off x="242888" y="190500"/>
            <a:ext cx="687255" cy="264409"/>
            <a:chOff x="243656" y="192270"/>
            <a:chExt cx="687255" cy="264409"/>
          </a:xfrm>
          <a:solidFill>
            <a:schemeClr val="bg1"/>
          </a:solidFill>
        </p:grpSpPr>
        <p:sp>
          <p:nvSpPr>
            <p:cNvPr id="18" name="Freeform 17">
              <a:extLst>
                <a:ext uri="{FF2B5EF4-FFF2-40B4-BE49-F238E27FC236}">
                  <a16:creationId xmlns:a16="http://schemas.microsoft.com/office/drawing/2014/main" id="{1F3EA909-2F9A-ED48-811E-9A2108ECAB4A}"/>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7F3A095-2C74-9544-AEAD-F5EE72E6AB26}"/>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9404227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FWORDS - BREAKER">
    <p:spTree>
      <p:nvGrpSpPr>
        <p:cNvPr id="1" name=""/>
        <p:cNvGrpSpPr/>
        <p:nvPr/>
      </p:nvGrpSpPr>
      <p:grpSpPr>
        <a:xfrm>
          <a:off x="0" y="0"/>
          <a:ext cx="0" cy="0"/>
          <a:chOff x="0" y="0"/>
          <a:chExt cx="0" cy="0"/>
        </a:xfrm>
      </p:grpSpPr>
      <p:sp>
        <p:nvSpPr>
          <p:cNvPr id="23" name="Green Blue Gradient ">
            <a:extLst>
              <a:ext uri="{FF2B5EF4-FFF2-40B4-BE49-F238E27FC236}">
                <a16:creationId xmlns:a16="http://schemas.microsoft.com/office/drawing/2014/main" id="{3EFD265A-2AE2-1C44-9F44-36890AC65C4B}"/>
              </a:ext>
            </a:extLst>
          </p:cNvPr>
          <p:cNvSpPr/>
          <p:nvPr userDrawn="1"/>
        </p:nvSpPr>
        <p:spPr>
          <a:xfrm>
            <a:off x="0" y="0"/>
            <a:ext cx="12192000" cy="6858000"/>
          </a:xfrm>
          <a:prstGeom prst="rect">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rPr>
              <a:t> </a:t>
            </a:r>
          </a:p>
        </p:txBody>
      </p:sp>
      <p:sp>
        <p:nvSpPr>
          <p:cNvPr id="11" name="Copyright">
            <a:extLst>
              <a:ext uri="{FF2B5EF4-FFF2-40B4-BE49-F238E27FC236}">
                <a16:creationId xmlns:a16="http://schemas.microsoft.com/office/drawing/2014/main" id="{D00EBF9C-1B18-8248-B489-7636CE9986E0}"/>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solidFill>
                <a:latin typeface="+mn-lt"/>
              </a:rPr>
              <a:t>Copyright © </a:t>
            </a:r>
            <a:r>
              <a:rPr lang="en-US" sz="1000">
                <a:solidFill>
                  <a:schemeClr val="bg1"/>
                </a:solidFill>
                <a:latin typeface="+mn-lt"/>
              </a:rPr>
              <a:t>2021</a:t>
            </a:r>
            <a:r>
              <a:rPr sz="1000">
                <a:solidFill>
                  <a:schemeClr val="bg1"/>
                </a:solidFill>
                <a:latin typeface="+mn-lt"/>
              </a:rPr>
              <a:t> </a:t>
            </a:r>
            <a:r>
              <a:rPr lang="en-US" sz="1000">
                <a:solidFill>
                  <a:schemeClr val="bg1"/>
                </a:solidFill>
                <a:latin typeface="+mn-lt"/>
              </a:rPr>
              <a:t>Pricefx. Proprietary &amp; Confidential.</a:t>
            </a:r>
          </a:p>
        </p:txBody>
      </p:sp>
      <p:sp>
        <p:nvSpPr>
          <p:cNvPr id="8" name="Text Placeholder 8">
            <a:extLst>
              <a:ext uri="{FF2B5EF4-FFF2-40B4-BE49-F238E27FC236}">
                <a16:creationId xmlns:a16="http://schemas.microsoft.com/office/drawing/2014/main" id="{BA41550D-F94A-D043-8010-5962C4552945}"/>
              </a:ext>
            </a:extLst>
          </p:cNvPr>
          <p:cNvSpPr>
            <a:spLocks noGrp="1"/>
          </p:cNvSpPr>
          <p:nvPr>
            <p:ph type="body" sz="quarter" idx="11" hasCustomPrompt="1"/>
          </p:nvPr>
        </p:nvSpPr>
        <p:spPr>
          <a:xfrm>
            <a:off x="1295400" y="2139434"/>
            <a:ext cx="642124" cy="369332"/>
          </a:xfrm>
          <a:solidFill>
            <a:schemeClr val="tx1"/>
          </a:solidFill>
        </p:spPr>
        <p:txBody>
          <a:bodyPr wrap="square" lIns="91440" rIns="91440">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a:t>
            </a:r>
          </a:p>
        </p:txBody>
      </p:sp>
      <p:sp>
        <p:nvSpPr>
          <p:cNvPr id="13" name="Title 1">
            <a:extLst>
              <a:ext uri="{FF2B5EF4-FFF2-40B4-BE49-F238E27FC236}">
                <a16:creationId xmlns:a16="http://schemas.microsoft.com/office/drawing/2014/main" id="{1DE38540-EA0A-9645-8ED6-2ADAE094828D}"/>
              </a:ext>
            </a:extLst>
          </p:cNvPr>
          <p:cNvSpPr>
            <a:spLocks noGrp="1"/>
          </p:cNvSpPr>
          <p:nvPr>
            <p:ph type="title"/>
          </p:nvPr>
        </p:nvSpPr>
        <p:spPr>
          <a:xfrm>
            <a:off x="1295400" y="3320952"/>
            <a:ext cx="9601200" cy="838200"/>
          </a:xfrm>
        </p:spPr>
        <p:txBody>
          <a:bodyPr anchor="t"/>
          <a:lstStyle>
            <a:lvl1pPr>
              <a:lnSpc>
                <a:spcPct val="90000"/>
              </a:lnSpc>
              <a:defRPr sz="5400">
                <a:solidFill>
                  <a:schemeClr val="bg1"/>
                </a:solidFill>
              </a:defRPr>
            </a:lvl1pPr>
          </a:lstStyle>
          <a:p>
            <a:r>
              <a:rPr lang="en-US"/>
              <a:t>Click to edit Master title style</a:t>
            </a:r>
          </a:p>
        </p:txBody>
      </p:sp>
      <p:sp>
        <p:nvSpPr>
          <p:cNvPr id="14" name="Text Placeholder 10">
            <a:extLst>
              <a:ext uri="{FF2B5EF4-FFF2-40B4-BE49-F238E27FC236}">
                <a16:creationId xmlns:a16="http://schemas.microsoft.com/office/drawing/2014/main" id="{CAE098B4-EA2A-964D-8B57-BD00F9DEF431}"/>
              </a:ext>
            </a:extLst>
          </p:cNvPr>
          <p:cNvSpPr>
            <a:spLocks noGrp="1"/>
          </p:cNvSpPr>
          <p:nvPr>
            <p:ph type="body" sz="quarter" idx="12"/>
          </p:nvPr>
        </p:nvSpPr>
        <p:spPr>
          <a:xfrm>
            <a:off x="1295401" y="4198742"/>
            <a:ext cx="5181600" cy="1741630"/>
          </a:xfrm>
        </p:spPr>
        <p:txBody>
          <a:bodyPr/>
          <a:lstStyle>
            <a:lvl1pPr marL="0" indent="0">
              <a:buFontTx/>
              <a:buNone/>
              <a:defRPr sz="1600">
                <a:solidFill>
                  <a:schemeClr val="tx1"/>
                </a:solidFill>
              </a:defRPr>
            </a:lvl1pPr>
            <a:lvl2pPr marL="365760" indent="0">
              <a:buFontTx/>
              <a:buNone/>
              <a:defRPr sz="1400">
                <a:solidFill>
                  <a:schemeClr val="tx1"/>
                </a:solidFill>
              </a:defRPr>
            </a:lvl2pPr>
            <a:lvl3pPr marL="731520" indent="0">
              <a:buFontTx/>
              <a:buNone/>
              <a:defRPr sz="1400">
                <a:solidFill>
                  <a:schemeClr val="tx1"/>
                </a:solidFill>
              </a:defRPr>
            </a:lvl3pPr>
            <a:lvl4pPr marL="1097280" indent="0">
              <a:buFontTx/>
              <a:buNone/>
              <a:defRPr sz="1400">
                <a:solidFill>
                  <a:schemeClr val="tx1"/>
                </a:solidFill>
              </a:defRPr>
            </a:lvl4pPr>
            <a:lvl5pPr marL="1463040" indent="0">
              <a:buFontTx/>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aphic 11">
            <a:extLst>
              <a:ext uri="{FF2B5EF4-FFF2-40B4-BE49-F238E27FC236}">
                <a16:creationId xmlns:a16="http://schemas.microsoft.com/office/drawing/2014/main" id="{1DC22BFE-B0CC-FC47-80B6-54BB0102F9F8}"/>
              </a:ext>
            </a:extLst>
          </p:cNvPr>
          <p:cNvGrpSpPr/>
          <p:nvPr userDrawn="1"/>
        </p:nvGrpSpPr>
        <p:grpSpPr>
          <a:xfrm>
            <a:off x="242888" y="190500"/>
            <a:ext cx="687255" cy="264409"/>
            <a:chOff x="243656" y="192270"/>
            <a:chExt cx="687255" cy="264409"/>
          </a:xfrm>
          <a:solidFill>
            <a:schemeClr val="bg1"/>
          </a:solidFill>
        </p:grpSpPr>
        <p:sp>
          <p:nvSpPr>
            <p:cNvPr id="10" name="Freeform 9">
              <a:extLst>
                <a:ext uri="{FF2B5EF4-FFF2-40B4-BE49-F238E27FC236}">
                  <a16:creationId xmlns:a16="http://schemas.microsoft.com/office/drawing/2014/main" id="{F7B1F305-C4D8-2E48-A914-2DF8CBA8B71F}"/>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190C55B-42C8-994B-B84C-42774986262F}"/>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7271620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FWORDS - BREAKER A">
    <p:spTree>
      <p:nvGrpSpPr>
        <p:cNvPr id="1" name=""/>
        <p:cNvGrpSpPr/>
        <p:nvPr/>
      </p:nvGrpSpPr>
      <p:grpSpPr>
        <a:xfrm>
          <a:off x="0" y="0"/>
          <a:ext cx="0" cy="0"/>
          <a:chOff x="0" y="0"/>
          <a:chExt cx="0" cy="0"/>
        </a:xfrm>
      </p:grpSpPr>
      <p:sp>
        <p:nvSpPr>
          <p:cNvPr id="37" name="Green Blue Gradient ">
            <a:extLst>
              <a:ext uri="{FF2B5EF4-FFF2-40B4-BE49-F238E27FC236}">
                <a16:creationId xmlns:a16="http://schemas.microsoft.com/office/drawing/2014/main" id="{BE6AAC9F-9732-D344-A797-F01C01A215A2}"/>
              </a:ext>
            </a:extLst>
          </p:cNvPr>
          <p:cNvSpPr/>
          <p:nvPr userDrawn="1"/>
        </p:nvSpPr>
        <p:spPr>
          <a:xfrm>
            <a:off x="0" y="0"/>
            <a:ext cx="12192000" cy="6858000"/>
          </a:xfrm>
          <a:prstGeom prst="rect">
            <a:avLst/>
          </a:prstGeom>
          <a:gradFill>
            <a:gsLst>
              <a:gs pos="57000">
                <a:schemeClr val="accent6"/>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nvGrpSpPr>
          <p:cNvPr id="30" name="Group 29">
            <a:extLst>
              <a:ext uri="{FF2B5EF4-FFF2-40B4-BE49-F238E27FC236}">
                <a16:creationId xmlns:a16="http://schemas.microsoft.com/office/drawing/2014/main" id="{736807E6-6DC9-7549-A2D8-18D05A2FDBA1}"/>
              </a:ext>
            </a:extLst>
          </p:cNvPr>
          <p:cNvGrpSpPr/>
          <p:nvPr userDrawn="1"/>
        </p:nvGrpSpPr>
        <p:grpSpPr>
          <a:xfrm rot="10800000">
            <a:off x="10277169" y="4213285"/>
            <a:ext cx="1551049" cy="2663300"/>
            <a:chOff x="339588" y="4041937"/>
            <a:chExt cx="1300326" cy="2232784"/>
          </a:xfrm>
          <a:solidFill>
            <a:srgbClr val="F2F2F2">
              <a:alpha val="18039"/>
            </a:srgbClr>
          </a:solidFill>
        </p:grpSpPr>
        <p:sp>
          <p:nvSpPr>
            <p:cNvPr id="31" name="Rectangle 30">
              <a:extLst>
                <a:ext uri="{FF2B5EF4-FFF2-40B4-BE49-F238E27FC236}">
                  <a16:creationId xmlns:a16="http://schemas.microsoft.com/office/drawing/2014/main" id="{53F341DA-149A-FF44-85A0-653728173C20}"/>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EC6E10F2-E4D1-D149-9B73-4896F5E00FF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C14BEC2C-E817-0949-B6EE-A614B1F01921}"/>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4" name="Rectangle 33">
              <a:extLst>
                <a:ext uri="{FF2B5EF4-FFF2-40B4-BE49-F238E27FC236}">
                  <a16:creationId xmlns:a16="http://schemas.microsoft.com/office/drawing/2014/main" id="{715E9BA4-9C66-3642-89A0-31F8B41A25B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1A91FE73-3DBB-0A4E-AA8E-2338CCFB5EAC}"/>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6" name="Rectangle 35">
              <a:extLst>
                <a:ext uri="{FF2B5EF4-FFF2-40B4-BE49-F238E27FC236}">
                  <a16:creationId xmlns:a16="http://schemas.microsoft.com/office/drawing/2014/main" id="{32183F23-F4DC-5B4C-9821-46160EF29D1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4" name="Copyright">
            <a:extLst>
              <a:ext uri="{FF2B5EF4-FFF2-40B4-BE49-F238E27FC236}">
                <a16:creationId xmlns:a16="http://schemas.microsoft.com/office/drawing/2014/main" id="{10F34DB9-E817-F240-B077-BC537DDF2893}"/>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65000"/>
                  </a:schemeClr>
                </a:solidFill>
                <a:latin typeface="+mn-lt"/>
              </a:rPr>
              <a:t>Copyright © </a:t>
            </a:r>
            <a:r>
              <a:rPr lang="en-US" sz="1000">
                <a:solidFill>
                  <a:schemeClr val="bg1">
                    <a:lumMod val="65000"/>
                  </a:schemeClr>
                </a:solidFill>
                <a:latin typeface="+mn-lt"/>
              </a:rPr>
              <a:t>2021</a:t>
            </a:r>
            <a:r>
              <a:rPr sz="1000">
                <a:solidFill>
                  <a:schemeClr val="bg1">
                    <a:lumMod val="65000"/>
                  </a:schemeClr>
                </a:solidFill>
                <a:latin typeface="+mn-lt"/>
              </a:rPr>
              <a:t> </a:t>
            </a:r>
            <a:r>
              <a:rPr lang="en-US" sz="1000">
                <a:solidFill>
                  <a:schemeClr val="bg1">
                    <a:lumMod val="65000"/>
                  </a:schemeClr>
                </a:solidFill>
                <a:latin typeface="+mn-lt"/>
              </a:rPr>
              <a:t>Pricefx. Proprietary &amp; Confidential.</a:t>
            </a:r>
          </a:p>
        </p:txBody>
      </p:sp>
      <p:grpSp>
        <p:nvGrpSpPr>
          <p:cNvPr id="20" name="Group 19">
            <a:extLst>
              <a:ext uri="{FF2B5EF4-FFF2-40B4-BE49-F238E27FC236}">
                <a16:creationId xmlns:a16="http://schemas.microsoft.com/office/drawing/2014/main" id="{D0A569F4-B079-BF4E-B7BE-85D28CF0B2D8}"/>
              </a:ext>
            </a:extLst>
          </p:cNvPr>
          <p:cNvGrpSpPr/>
          <p:nvPr userDrawn="1"/>
        </p:nvGrpSpPr>
        <p:grpSpPr>
          <a:xfrm rot="10800000">
            <a:off x="166547" y="0"/>
            <a:ext cx="1551049" cy="2663300"/>
            <a:chOff x="339588" y="4041937"/>
            <a:chExt cx="1300326" cy="2232784"/>
          </a:xfrm>
          <a:solidFill>
            <a:srgbClr val="F2F2F2">
              <a:alpha val="18039"/>
            </a:srgbClr>
          </a:solidFill>
        </p:grpSpPr>
        <p:sp>
          <p:nvSpPr>
            <p:cNvPr id="21" name="Rectangle 20">
              <a:extLst>
                <a:ext uri="{FF2B5EF4-FFF2-40B4-BE49-F238E27FC236}">
                  <a16:creationId xmlns:a16="http://schemas.microsoft.com/office/drawing/2014/main" id="{3BF0D29A-0805-DE43-95ED-87B5CF882821}"/>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78F84B6F-CBB5-C04D-A5FA-42909FDEDB4E}"/>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7566EE5D-1629-BC4C-A65A-B3EF3B98CE06}"/>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4B3A8DEA-5A9E-524C-BD7A-F2715345B8B5}"/>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3507BF3A-1356-3C48-840F-DFB4FCC3B18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9" name="Rectangle 28">
              <a:extLst>
                <a:ext uri="{FF2B5EF4-FFF2-40B4-BE49-F238E27FC236}">
                  <a16:creationId xmlns:a16="http://schemas.microsoft.com/office/drawing/2014/main" id="{7AA2E172-ED88-974D-BAA4-20A0081E6481}"/>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39" name="Text Placeholder 10">
            <a:extLst>
              <a:ext uri="{FF2B5EF4-FFF2-40B4-BE49-F238E27FC236}">
                <a16:creationId xmlns:a16="http://schemas.microsoft.com/office/drawing/2014/main" id="{FB043C52-0886-FB42-84F0-564974A4B12F}"/>
              </a:ext>
            </a:extLst>
          </p:cNvPr>
          <p:cNvSpPr>
            <a:spLocks noGrp="1"/>
          </p:cNvSpPr>
          <p:nvPr>
            <p:ph type="body" sz="quarter" idx="13"/>
          </p:nvPr>
        </p:nvSpPr>
        <p:spPr>
          <a:xfrm>
            <a:off x="610381" y="4459721"/>
            <a:ext cx="5104620" cy="456774"/>
          </a:xfrm>
          <a:solidFill>
            <a:schemeClr val="tx1"/>
          </a:solidFill>
        </p:spPr>
        <p:txBody>
          <a:bodyPr lIns="182880" tIns="182880" rIns="182880" bIns="182880" anchor="ctr"/>
          <a:lstStyle>
            <a:lvl1pPr marL="0" indent="0" algn="l">
              <a:buFontTx/>
              <a:buNone/>
              <a:defRPr sz="1800" b="0" cap="all" baseline="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sp>
        <p:nvSpPr>
          <p:cNvPr id="40" name="Title 1">
            <a:extLst>
              <a:ext uri="{FF2B5EF4-FFF2-40B4-BE49-F238E27FC236}">
                <a16:creationId xmlns:a16="http://schemas.microsoft.com/office/drawing/2014/main" id="{DC8B3B78-11F8-DB42-8AAE-9FD7D618C29C}"/>
              </a:ext>
            </a:extLst>
          </p:cNvPr>
          <p:cNvSpPr>
            <a:spLocks noGrp="1"/>
          </p:cNvSpPr>
          <p:nvPr>
            <p:ph type="title"/>
          </p:nvPr>
        </p:nvSpPr>
        <p:spPr>
          <a:xfrm>
            <a:off x="609600" y="1848314"/>
            <a:ext cx="10972020" cy="2418886"/>
          </a:xfrm>
        </p:spPr>
        <p:txBody>
          <a:bodyPr/>
          <a:lstStyle>
            <a:lvl1pPr>
              <a:defRPr sz="5400">
                <a:solidFill>
                  <a:schemeClr val="bg1"/>
                </a:solidFill>
              </a:defRPr>
            </a:lvl1pPr>
          </a:lstStyle>
          <a:p>
            <a:r>
              <a:rPr lang="en-US"/>
              <a:t>Click to edit Master title style</a:t>
            </a:r>
          </a:p>
        </p:txBody>
      </p:sp>
      <p:grpSp>
        <p:nvGrpSpPr>
          <p:cNvPr id="22" name="Graphic 11">
            <a:extLst>
              <a:ext uri="{FF2B5EF4-FFF2-40B4-BE49-F238E27FC236}">
                <a16:creationId xmlns:a16="http://schemas.microsoft.com/office/drawing/2014/main" id="{30EDF6AC-F984-4C43-BFA3-EBB1CFD33D3B}"/>
              </a:ext>
            </a:extLst>
          </p:cNvPr>
          <p:cNvGrpSpPr/>
          <p:nvPr userDrawn="1"/>
        </p:nvGrpSpPr>
        <p:grpSpPr>
          <a:xfrm>
            <a:off x="242888" y="190500"/>
            <a:ext cx="687255" cy="264409"/>
            <a:chOff x="243656" y="192270"/>
            <a:chExt cx="687255" cy="264409"/>
          </a:xfrm>
          <a:solidFill>
            <a:schemeClr val="bg1"/>
          </a:solidFill>
        </p:grpSpPr>
        <p:sp>
          <p:nvSpPr>
            <p:cNvPr id="23" name="Freeform 22">
              <a:extLst>
                <a:ext uri="{FF2B5EF4-FFF2-40B4-BE49-F238E27FC236}">
                  <a16:creationId xmlns:a16="http://schemas.microsoft.com/office/drawing/2014/main" id="{72E55302-D090-BA42-9724-F3C7EA61B701}"/>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73F9EE-44CC-B641-96EB-857595E9E7BB}"/>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789436041"/>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WORDS - BREAKER B">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42B8B257-1D64-1744-AFAA-80F6FF08ABC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90" y="0"/>
            <a:ext cx="12195389" cy="6859906"/>
          </a:xfrm>
          <a:prstGeom prst="rect">
            <a:avLst/>
          </a:prstGeom>
        </p:spPr>
      </p:pic>
      <p:pic>
        <p:nvPicPr>
          <p:cNvPr id="13" name="Picture 12">
            <a:extLst>
              <a:ext uri="{FF2B5EF4-FFF2-40B4-BE49-F238E27FC236}">
                <a16:creationId xmlns:a16="http://schemas.microsoft.com/office/drawing/2014/main" id="{D3CA3D9A-C664-3846-8E26-B3F182FAEDC2}"/>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5648324" y="0"/>
            <a:ext cx="6543675" cy="6858000"/>
          </a:xfrm>
          <a:prstGeom prst="rect">
            <a:avLst/>
          </a:prstGeom>
        </p:spPr>
      </p:pic>
      <p:sp>
        <p:nvSpPr>
          <p:cNvPr id="2" name="Title 1">
            <a:extLst>
              <a:ext uri="{FF2B5EF4-FFF2-40B4-BE49-F238E27FC236}">
                <a16:creationId xmlns:a16="http://schemas.microsoft.com/office/drawing/2014/main" id="{72431748-EBDE-7545-92CD-97B37DBF81D6}"/>
              </a:ext>
            </a:extLst>
          </p:cNvPr>
          <p:cNvSpPr>
            <a:spLocks noGrp="1"/>
          </p:cNvSpPr>
          <p:nvPr>
            <p:ph type="title"/>
          </p:nvPr>
        </p:nvSpPr>
        <p:spPr>
          <a:xfrm>
            <a:off x="1295400" y="1866899"/>
            <a:ext cx="5181600" cy="2972729"/>
          </a:xfrm>
        </p:spPr>
        <p:txBody>
          <a:bodyPr anchor="ctr"/>
          <a:lstStyle>
            <a:lvl1pPr>
              <a:lnSpc>
                <a:spcPct val="90000"/>
              </a:lnSpc>
              <a:defRPr sz="54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78C8216D-EAF9-8546-A863-353A5CFB94ED}"/>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9" name="Rectangle 28">
              <a:extLst>
                <a:ext uri="{FF2B5EF4-FFF2-40B4-BE49-F238E27FC236}">
                  <a16:creationId xmlns:a16="http://schemas.microsoft.com/office/drawing/2014/main" id="{99D3D589-6AA1-1B41-8E54-1B43F37016FC}"/>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0" name="Rectangle 29">
              <a:extLst>
                <a:ext uri="{FF2B5EF4-FFF2-40B4-BE49-F238E27FC236}">
                  <a16:creationId xmlns:a16="http://schemas.microsoft.com/office/drawing/2014/main" id="{DE0517E8-909D-454F-9D86-6A1EB61232C9}"/>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1" name="Rectangle 30">
              <a:extLst>
                <a:ext uri="{FF2B5EF4-FFF2-40B4-BE49-F238E27FC236}">
                  <a16:creationId xmlns:a16="http://schemas.microsoft.com/office/drawing/2014/main" id="{AC42C9FB-A60B-6940-8C3C-08EA797FD90D}"/>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2" name="Rectangle 31">
              <a:extLst>
                <a:ext uri="{FF2B5EF4-FFF2-40B4-BE49-F238E27FC236}">
                  <a16:creationId xmlns:a16="http://schemas.microsoft.com/office/drawing/2014/main" id="{4C06BF59-8DCD-EB40-9D71-AECAB7FD9448}"/>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3" name="Rectangle 32">
              <a:extLst>
                <a:ext uri="{FF2B5EF4-FFF2-40B4-BE49-F238E27FC236}">
                  <a16:creationId xmlns:a16="http://schemas.microsoft.com/office/drawing/2014/main" id="{0D69052F-95F6-7C49-9D4A-FDD8CD566658}"/>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35" name="Rectangle 34">
              <a:extLst>
                <a:ext uri="{FF2B5EF4-FFF2-40B4-BE49-F238E27FC236}">
                  <a16:creationId xmlns:a16="http://schemas.microsoft.com/office/drawing/2014/main" id="{5C21C020-656B-C447-947F-022B766F3CA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14" name="Copyright">
            <a:extLst>
              <a:ext uri="{FF2B5EF4-FFF2-40B4-BE49-F238E27FC236}">
                <a16:creationId xmlns:a16="http://schemas.microsoft.com/office/drawing/2014/main" id="{482B305D-E34A-BF45-A7C6-C286EA3A9F6D}"/>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85000"/>
                  </a:schemeClr>
                </a:solidFill>
                <a:latin typeface="+mn-lt"/>
              </a:rPr>
              <a:t>Copy</a:t>
            </a:r>
            <a:r>
              <a:rPr sz="1000">
                <a:solidFill>
                  <a:schemeClr val="bg1">
                    <a:lumMod val="95000"/>
                  </a:schemeClr>
                </a:solidFill>
                <a:latin typeface="+mn-lt"/>
              </a:rPr>
              <a:t>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grpSp>
        <p:nvGrpSpPr>
          <p:cNvPr id="16" name="Graphic 11">
            <a:extLst>
              <a:ext uri="{FF2B5EF4-FFF2-40B4-BE49-F238E27FC236}">
                <a16:creationId xmlns:a16="http://schemas.microsoft.com/office/drawing/2014/main" id="{79A453BB-CB28-9E45-803D-849299E3591E}"/>
              </a:ext>
            </a:extLst>
          </p:cNvPr>
          <p:cNvGrpSpPr/>
          <p:nvPr userDrawn="1"/>
        </p:nvGrpSpPr>
        <p:grpSpPr>
          <a:xfrm>
            <a:off x="242888" y="190500"/>
            <a:ext cx="687255" cy="264409"/>
            <a:chOff x="243656" y="192270"/>
            <a:chExt cx="687255" cy="264409"/>
          </a:xfrm>
          <a:solidFill>
            <a:schemeClr val="accent1"/>
          </a:solidFill>
        </p:grpSpPr>
        <p:sp>
          <p:nvSpPr>
            <p:cNvPr id="17" name="Freeform 16">
              <a:extLst>
                <a:ext uri="{FF2B5EF4-FFF2-40B4-BE49-F238E27FC236}">
                  <a16:creationId xmlns:a16="http://schemas.microsoft.com/office/drawing/2014/main" id="{D8FAF1E4-61D9-D145-8003-456E3D1FECF8}"/>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solidFill>
              <a:srgbClr val="2A99D6"/>
            </a:solidFill>
            <a:ln w="76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81DC135-2918-584F-A8AC-BA47ACA2A551}"/>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solidFill>
              <a:srgbClr val="231F20"/>
            </a:solid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3304735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WORDS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BAE1-60B9-3847-9965-D6CB54232314}"/>
              </a:ext>
            </a:extLst>
          </p:cNvPr>
          <p:cNvSpPr>
            <a:spLocks noGrp="1"/>
          </p:cNvSpPr>
          <p:nvPr>
            <p:ph type="title"/>
          </p:nvPr>
        </p:nvSpPr>
        <p:spPr/>
        <p:txBody>
          <a:bodyPr/>
          <a:lstStyle/>
          <a:p>
            <a:r>
              <a:rPr lang="en-US"/>
              <a:t>Click to edit Master title style</a:t>
            </a:r>
          </a:p>
        </p:txBody>
      </p:sp>
      <p:sp>
        <p:nvSpPr>
          <p:cNvPr id="6" name="Green Blue Gradient ">
            <a:extLst>
              <a:ext uri="{FF2B5EF4-FFF2-40B4-BE49-F238E27FC236}">
                <a16:creationId xmlns:a16="http://schemas.microsoft.com/office/drawing/2014/main" id="{89FF5F0D-CE29-8246-A0D1-B7CB0464E337}"/>
              </a:ext>
            </a:extLst>
          </p:cNvPr>
          <p:cNvSpPr/>
          <p:nvPr userDrawn="1"/>
        </p:nvSpPr>
        <p:spPr>
          <a:xfrm>
            <a:off x="0" y="0"/>
            <a:ext cx="111512" cy="6858000"/>
          </a:xfrm>
          <a:prstGeom prst="rect">
            <a:avLst/>
          </a:prstGeom>
          <a:gradFill>
            <a:gsLst>
              <a:gs pos="57000">
                <a:schemeClr val="accent6"/>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Tree>
    <p:extLst>
      <p:ext uri="{BB962C8B-B14F-4D97-AF65-F5344CB8AC3E}">
        <p14:creationId xmlns:p14="http://schemas.microsoft.com/office/powerpoint/2010/main" val="3089144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WORDS - IMAGE 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74418D-C97D-F84E-85F8-55186C467A4D}"/>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7" name="Graphic 16">
            <a:extLst>
              <a:ext uri="{FF2B5EF4-FFF2-40B4-BE49-F238E27FC236}">
                <a16:creationId xmlns:a16="http://schemas.microsoft.com/office/drawing/2014/main" id="{C85553FA-3AF6-8A42-97C4-ABA96FF709F4}"/>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2" name="Green Blue Gradient ">
            <a:extLst>
              <a:ext uri="{FF2B5EF4-FFF2-40B4-BE49-F238E27FC236}">
                <a16:creationId xmlns:a16="http://schemas.microsoft.com/office/drawing/2014/main" id="{95090988-50D0-8D4D-855F-E6A684F9FFC3}"/>
              </a:ext>
            </a:extLst>
          </p:cNvPr>
          <p:cNvSpPr/>
          <p:nvPr userDrawn="1"/>
        </p:nvSpPr>
        <p:spPr>
          <a:xfrm>
            <a:off x="9400478" y="0"/>
            <a:ext cx="2791522" cy="6858000"/>
          </a:xfrm>
          <a:prstGeom prst="rect">
            <a:avLst/>
          </a:prstGeom>
          <a:gradFill>
            <a:gsLst>
              <a:gs pos="57000">
                <a:schemeClr val="accent6"/>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 name="Title 1">
            <a:extLst>
              <a:ext uri="{FF2B5EF4-FFF2-40B4-BE49-F238E27FC236}">
                <a16:creationId xmlns:a16="http://schemas.microsoft.com/office/drawing/2014/main" id="{29003AE4-4E17-254E-834E-178414198B9A}"/>
              </a:ext>
            </a:extLst>
          </p:cNvPr>
          <p:cNvSpPr>
            <a:spLocks noGrp="1"/>
          </p:cNvSpPr>
          <p:nvPr>
            <p:ph type="title"/>
          </p:nvPr>
        </p:nvSpPr>
        <p:spPr>
          <a:xfrm>
            <a:off x="1295400" y="1466846"/>
            <a:ext cx="4419600" cy="4305303"/>
          </a:xfrm>
        </p:spPr>
        <p:txBody>
          <a:bodyPr anchor="ctr"/>
          <a:lstStyle>
            <a:lvl1pPr>
              <a:lnSpc>
                <a:spcPct val="90000"/>
              </a:lnSpc>
              <a:defRPr/>
            </a:lvl1pPr>
          </a:lstStyle>
          <a:p>
            <a:r>
              <a:rPr lang="en-US"/>
              <a:t>Click to edit Master title style</a:t>
            </a:r>
          </a:p>
        </p:txBody>
      </p:sp>
      <p:sp>
        <p:nvSpPr>
          <p:cNvPr id="4" name="Picture Placeholder 3">
            <a:extLst>
              <a:ext uri="{FF2B5EF4-FFF2-40B4-BE49-F238E27FC236}">
                <a16:creationId xmlns:a16="http://schemas.microsoft.com/office/drawing/2014/main" id="{96110403-E4C7-DA4C-A9DA-928E3339DBBF}"/>
              </a:ext>
            </a:extLst>
          </p:cNvPr>
          <p:cNvSpPr>
            <a:spLocks noGrp="1"/>
          </p:cNvSpPr>
          <p:nvPr>
            <p:ph type="pic" sz="quarter" idx="10"/>
          </p:nvPr>
        </p:nvSpPr>
        <p:spPr>
          <a:xfrm>
            <a:off x="6476996" y="1466846"/>
            <a:ext cx="4419600" cy="4305303"/>
          </a:xfrm>
        </p:spPr>
        <p:txBody>
          <a:bodyPr anchor="ctr"/>
          <a:lstStyle>
            <a:lvl1pPr marL="0" indent="0" algn="ctr">
              <a:buFont typeface="Arial" panose="020B0604020202020204" pitchFamily="34" charset="0"/>
              <a:buNone/>
              <a:defRPr/>
            </a:lvl1pPr>
          </a:lstStyle>
          <a:p>
            <a:r>
              <a:rPr lang="en-US"/>
              <a:t>Click icon to add picture</a:t>
            </a:r>
          </a:p>
        </p:txBody>
      </p:sp>
      <p:sp>
        <p:nvSpPr>
          <p:cNvPr id="10" name="Green Blue Gradient ">
            <a:extLst>
              <a:ext uri="{FF2B5EF4-FFF2-40B4-BE49-F238E27FC236}">
                <a16:creationId xmlns:a16="http://schemas.microsoft.com/office/drawing/2014/main" id="{3CB54717-53D1-EE4B-9616-18C56314F3A8}"/>
              </a:ext>
            </a:extLst>
          </p:cNvPr>
          <p:cNvSpPr/>
          <p:nvPr userDrawn="1"/>
        </p:nvSpPr>
        <p:spPr>
          <a:xfrm>
            <a:off x="-3" y="0"/>
            <a:ext cx="111512" cy="6858000"/>
          </a:xfrm>
          <a:prstGeom prst="rect">
            <a:avLst/>
          </a:prstGeom>
          <a:gradFill>
            <a:gsLst>
              <a:gs pos="57000">
                <a:schemeClr val="accent6"/>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1" name="Copyright">
            <a:extLst>
              <a:ext uri="{FF2B5EF4-FFF2-40B4-BE49-F238E27FC236}">
                <a16:creationId xmlns:a16="http://schemas.microsoft.com/office/drawing/2014/main" id="{EB605709-EF43-4C42-A0D2-D2B8EF5D8E4C}"/>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lang="en-US" sz="1000">
                <a:solidFill>
                  <a:schemeClr val="bg1"/>
                </a:solidFill>
                <a:latin typeface="+mn-lt"/>
              </a:rPr>
              <a:t>© 2021 Pricefx. Proprietary &amp; Confidential.</a:t>
            </a:r>
          </a:p>
        </p:txBody>
      </p:sp>
    </p:spTree>
    <p:extLst>
      <p:ext uri="{BB962C8B-B14F-4D97-AF65-F5344CB8AC3E}">
        <p14:creationId xmlns:p14="http://schemas.microsoft.com/office/powerpoint/2010/main" val="25743226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WORDS - IMAGE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2178D9-8610-284D-9B3E-E3EC025EFED1}"/>
              </a:ext>
            </a:extLst>
          </p:cNvPr>
          <p:cNvSpPr/>
          <p:nvPr userDrawn="1"/>
        </p:nvSpPr>
        <p:spPr>
          <a:xfrm>
            <a:off x="8744607" y="6501318"/>
            <a:ext cx="3258207" cy="20005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12" name="Graphic 11">
            <a:extLst>
              <a:ext uri="{FF2B5EF4-FFF2-40B4-BE49-F238E27FC236}">
                <a16:creationId xmlns:a16="http://schemas.microsoft.com/office/drawing/2014/main" id="{7A3D8EBC-B643-2C47-92F3-54F0326DD05B}"/>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76" r="-1"/>
          <a:stretch/>
        </p:blipFill>
        <p:spPr>
          <a:xfrm>
            <a:off x="115614" y="0"/>
            <a:ext cx="12076385" cy="6859906"/>
          </a:xfrm>
          <a:prstGeom prst="rect">
            <a:avLst/>
          </a:prstGeom>
        </p:spPr>
      </p:pic>
      <p:sp>
        <p:nvSpPr>
          <p:cNvPr id="16" name="Green Blue Gradient ">
            <a:extLst>
              <a:ext uri="{FF2B5EF4-FFF2-40B4-BE49-F238E27FC236}">
                <a16:creationId xmlns:a16="http://schemas.microsoft.com/office/drawing/2014/main" id="{FC85EA3F-5951-8E48-865C-E93F22018F2A}"/>
              </a:ext>
            </a:extLst>
          </p:cNvPr>
          <p:cNvSpPr/>
          <p:nvPr userDrawn="1"/>
        </p:nvSpPr>
        <p:spPr>
          <a:xfrm>
            <a:off x="9400478" y="0"/>
            <a:ext cx="2791522" cy="6858000"/>
          </a:xfrm>
          <a:prstGeom prst="rect">
            <a:avLst/>
          </a:prstGeom>
          <a:gradFill>
            <a:gsLst>
              <a:gs pos="57000">
                <a:schemeClr val="accent6"/>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Green Blue Gradient ">
            <a:extLst>
              <a:ext uri="{FF2B5EF4-FFF2-40B4-BE49-F238E27FC236}">
                <a16:creationId xmlns:a16="http://schemas.microsoft.com/office/drawing/2014/main" id="{D7AEEB35-C5FF-DF47-A5A6-00B18E2BE142}"/>
              </a:ext>
            </a:extLst>
          </p:cNvPr>
          <p:cNvSpPr/>
          <p:nvPr userDrawn="1"/>
        </p:nvSpPr>
        <p:spPr>
          <a:xfrm>
            <a:off x="-3" y="0"/>
            <a:ext cx="111512" cy="6858000"/>
          </a:xfrm>
          <a:prstGeom prst="rect">
            <a:avLst/>
          </a:prstGeom>
          <a:gradFill>
            <a:gsLst>
              <a:gs pos="57000">
                <a:schemeClr val="accent6"/>
              </a:gs>
              <a:gs pos="93000">
                <a:schemeClr val="bg1">
                  <a:lumMod val="8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8" name="Copyright">
            <a:extLst>
              <a:ext uri="{FF2B5EF4-FFF2-40B4-BE49-F238E27FC236}">
                <a16:creationId xmlns:a16="http://schemas.microsoft.com/office/drawing/2014/main" id="{CF49D851-CD45-9A4C-9A9E-FE72C46E79F9}"/>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85000"/>
                  </a:schemeClr>
                </a:solidFill>
                <a:latin typeface="+mn-lt"/>
              </a:rPr>
              <a:t>Copyright</a:t>
            </a:r>
            <a:r>
              <a:rPr lang="en-US" sz="1000">
                <a:solidFill>
                  <a:schemeClr val="bg1">
                    <a:lumMod val="95000"/>
                  </a:schemeClr>
                </a:solidFill>
                <a:latin typeface="+mn-lt"/>
              </a:rPr>
              <a:t> </a:t>
            </a:r>
            <a:r>
              <a:rPr lang="en-US" sz="1000">
                <a:solidFill>
                  <a:schemeClr val="bg1"/>
                </a:solidFill>
                <a:latin typeface="+mn-lt"/>
              </a:rPr>
              <a:t>© 2021 Pricefx. Proprietary &amp; Confidential.</a:t>
            </a:r>
          </a:p>
        </p:txBody>
      </p:sp>
      <p:sp>
        <p:nvSpPr>
          <p:cNvPr id="6" name="Picture Placeholder 3">
            <a:extLst>
              <a:ext uri="{FF2B5EF4-FFF2-40B4-BE49-F238E27FC236}">
                <a16:creationId xmlns:a16="http://schemas.microsoft.com/office/drawing/2014/main" id="{2BA7FDFB-0BD1-DE47-BE69-FA7AC5FBD397}"/>
              </a:ext>
            </a:extLst>
          </p:cNvPr>
          <p:cNvSpPr>
            <a:spLocks noGrp="1"/>
          </p:cNvSpPr>
          <p:nvPr>
            <p:ph type="pic" sz="quarter" idx="10"/>
          </p:nvPr>
        </p:nvSpPr>
        <p:spPr>
          <a:xfrm>
            <a:off x="6477000" y="1466850"/>
            <a:ext cx="4419600" cy="4305300"/>
          </a:xfrm>
        </p:spPr>
        <p:txBody>
          <a:bodyPr anchor="ctr"/>
          <a:lstStyle>
            <a:lvl1pPr marL="0" indent="0" algn="ctr">
              <a:buFont typeface="Arial" panose="020B0604020202020204" pitchFamily="34" charset="0"/>
              <a:buNone/>
              <a:defRPr/>
            </a:lvl1pPr>
          </a:lstStyle>
          <a:p>
            <a:r>
              <a:rPr lang="en-US"/>
              <a:t>Click icon to add picture</a:t>
            </a:r>
          </a:p>
        </p:txBody>
      </p:sp>
      <p:sp>
        <p:nvSpPr>
          <p:cNvPr id="3" name="Title 2">
            <a:extLst>
              <a:ext uri="{FF2B5EF4-FFF2-40B4-BE49-F238E27FC236}">
                <a16:creationId xmlns:a16="http://schemas.microsoft.com/office/drawing/2014/main" id="{7ECED409-12C3-BA41-B92E-AAB74865E96B}"/>
              </a:ext>
            </a:extLst>
          </p:cNvPr>
          <p:cNvSpPr>
            <a:spLocks noGrp="1"/>
          </p:cNvSpPr>
          <p:nvPr>
            <p:ph type="title"/>
          </p:nvPr>
        </p:nvSpPr>
        <p:spPr>
          <a:xfrm>
            <a:off x="1295400" y="998537"/>
            <a:ext cx="4419602" cy="1325563"/>
          </a:xfrm>
        </p:spPr>
        <p:txBody>
          <a:bodyPr anchor="b"/>
          <a:lstStyle>
            <a:lvl1pPr>
              <a:lnSpc>
                <a:spcPct val="90000"/>
              </a:lnSpc>
              <a:defRPr sz="4000"/>
            </a:lvl1pPr>
          </a:lstStyle>
          <a:p>
            <a:r>
              <a:rPr lang="en-US"/>
              <a:t>Click to edit Master title style</a:t>
            </a:r>
          </a:p>
        </p:txBody>
      </p:sp>
      <p:sp>
        <p:nvSpPr>
          <p:cNvPr id="19" name="Content Placeholder">
            <a:extLst>
              <a:ext uri="{FF2B5EF4-FFF2-40B4-BE49-F238E27FC236}">
                <a16:creationId xmlns:a16="http://schemas.microsoft.com/office/drawing/2014/main" id="{6DAA8934-FD4B-CD43-AA13-0F142779AC6B}"/>
              </a:ext>
            </a:extLst>
          </p:cNvPr>
          <p:cNvSpPr>
            <a:spLocks noGrp="1"/>
          </p:cNvSpPr>
          <p:nvPr>
            <p:ph sz="quarter" idx="14"/>
          </p:nvPr>
        </p:nvSpPr>
        <p:spPr>
          <a:xfrm>
            <a:off x="1295398" y="2568388"/>
            <a:ext cx="4419602" cy="3201521"/>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0389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FWORDS -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516CF-80DE-AF4A-84F7-CBAB5C72986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A7B85E05-FD32-1C40-8737-A50AEDF5901A}"/>
              </a:ext>
            </a:extLst>
          </p:cNvPr>
          <p:cNvSpPr>
            <a:spLocks noGrp="1"/>
          </p:cNvSpPr>
          <p:nvPr>
            <p:ph type="body" sz="quarter" idx="12"/>
          </p:nvPr>
        </p:nvSpPr>
        <p:spPr>
          <a:xfrm>
            <a:off x="3197923" y="1587500"/>
            <a:ext cx="7698677" cy="3060700"/>
          </a:xfrm>
        </p:spPr>
        <p:txBody>
          <a:bodyPr>
            <a:normAutofit/>
          </a:bodyPr>
          <a:lstStyle>
            <a:lvl1pPr marL="0" indent="0">
              <a:lnSpc>
                <a:spcPct val="90000"/>
              </a:lnSpc>
              <a:buFontTx/>
              <a:buNone/>
              <a:defRPr sz="5400">
                <a:solidFill>
                  <a:schemeClr val="bg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US"/>
              <a:t>Click to edit Master text styles</a:t>
            </a:r>
          </a:p>
        </p:txBody>
      </p:sp>
      <p:sp>
        <p:nvSpPr>
          <p:cNvPr id="22" name="Text Placeholder 10">
            <a:extLst>
              <a:ext uri="{FF2B5EF4-FFF2-40B4-BE49-F238E27FC236}">
                <a16:creationId xmlns:a16="http://schemas.microsoft.com/office/drawing/2014/main" id="{43443133-9696-F444-89FF-F49852DBFAE9}"/>
              </a:ext>
            </a:extLst>
          </p:cNvPr>
          <p:cNvSpPr>
            <a:spLocks noGrp="1"/>
          </p:cNvSpPr>
          <p:nvPr>
            <p:ph type="body" sz="quarter" idx="13"/>
          </p:nvPr>
        </p:nvSpPr>
        <p:spPr>
          <a:xfrm>
            <a:off x="3197923" y="4943706"/>
            <a:ext cx="7337781" cy="412595"/>
          </a:xfrm>
        </p:spPr>
        <p:txBody>
          <a:bodyPr/>
          <a:lstStyle>
            <a:lvl1pPr marL="0" indent="0" algn="r">
              <a:buFontTx/>
              <a:buNone/>
              <a:defRPr sz="2800" b="1">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sp>
        <p:nvSpPr>
          <p:cNvPr id="23" name="Text Placeholder 10">
            <a:extLst>
              <a:ext uri="{FF2B5EF4-FFF2-40B4-BE49-F238E27FC236}">
                <a16:creationId xmlns:a16="http://schemas.microsoft.com/office/drawing/2014/main" id="{357A83F5-737D-564A-822C-F6F01870FC47}"/>
              </a:ext>
            </a:extLst>
          </p:cNvPr>
          <p:cNvSpPr>
            <a:spLocks noGrp="1"/>
          </p:cNvSpPr>
          <p:nvPr>
            <p:ph type="body" sz="quarter" idx="14"/>
          </p:nvPr>
        </p:nvSpPr>
        <p:spPr>
          <a:xfrm>
            <a:off x="3197923" y="5475249"/>
            <a:ext cx="7337781" cy="412595"/>
          </a:xfrm>
        </p:spPr>
        <p:txBody>
          <a:bodyPr/>
          <a:lstStyle>
            <a:lvl1pPr marL="0" indent="0" algn="r">
              <a:buFontTx/>
              <a:buNone/>
              <a:defRPr sz="2000">
                <a:solidFill>
                  <a:schemeClr val="bg1"/>
                </a:solidFill>
                <a:latin typeface="+mn-lt"/>
              </a:defRPr>
            </a:lvl1pPr>
            <a:lvl2pPr marL="365760" indent="0" algn="r">
              <a:buFontTx/>
              <a:buNone/>
              <a:defRPr sz="3200">
                <a:solidFill>
                  <a:schemeClr val="bg1"/>
                </a:solidFill>
                <a:latin typeface="+mn-lt"/>
              </a:defRPr>
            </a:lvl2pPr>
            <a:lvl3pPr marL="731520" indent="0" algn="r">
              <a:buFontTx/>
              <a:buNone/>
              <a:defRPr sz="3200">
                <a:solidFill>
                  <a:schemeClr val="bg1"/>
                </a:solidFill>
                <a:latin typeface="+mn-lt"/>
              </a:defRPr>
            </a:lvl3pPr>
            <a:lvl4pPr marL="1097280" indent="0" algn="r">
              <a:buFontTx/>
              <a:buNone/>
              <a:defRPr sz="3200">
                <a:solidFill>
                  <a:schemeClr val="bg1"/>
                </a:solidFill>
                <a:latin typeface="+mn-lt"/>
              </a:defRPr>
            </a:lvl4pPr>
            <a:lvl5pPr marL="1463040" indent="0" algn="r">
              <a:buFontTx/>
              <a:buNone/>
              <a:defRPr sz="3200">
                <a:solidFill>
                  <a:schemeClr val="bg1"/>
                </a:solidFill>
                <a:latin typeface="+mn-lt"/>
              </a:defRPr>
            </a:lvl5pPr>
          </a:lstStyle>
          <a:p>
            <a:pPr lvl="0"/>
            <a:r>
              <a:rPr lang="en-US"/>
              <a:t>Click to edit Master text styles</a:t>
            </a:r>
          </a:p>
        </p:txBody>
      </p:sp>
      <p:grpSp>
        <p:nvGrpSpPr>
          <p:cNvPr id="20" name="Group 19">
            <a:extLst>
              <a:ext uri="{FF2B5EF4-FFF2-40B4-BE49-F238E27FC236}">
                <a16:creationId xmlns:a16="http://schemas.microsoft.com/office/drawing/2014/main" id="{8559D942-0120-0947-ABA4-A1048CA9EB86}"/>
              </a:ext>
            </a:extLst>
          </p:cNvPr>
          <p:cNvGrpSpPr/>
          <p:nvPr userDrawn="1"/>
        </p:nvGrpSpPr>
        <p:grpSpPr>
          <a:xfrm rot="10800000">
            <a:off x="10426105" y="-1"/>
            <a:ext cx="1551049" cy="2663300"/>
            <a:chOff x="339588" y="4041937"/>
            <a:chExt cx="1300326" cy="2232784"/>
          </a:xfrm>
          <a:solidFill>
            <a:schemeClr val="bg1">
              <a:alpha val="20000"/>
            </a:schemeClr>
          </a:solidFill>
        </p:grpSpPr>
        <p:sp>
          <p:nvSpPr>
            <p:cNvPr id="21" name="Rectangle 20">
              <a:extLst>
                <a:ext uri="{FF2B5EF4-FFF2-40B4-BE49-F238E27FC236}">
                  <a16:creationId xmlns:a16="http://schemas.microsoft.com/office/drawing/2014/main" id="{81944BE9-AA55-B742-A715-956A5A30DF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4" name="Rectangle 23">
              <a:extLst>
                <a:ext uri="{FF2B5EF4-FFF2-40B4-BE49-F238E27FC236}">
                  <a16:creationId xmlns:a16="http://schemas.microsoft.com/office/drawing/2014/main" id="{20B6F382-F673-8941-9912-6A0A6FD09060}"/>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5" name="Rectangle 24">
              <a:extLst>
                <a:ext uri="{FF2B5EF4-FFF2-40B4-BE49-F238E27FC236}">
                  <a16:creationId xmlns:a16="http://schemas.microsoft.com/office/drawing/2014/main" id="{0CF55EF2-4439-044B-A347-1072BF751E39}"/>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6" name="Rectangle 25">
              <a:extLst>
                <a:ext uri="{FF2B5EF4-FFF2-40B4-BE49-F238E27FC236}">
                  <a16:creationId xmlns:a16="http://schemas.microsoft.com/office/drawing/2014/main" id="{BDC20605-01D5-FA45-A3F5-D5EA8341AEA9}"/>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7" name="Rectangle 26">
              <a:extLst>
                <a:ext uri="{FF2B5EF4-FFF2-40B4-BE49-F238E27FC236}">
                  <a16:creationId xmlns:a16="http://schemas.microsoft.com/office/drawing/2014/main" id="{6A93B5B1-D9AB-CF4E-B884-0F120E82AA1D}"/>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8" name="Rectangle 27">
              <a:extLst>
                <a:ext uri="{FF2B5EF4-FFF2-40B4-BE49-F238E27FC236}">
                  <a16:creationId xmlns:a16="http://schemas.microsoft.com/office/drawing/2014/main" id="{2C03B59C-56B3-A946-BC56-B829C3516DF8}"/>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pic>
        <p:nvPicPr>
          <p:cNvPr id="15" name="Graphic 14">
            <a:extLst>
              <a:ext uri="{FF2B5EF4-FFF2-40B4-BE49-F238E27FC236}">
                <a16:creationId xmlns:a16="http://schemas.microsoft.com/office/drawing/2014/main" id="{9F0169B8-0A4D-B44D-A54F-DC42381AB1F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28813" y="1712250"/>
            <a:ext cx="779124" cy="511425"/>
          </a:xfrm>
          <a:prstGeom prst="rect">
            <a:avLst/>
          </a:prstGeom>
        </p:spPr>
      </p:pic>
      <p:sp>
        <p:nvSpPr>
          <p:cNvPr id="18" name="Copyright">
            <a:extLst>
              <a:ext uri="{FF2B5EF4-FFF2-40B4-BE49-F238E27FC236}">
                <a16:creationId xmlns:a16="http://schemas.microsoft.com/office/drawing/2014/main" id="{F773A688-8C29-BF47-918E-0F81BCA2B857}"/>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grpSp>
        <p:nvGrpSpPr>
          <p:cNvPr id="16" name="Graphic 11">
            <a:extLst>
              <a:ext uri="{FF2B5EF4-FFF2-40B4-BE49-F238E27FC236}">
                <a16:creationId xmlns:a16="http://schemas.microsoft.com/office/drawing/2014/main" id="{8DB80AF7-C1EF-3743-864E-B207E0E7DC6F}"/>
              </a:ext>
            </a:extLst>
          </p:cNvPr>
          <p:cNvGrpSpPr/>
          <p:nvPr userDrawn="1"/>
        </p:nvGrpSpPr>
        <p:grpSpPr>
          <a:xfrm>
            <a:off x="242888" y="190500"/>
            <a:ext cx="687255" cy="264409"/>
            <a:chOff x="243656" y="192270"/>
            <a:chExt cx="687255" cy="264409"/>
          </a:xfrm>
          <a:solidFill>
            <a:schemeClr val="bg1"/>
          </a:solidFill>
        </p:grpSpPr>
        <p:sp>
          <p:nvSpPr>
            <p:cNvPr id="17" name="Freeform 16">
              <a:extLst>
                <a:ext uri="{FF2B5EF4-FFF2-40B4-BE49-F238E27FC236}">
                  <a16:creationId xmlns:a16="http://schemas.microsoft.com/office/drawing/2014/main" id="{659E75DC-0AEB-A643-8B9D-5D9CD6DECA1F}"/>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ED16562-063E-174A-B8BB-921D862037D7}"/>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08719358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0D46D22-BFFE-674F-9956-B2E025AF882C}"/>
              </a:ext>
            </a:extLst>
          </p:cNvPr>
          <p:cNvSpPr/>
          <p:nvPr userDrawn="1"/>
        </p:nvSpPr>
        <p:spPr>
          <a:xfrm>
            <a:off x="10664661" y="0"/>
            <a:ext cx="1527339" cy="540327"/>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2" name="Freeform 11">
            <a:extLst>
              <a:ext uri="{FF2B5EF4-FFF2-40B4-BE49-F238E27FC236}">
                <a16:creationId xmlns:a16="http://schemas.microsoft.com/office/drawing/2014/main" id="{019FBFA7-EFB3-7A4F-9DCC-B9C04CD617F2}"/>
              </a:ext>
            </a:extLst>
          </p:cNvPr>
          <p:cNvSpPr/>
          <p:nvPr userDrawn="1"/>
        </p:nvSpPr>
        <p:spPr>
          <a:xfrm>
            <a:off x="10224627" y="0"/>
            <a:ext cx="1522522" cy="2234901"/>
          </a:xfrm>
          <a:custGeom>
            <a:avLst/>
            <a:gdLst>
              <a:gd name="connsiteX0" fmla="*/ 882073 w 1522522"/>
              <a:gd name="connsiteY0" fmla="*/ 1411941 h 2234901"/>
              <a:gd name="connsiteX1" fmla="*/ 1028377 w 1522522"/>
              <a:gd name="connsiteY1" fmla="*/ 1411941 h 2234901"/>
              <a:gd name="connsiteX2" fmla="*/ 1028377 w 1522522"/>
              <a:gd name="connsiteY2" fmla="*/ 2234901 h 2234901"/>
              <a:gd name="connsiteX3" fmla="*/ 882073 w 1522522"/>
              <a:gd name="connsiteY3" fmla="*/ 2234901 h 2234901"/>
              <a:gd name="connsiteX4" fmla="*/ 0 w 1522522"/>
              <a:gd name="connsiteY4" fmla="*/ 455977 h 2234901"/>
              <a:gd name="connsiteX5" fmla="*/ 146304 w 1522522"/>
              <a:gd name="connsiteY5" fmla="*/ 455977 h 2234901"/>
              <a:gd name="connsiteX6" fmla="*/ 146304 w 1522522"/>
              <a:gd name="connsiteY6" fmla="*/ 1278937 h 2234901"/>
              <a:gd name="connsiteX7" fmla="*/ 0 w 1522522"/>
              <a:gd name="connsiteY7" fmla="*/ 1278937 h 2234901"/>
              <a:gd name="connsiteX8" fmla="*/ 1145309 w 1522522"/>
              <a:gd name="connsiteY8" fmla="*/ 455977 h 2234901"/>
              <a:gd name="connsiteX9" fmla="*/ 1291613 w 1522522"/>
              <a:gd name="connsiteY9" fmla="*/ 455977 h 2234901"/>
              <a:gd name="connsiteX10" fmla="*/ 1291613 w 1522522"/>
              <a:gd name="connsiteY10" fmla="*/ 1278937 h 2234901"/>
              <a:gd name="connsiteX11" fmla="*/ 1145309 w 1522522"/>
              <a:gd name="connsiteY11" fmla="*/ 1278937 h 2234901"/>
              <a:gd name="connsiteX12" fmla="*/ 1376218 w 1522522"/>
              <a:gd name="connsiteY12" fmla="*/ 455977 h 2234901"/>
              <a:gd name="connsiteX13" fmla="*/ 1522522 w 1522522"/>
              <a:gd name="connsiteY13" fmla="*/ 455977 h 2234901"/>
              <a:gd name="connsiteX14" fmla="*/ 1522522 w 1522522"/>
              <a:gd name="connsiteY14" fmla="*/ 1278937 h 2234901"/>
              <a:gd name="connsiteX15" fmla="*/ 1376218 w 1522522"/>
              <a:gd name="connsiteY15" fmla="*/ 1278937 h 2234901"/>
              <a:gd name="connsiteX16" fmla="*/ 1145309 w 1522522"/>
              <a:gd name="connsiteY16" fmla="*/ 0 h 2234901"/>
              <a:gd name="connsiteX17" fmla="*/ 1291613 w 1522522"/>
              <a:gd name="connsiteY17" fmla="*/ 0 h 2234901"/>
              <a:gd name="connsiteX18" fmla="*/ 1291613 w 1522522"/>
              <a:gd name="connsiteY18" fmla="*/ 290646 h 2234901"/>
              <a:gd name="connsiteX19" fmla="*/ 1145309 w 1522522"/>
              <a:gd name="connsiteY19" fmla="*/ 290646 h 2234901"/>
              <a:gd name="connsiteX20" fmla="*/ 1376218 w 1522522"/>
              <a:gd name="connsiteY20" fmla="*/ 0 h 2234901"/>
              <a:gd name="connsiteX21" fmla="*/ 1522522 w 1522522"/>
              <a:gd name="connsiteY21" fmla="*/ 0 h 2234901"/>
              <a:gd name="connsiteX22" fmla="*/ 1522522 w 1522522"/>
              <a:gd name="connsiteY22" fmla="*/ 290646 h 2234901"/>
              <a:gd name="connsiteX23" fmla="*/ 1376218 w 1522522"/>
              <a:gd name="connsiteY23" fmla="*/ 290646 h 223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2522" h="2234901">
                <a:moveTo>
                  <a:pt x="882073" y="1411941"/>
                </a:moveTo>
                <a:lnTo>
                  <a:pt x="1028377" y="1411941"/>
                </a:lnTo>
                <a:lnTo>
                  <a:pt x="1028377" y="2234901"/>
                </a:lnTo>
                <a:lnTo>
                  <a:pt x="882073" y="2234901"/>
                </a:lnTo>
                <a:close/>
                <a:moveTo>
                  <a:pt x="0" y="455977"/>
                </a:moveTo>
                <a:lnTo>
                  <a:pt x="146304" y="455977"/>
                </a:lnTo>
                <a:lnTo>
                  <a:pt x="146304" y="1278937"/>
                </a:lnTo>
                <a:lnTo>
                  <a:pt x="0" y="1278937"/>
                </a:lnTo>
                <a:close/>
                <a:moveTo>
                  <a:pt x="1145309" y="455977"/>
                </a:moveTo>
                <a:lnTo>
                  <a:pt x="1291613" y="455977"/>
                </a:lnTo>
                <a:lnTo>
                  <a:pt x="1291613" y="1278937"/>
                </a:lnTo>
                <a:lnTo>
                  <a:pt x="1145309" y="1278937"/>
                </a:lnTo>
                <a:close/>
                <a:moveTo>
                  <a:pt x="1376218" y="455977"/>
                </a:moveTo>
                <a:lnTo>
                  <a:pt x="1522522" y="455977"/>
                </a:lnTo>
                <a:lnTo>
                  <a:pt x="1522522" y="1278937"/>
                </a:lnTo>
                <a:lnTo>
                  <a:pt x="1376218" y="1278937"/>
                </a:lnTo>
                <a:close/>
                <a:moveTo>
                  <a:pt x="1145309" y="0"/>
                </a:moveTo>
                <a:lnTo>
                  <a:pt x="1291613" y="0"/>
                </a:lnTo>
                <a:lnTo>
                  <a:pt x="1291613" y="290646"/>
                </a:lnTo>
                <a:lnTo>
                  <a:pt x="1145309" y="290646"/>
                </a:lnTo>
                <a:close/>
                <a:moveTo>
                  <a:pt x="1376218" y="0"/>
                </a:moveTo>
                <a:lnTo>
                  <a:pt x="1522522" y="0"/>
                </a:lnTo>
                <a:lnTo>
                  <a:pt x="1522522" y="290646"/>
                </a:lnTo>
                <a:lnTo>
                  <a:pt x="1376218" y="290646"/>
                </a:lnTo>
                <a:close/>
              </a:path>
            </a:pathLst>
          </a:custGeom>
          <a:gradFill flip="none" rotWithShape="1">
            <a:gsLst>
              <a:gs pos="25000">
                <a:srgbClr val="71BE7B"/>
              </a:gs>
              <a:gs pos="66000">
                <a:schemeClr val="accent1"/>
              </a:gs>
            </a:gsLst>
            <a:lin ang="5400000" scaled="1"/>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0" name="Text Placeholder 8">
            <a:extLst>
              <a:ext uri="{FF2B5EF4-FFF2-40B4-BE49-F238E27FC236}">
                <a16:creationId xmlns:a16="http://schemas.microsoft.com/office/drawing/2014/main" id="{A1151FCB-0F7B-8E41-8F16-B062543B0FC7}"/>
              </a:ext>
            </a:extLst>
          </p:cNvPr>
          <p:cNvSpPr>
            <a:spLocks noGrp="1"/>
          </p:cNvSpPr>
          <p:nvPr>
            <p:ph type="body" sz="quarter" idx="11" hasCustomPrompt="1"/>
          </p:nvPr>
        </p:nvSpPr>
        <p:spPr>
          <a:xfrm>
            <a:off x="1295400" y="2139434"/>
            <a:ext cx="642124" cy="369332"/>
          </a:xfrm>
          <a:solidFill>
            <a:schemeClr val="tx1"/>
          </a:solidFill>
        </p:spPr>
        <p:txBody>
          <a:bodyPr wrap="square" lIns="91440" rIns="91440">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a:t>
            </a:r>
          </a:p>
        </p:txBody>
      </p:sp>
      <p:sp>
        <p:nvSpPr>
          <p:cNvPr id="21" name="Green Blue Gradient ">
            <a:extLst>
              <a:ext uri="{FF2B5EF4-FFF2-40B4-BE49-F238E27FC236}">
                <a16:creationId xmlns:a16="http://schemas.microsoft.com/office/drawing/2014/main" id="{6AD4BB90-4833-B74E-B09E-A5CEE55FB61E}"/>
              </a:ext>
            </a:extLst>
          </p:cNvPr>
          <p:cNvSpPr/>
          <p:nvPr userDrawn="1"/>
        </p:nvSpPr>
        <p:spPr>
          <a:xfrm>
            <a:off x="-1" y="0"/>
            <a:ext cx="189571" cy="6858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4" name="Freeform 13">
            <a:extLst>
              <a:ext uri="{FF2B5EF4-FFF2-40B4-BE49-F238E27FC236}">
                <a16:creationId xmlns:a16="http://schemas.microsoft.com/office/drawing/2014/main" id="{45F132B5-129B-1948-84BD-70AAEA560977}"/>
              </a:ext>
            </a:extLst>
          </p:cNvPr>
          <p:cNvSpPr/>
          <p:nvPr userDrawn="1"/>
        </p:nvSpPr>
        <p:spPr>
          <a:xfrm>
            <a:off x="10464034" y="0"/>
            <a:ext cx="1525108" cy="2746577"/>
          </a:xfrm>
          <a:custGeom>
            <a:avLst/>
            <a:gdLst>
              <a:gd name="connsiteX0" fmla="*/ 878958 w 1525108"/>
              <a:gd name="connsiteY0" fmla="*/ 1923617 h 2746577"/>
              <a:gd name="connsiteX1" fmla="*/ 1021833 w 1525108"/>
              <a:gd name="connsiteY1" fmla="*/ 1923617 h 2746577"/>
              <a:gd name="connsiteX2" fmla="*/ 1021833 w 1525108"/>
              <a:gd name="connsiteY2" fmla="*/ 2746577 h 2746577"/>
              <a:gd name="connsiteX3" fmla="*/ 878958 w 1525108"/>
              <a:gd name="connsiteY3" fmla="*/ 2746577 h 2746577"/>
              <a:gd name="connsiteX4" fmla="*/ 1382232 w 1525108"/>
              <a:gd name="connsiteY4" fmla="*/ 941878 h 2746577"/>
              <a:gd name="connsiteX5" fmla="*/ 1525107 w 1525108"/>
              <a:gd name="connsiteY5" fmla="*/ 941878 h 2746577"/>
              <a:gd name="connsiteX6" fmla="*/ 1525107 w 1525108"/>
              <a:gd name="connsiteY6" fmla="*/ 1764838 h 2746577"/>
              <a:gd name="connsiteX7" fmla="*/ 1382232 w 1525108"/>
              <a:gd name="connsiteY7" fmla="*/ 1764838 h 2746577"/>
              <a:gd name="connsiteX8" fmla="*/ 1141228 w 1525108"/>
              <a:gd name="connsiteY8" fmla="*/ 941878 h 2746577"/>
              <a:gd name="connsiteX9" fmla="*/ 1284103 w 1525108"/>
              <a:gd name="connsiteY9" fmla="*/ 941878 h 2746577"/>
              <a:gd name="connsiteX10" fmla="*/ 1284103 w 1525108"/>
              <a:gd name="connsiteY10" fmla="*/ 1764838 h 2746577"/>
              <a:gd name="connsiteX11" fmla="*/ 1141228 w 1525108"/>
              <a:gd name="connsiteY11" fmla="*/ 1764838 h 2746577"/>
              <a:gd name="connsiteX12" fmla="*/ 0 w 1525108"/>
              <a:gd name="connsiteY12" fmla="*/ 941878 h 2746577"/>
              <a:gd name="connsiteX13" fmla="*/ 142875 w 1525108"/>
              <a:gd name="connsiteY13" fmla="*/ 941878 h 2746577"/>
              <a:gd name="connsiteX14" fmla="*/ 142875 w 1525108"/>
              <a:gd name="connsiteY14" fmla="*/ 1764838 h 2746577"/>
              <a:gd name="connsiteX15" fmla="*/ 0 w 1525108"/>
              <a:gd name="connsiteY15" fmla="*/ 1764838 h 2746577"/>
              <a:gd name="connsiteX16" fmla="*/ 1141228 w 1525108"/>
              <a:gd name="connsiteY16" fmla="*/ 0 h 2746577"/>
              <a:gd name="connsiteX17" fmla="*/ 1284103 w 1525108"/>
              <a:gd name="connsiteY17" fmla="*/ 0 h 2746577"/>
              <a:gd name="connsiteX18" fmla="*/ 1284103 w 1525108"/>
              <a:gd name="connsiteY18" fmla="*/ 783097 h 2746577"/>
              <a:gd name="connsiteX19" fmla="*/ 1141228 w 1525108"/>
              <a:gd name="connsiteY19" fmla="*/ 783097 h 2746577"/>
              <a:gd name="connsiteX20" fmla="*/ 1382233 w 1525108"/>
              <a:gd name="connsiteY20" fmla="*/ 0 h 2746577"/>
              <a:gd name="connsiteX21" fmla="*/ 1525108 w 1525108"/>
              <a:gd name="connsiteY21" fmla="*/ 0 h 2746577"/>
              <a:gd name="connsiteX22" fmla="*/ 1525108 w 1525108"/>
              <a:gd name="connsiteY22" fmla="*/ 783097 h 2746577"/>
              <a:gd name="connsiteX23" fmla="*/ 1382233 w 1525108"/>
              <a:gd name="connsiteY23" fmla="*/ 783097 h 27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5108" h="2746577">
                <a:moveTo>
                  <a:pt x="878958" y="1923617"/>
                </a:moveTo>
                <a:lnTo>
                  <a:pt x="1021833" y="1923617"/>
                </a:lnTo>
                <a:lnTo>
                  <a:pt x="1021833" y="2746577"/>
                </a:lnTo>
                <a:lnTo>
                  <a:pt x="878958" y="2746577"/>
                </a:lnTo>
                <a:close/>
                <a:moveTo>
                  <a:pt x="1382232" y="941878"/>
                </a:moveTo>
                <a:lnTo>
                  <a:pt x="1525107" y="941878"/>
                </a:lnTo>
                <a:lnTo>
                  <a:pt x="1525107" y="1764838"/>
                </a:lnTo>
                <a:lnTo>
                  <a:pt x="1382232" y="1764838"/>
                </a:lnTo>
                <a:close/>
                <a:moveTo>
                  <a:pt x="1141228" y="941878"/>
                </a:moveTo>
                <a:lnTo>
                  <a:pt x="1284103" y="941878"/>
                </a:lnTo>
                <a:lnTo>
                  <a:pt x="1284103" y="1764838"/>
                </a:lnTo>
                <a:lnTo>
                  <a:pt x="1141228" y="1764838"/>
                </a:lnTo>
                <a:close/>
                <a:moveTo>
                  <a:pt x="0" y="941878"/>
                </a:moveTo>
                <a:lnTo>
                  <a:pt x="142875" y="941878"/>
                </a:lnTo>
                <a:lnTo>
                  <a:pt x="142875" y="1764838"/>
                </a:lnTo>
                <a:lnTo>
                  <a:pt x="0" y="1764838"/>
                </a:lnTo>
                <a:close/>
                <a:moveTo>
                  <a:pt x="1141228" y="0"/>
                </a:moveTo>
                <a:lnTo>
                  <a:pt x="1284103" y="0"/>
                </a:lnTo>
                <a:lnTo>
                  <a:pt x="1284103" y="783097"/>
                </a:lnTo>
                <a:lnTo>
                  <a:pt x="1141228" y="783097"/>
                </a:lnTo>
                <a:close/>
                <a:moveTo>
                  <a:pt x="1382233" y="0"/>
                </a:moveTo>
                <a:lnTo>
                  <a:pt x="1525108" y="0"/>
                </a:lnTo>
                <a:lnTo>
                  <a:pt x="1525108" y="783097"/>
                </a:lnTo>
                <a:lnTo>
                  <a:pt x="1382233" y="783097"/>
                </a:lnTo>
                <a:close/>
              </a:path>
            </a:pathLst>
          </a:custGeom>
          <a:solidFill>
            <a:schemeClr val="bg1">
              <a:lumMod val="65000"/>
              <a:alpha val="2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23" name="Title 1">
            <a:extLst>
              <a:ext uri="{FF2B5EF4-FFF2-40B4-BE49-F238E27FC236}">
                <a16:creationId xmlns:a16="http://schemas.microsoft.com/office/drawing/2014/main" id="{DD433009-6354-A84F-859A-326309B5D7A9}"/>
              </a:ext>
            </a:extLst>
          </p:cNvPr>
          <p:cNvSpPr>
            <a:spLocks noGrp="1"/>
          </p:cNvSpPr>
          <p:nvPr>
            <p:ph type="title"/>
          </p:nvPr>
        </p:nvSpPr>
        <p:spPr>
          <a:xfrm>
            <a:off x="1295400" y="3320952"/>
            <a:ext cx="9601200" cy="838200"/>
          </a:xfrm>
        </p:spPr>
        <p:txBody>
          <a:bodyPr anchor="t"/>
          <a:lstStyle>
            <a:lvl1pPr>
              <a:lnSpc>
                <a:spcPct val="90000"/>
              </a:lnSpc>
              <a:defRPr sz="5400">
                <a:solidFill>
                  <a:schemeClr val="tx1"/>
                </a:solidFill>
              </a:defRPr>
            </a:lvl1pPr>
          </a:lstStyle>
          <a:p>
            <a:r>
              <a:rPr lang="en-US"/>
              <a:t>Click to edit Master title style</a:t>
            </a:r>
          </a:p>
        </p:txBody>
      </p:sp>
      <p:sp>
        <p:nvSpPr>
          <p:cNvPr id="24" name="Text Placeholder 10">
            <a:extLst>
              <a:ext uri="{FF2B5EF4-FFF2-40B4-BE49-F238E27FC236}">
                <a16:creationId xmlns:a16="http://schemas.microsoft.com/office/drawing/2014/main" id="{4BFBEEBC-64AD-7B4A-BBBD-590AD564B987}"/>
              </a:ext>
            </a:extLst>
          </p:cNvPr>
          <p:cNvSpPr>
            <a:spLocks noGrp="1"/>
          </p:cNvSpPr>
          <p:nvPr>
            <p:ph type="body" sz="quarter" idx="12"/>
          </p:nvPr>
        </p:nvSpPr>
        <p:spPr>
          <a:xfrm>
            <a:off x="1295401" y="4198742"/>
            <a:ext cx="5181600" cy="2011558"/>
          </a:xfrm>
        </p:spPr>
        <p:txBody>
          <a:bodyPr/>
          <a:lstStyle>
            <a:lvl1pPr marL="0" indent="0">
              <a:buFontTx/>
              <a:buNone/>
              <a:defRPr sz="1600">
                <a:solidFill>
                  <a:schemeClr val="tx1"/>
                </a:solidFill>
              </a:defRPr>
            </a:lvl1pPr>
            <a:lvl2pPr marL="365760" indent="0">
              <a:buFontTx/>
              <a:buNone/>
              <a:defRPr sz="1400">
                <a:solidFill>
                  <a:schemeClr val="tx1"/>
                </a:solidFill>
              </a:defRPr>
            </a:lvl2pPr>
            <a:lvl3pPr marL="731520" indent="0">
              <a:buFontTx/>
              <a:buNone/>
              <a:defRPr sz="1400">
                <a:solidFill>
                  <a:schemeClr val="tx1"/>
                </a:solidFill>
              </a:defRPr>
            </a:lvl3pPr>
            <a:lvl4pPr marL="1097280" indent="0">
              <a:buFontTx/>
              <a:buNone/>
              <a:defRPr sz="1400">
                <a:solidFill>
                  <a:schemeClr val="tx1"/>
                </a:solidFill>
              </a:defRPr>
            </a:lvl4pPr>
            <a:lvl5pPr marL="1463040" indent="0">
              <a:buFontTx/>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65337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WORDS - RESULT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997A7B-E427-1B40-9B02-5118B6D3868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Copyright">
            <a:extLst>
              <a:ext uri="{FF2B5EF4-FFF2-40B4-BE49-F238E27FC236}">
                <a16:creationId xmlns:a16="http://schemas.microsoft.com/office/drawing/2014/main" id="{E07E16DA-DC3E-644F-907C-6FCD94D9A252}"/>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lang="en-US" sz="1000">
                <a:solidFill>
                  <a:schemeClr val="bg1">
                    <a:lumMod val="95000"/>
                  </a:schemeClr>
                </a:solidFill>
                <a:latin typeface="+mn-lt"/>
              </a:rPr>
              <a:t>Copyright © 2021 Pricefx. Proprietary &amp; Confidential.</a:t>
            </a:r>
          </a:p>
        </p:txBody>
      </p:sp>
      <p:sp>
        <p:nvSpPr>
          <p:cNvPr id="2" name="Title 1">
            <a:extLst>
              <a:ext uri="{FF2B5EF4-FFF2-40B4-BE49-F238E27FC236}">
                <a16:creationId xmlns:a16="http://schemas.microsoft.com/office/drawing/2014/main" id="{98B9CB6C-0428-564F-8A9C-C3D520246DBE}"/>
              </a:ext>
            </a:extLst>
          </p:cNvPr>
          <p:cNvSpPr>
            <a:spLocks noGrp="1"/>
          </p:cNvSpPr>
          <p:nvPr>
            <p:ph type="title"/>
          </p:nvPr>
        </p:nvSpPr>
        <p:spPr/>
        <p:txBody>
          <a:bodyPr/>
          <a:lstStyle>
            <a:lvl1pPr algn="ct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FF7FE19F-ED69-E24D-98C4-EBE36C5B616E}"/>
              </a:ext>
            </a:extLst>
          </p:cNvPr>
          <p:cNvSpPr>
            <a:spLocks noGrp="1"/>
          </p:cNvSpPr>
          <p:nvPr>
            <p:ph type="body" sz="quarter" idx="10" hasCustomPrompt="1"/>
          </p:nvPr>
        </p:nvSpPr>
        <p:spPr>
          <a:xfrm>
            <a:off x="609601" y="2676886"/>
            <a:ext cx="2568498" cy="1181435"/>
          </a:xfrm>
        </p:spPr>
        <p:txBody>
          <a:bodyPr/>
          <a:lstStyle>
            <a:lvl1pPr marL="0" indent="0" algn="ctr">
              <a:buFont typeface="Arial" panose="020B0604020202020204" pitchFamily="34" charset="0"/>
              <a:buNone/>
              <a:defRPr sz="8800" b="1" i="0" cap="all" spc="-300" baseline="0">
                <a:solidFill>
                  <a:schemeClr val="bg1"/>
                </a:solidFill>
              </a:defRPr>
            </a:lvl1pPr>
            <a:lvl2pPr marL="365760" indent="0">
              <a:buFont typeface="Arial" panose="020B0604020202020204" pitchFamily="34" charset="0"/>
              <a:buNone/>
              <a:defRPr>
                <a:solidFill>
                  <a:schemeClr val="bg1"/>
                </a:solidFill>
              </a:defRPr>
            </a:lvl2pPr>
            <a:lvl3pPr marL="731520" indent="0">
              <a:buFont typeface="Arial" panose="020B0604020202020204" pitchFamily="34" charset="0"/>
              <a:buNone/>
              <a:defRPr>
                <a:solidFill>
                  <a:schemeClr val="bg1"/>
                </a:solidFill>
              </a:defRPr>
            </a:lvl3pPr>
            <a:lvl4pPr marL="1097280" indent="0">
              <a:buFont typeface="Arial" panose="020B0604020202020204" pitchFamily="34" charset="0"/>
              <a:buNone/>
              <a:defRPr>
                <a:solidFill>
                  <a:schemeClr val="bg1"/>
                </a:solidFill>
              </a:defRPr>
            </a:lvl4pPr>
            <a:lvl5pPr marL="1463040" indent="0">
              <a:buFont typeface="Arial" panose="020B0604020202020204" pitchFamily="34" charset="0"/>
              <a:buNone/>
              <a:defRPr>
                <a:solidFill>
                  <a:schemeClr val="bg1"/>
                </a:solidFill>
              </a:defRPr>
            </a:lvl5pPr>
          </a:lstStyle>
          <a:p>
            <a:pPr lvl="0"/>
            <a:r>
              <a:rPr lang="en-US"/>
              <a:t>XYZ</a:t>
            </a:r>
          </a:p>
        </p:txBody>
      </p:sp>
      <p:sp>
        <p:nvSpPr>
          <p:cNvPr id="12" name="Text Placeholder 10">
            <a:extLst>
              <a:ext uri="{FF2B5EF4-FFF2-40B4-BE49-F238E27FC236}">
                <a16:creationId xmlns:a16="http://schemas.microsoft.com/office/drawing/2014/main" id="{D3CB01C0-250C-3942-BD93-91053D8E7CE7}"/>
              </a:ext>
            </a:extLst>
          </p:cNvPr>
          <p:cNvSpPr>
            <a:spLocks noGrp="1"/>
          </p:cNvSpPr>
          <p:nvPr>
            <p:ph type="body" sz="quarter" idx="11"/>
          </p:nvPr>
        </p:nvSpPr>
        <p:spPr>
          <a:xfrm>
            <a:off x="609601" y="4011239"/>
            <a:ext cx="2568498" cy="858102"/>
          </a:xfrm>
        </p:spPr>
        <p:txBody>
          <a:bodyPr/>
          <a:lstStyle>
            <a:lvl1pPr marL="0" indent="0" algn="ctr">
              <a:buFont typeface="Arial" panose="020B0604020202020204" pitchFamily="34" charset="0"/>
              <a:buNone/>
              <a:defRPr b="1" i="0" cap="all" baseline="0">
                <a:solidFill>
                  <a:schemeClr val="bg1"/>
                </a:solidFill>
              </a:defRPr>
            </a:lvl1pPr>
            <a:lvl2pPr marL="365760" indent="0" algn="ctr">
              <a:buFont typeface="Arial" panose="020B0604020202020204" pitchFamily="34" charset="0"/>
              <a:buNone/>
              <a:defRPr b="1" i="0" cap="all" baseline="0">
                <a:solidFill>
                  <a:schemeClr val="bg1"/>
                </a:solidFill>
              </a:defRPr>
            </a:lvl2pPr>
            <a:lvl3pPr marL="731520" indent="0" algn="ctr">
              <a:buFont typeface="Arial" panose="020B0604020202020204" pitchFamily="34" charset="0"/>
              <a:buNone/>
              <a:defRPr b="1" i="0" cap="all" baseline="0">
                <a:solidFill>
                  <a:schemeClr val="bg1"/>
                </a:solidFill>
              </a:defRPr>
            </a:lvl3pPr>
            <a:lvl4pPr marL="1097280" indent="0" algn="ctr">
              <a:buFont typeface="Arial" panose="020B0604020202020204" pitchFamily="34" charset="0"/>
              <a:buNone/>
              <a:defRPr b="1" i="0" cap="all" baseline="0">
                <a:solidFill>
                  <a:schemeClr val="bg1"/>
                </a:solidFill>
              </a:defRPr>
            </a:lvl4pPr>
            <a:lvl5pPr marL="1463040" indent="0" algn="ctr">
              <a:buFont typeface="Arial" panose="020B0604020202020204" pitchFamily="34" charset="0"/>
              <a:buNone/>
              <a:defRPr b="1" i="0" cap="all" baseline="0">
                <a:solidFill>
                  <a:schemeClr val="bg1"/>
                </a:solidFill>
              </a:defRPr>
            </a:lvl5pPr>
          </a:lstStyle>
          <a:p>
            <a:pPr lvl="0"/>
            <a:r>
              <a:rPr lang="en-US"/>
              <a:t>Click to edit Master text styles</a:t>
            </a:r>
          </a:p>
        </p:txBody>
      </p:sp>
      <p:sp>
        <p:nvSpPr>
          <p:cNvPr id="18" name="Text Placeholder 10">
            <a:extLst>
              <a:ext uri="{FF2B5EF4-FFF2-40B4-BE49-F238E27FC236}">
                <a16:creationId xmlns:a16="http://schemas.microsoft.com/office/drawing/2014/main" id="{003D8560-6419-4A4D-928C-823C50077375}"/>
              </a:ext>
            </a:extLst>
          </p:cNvPr>
          <p:cNvSpPr>
            <a:spLocks noGrp="1"/>
          </p:cNvSpPr>
          <p:nvPr>
            <p:ph type="body" sz="quarter" idx="12" hasCustomPrompt="1"/>
          </p:nvPr>
        </p:nvSpPr>
        <p:spPr>
          <a:xfrm>
            <a:off x="4811751" y="2676886"/>
            <a:ext cx="2568498" cy="1181435"/>
          </a:xfrm>
        </p:spPr>
        <p:txBody>
          <a:bodyPr/>
          <a:lstStyle>
            <a:lvl1pPr marL="0" indent="0" algn="ctr">
              <a:buFont typeface="Arial" panose="020B0604020202020204" pitchFamily="34" charset="0"/>
              <a:buNone/>
              <a:defRPr sz="8800" b="1" i="0" cap="all" spc="-300" baseline="0">
                <a:solidFill>
                  <a:schemeClr val="bg1"/>
                </a:solidFill>
              </a:defRPr>
            </a:lvl1pPr>
            <a:lvl2pPr marL="365760" indent="0">
              <a:buFont typeface="Arial" panose="020B0604020202020204" pitchFamily="34" charset="0"/>
              <a:buNone/>
              <a:defRPr>
                <a:solidFill>
                  <a:schemeClr val="bg1"/>
                </a:solidFill>
              </a:defRPr>
            </a:lvl2pPr>
            <a:lvl3pPr marL="731520" indent="0">
              <a:buFont typeface="Arial" panose="020B0604020202020204" pitchFamily="34" charset="0"/>
              <a:buNone/>
              <a:defRPr>
                <a:solidFill>
                  <a:schemeClr val="bg1"/>
                </a:solidFill>
              </a:defRPr>
            </a:lvl3pPr>
            <a:lvl4pPr marL="1097280" indent="0">
              <a:buFont typeface="Arial" panose="020B0604020202020204" pitchFamily="34" charset="0"/>
              <a:buNone/>
              <a:defRPr>
                <a:solidFill>
                  <a:schemeClr val="bg1"/>
                </a:solidFill>
              </a:defRPr>
            </a:lvl4pPr>
            <a:lvl5pPr marL="1463040" indent="0">
              <a:buFont typeface="Arial" panose="020B0604020202020204" pitchFamily="34" charset="0"/>
              <a:buNone/>
              <a:defRPr>
                <a:solidFill>
                  <a:schemeClr val="bg1"/>
                </a:solidFill>
              </a:defRPr>
            </a:lvl5pPr>
          </a:lstStyle>
          <a:p>
            <a:pPr lvl="0"/>
            <a:r>
              <a:rPr lang="en-US"/>
              <a:t>XYZ</a:t>
            </a:r>
          </a:p>
        </p:txBody>
      </p:sp>
      <p:sp>
        <p:nvSpPr>
          <p:cNvPr id="19" name="Text Placeholder 10">
            <a:extLst>
              <a:ext uri="{FF2B5EF4-FFF2-40B4-BE49-F238E27FC236}">
                <a16:creationId xmlns:a16="http://schemas.microsoft.com/office/drawing/2014/main" id="{EB1E03C1-B8D7-7E42-9826-A4B3EE9C35E0}"/>
              </a:ext>
            </a:extLst>
          </p:cNvPr>
          <p:cNvSpPr>
            <a:spLocks noGrp="1"/>
          </p:cNvSpPr>
          <p:nvPr>
            <p:ph type="body" sz="quarter" idx="13"/>
          </p:nvPr>
        </p:nvSpPr>
        <p:spPr>
          <a:xfrm>
            <a:off x="4811751" y="4011239"/>
            <a:ext cx="2568498" cy="858102"/>
          </a:xfrm>
        </p:spPr>
        <p:txBody>
          <a:bodyPr/>
          <a:lstStyle>
            <a:lvl1pPr marL="0" indent="0" algn="ctr">
              <a:buFont typeface="Arial" panose="020B0604020202020204" pitchFamily="34" charset="0"/>
              <a:buNone/>
              <a:defRPr b="1" i="0" cap="all" baseline="0">
                <a:solidFill>
                  <a:schemeClr val="bg1"/>
                </a:solidFill>
              </a:defRPr>
            </a:lvl1pPr>
            <a:lvl2pPr marL="365760" indent="0" algn="ctr">
              <a:buFont typeface="Arial" panose="020B0604020202020204" pitchFamily="34" charset="0"/>
              <a:buNone/>
              <a:defRPr b="1" i="0" cap="all" baseline="0">
                <a:solidFill>
                  <a:schemeClr val="bg1"/>
                </a:solidFill>
              </a:defRPr>
            </a:lvl2pPr>
            <a:lvl3pPr marL="731520" indent="0" algn="ctr">
              <a:buFont typeface="Arial" panose="020B0604020202020204" pitchFamily="34" charset="0"/>
              <a:buNone/>
              <a:defRPr b="1" i="0" cap="all" baseline="0">
                <a:solidFill>
                  <a:schemeClr val="bg1"/>
                </a:solidFill>
              </a:defRPr>
            </a:lvl3pPr>
            <a:lvl4pPr marL="1097280" indent="0" algn="ctr">
              <a:buFont typeface="Arial" panose="020B0604020202020204" pitchFamily="34" charset="0"/>
              <a:buNone/>
              <a:defRPr b="1" i="0" cap="all" baseline="0">
                <a:solidFill>
                  <a:schemeClr val="bg1"/>
                </a:solidFill>
              </a:defRPr>
            </a:lvl4pPr>
            <a:lvl5pPr marL="1463040" indent="0" algn="ctr">
              <a:buFont typeface="Arial" panose="020B0604020202020204" pitchFamily="34" charset="0"/>
              <a:buNone/>
              <a:defRPr b="1" i="0" cap="all" baseline="0">
                <a:solidFill>
                  <a:schemeClr val="bg1"/>
                </a:solidFill>
              </a:defRPr>
            </a:lvl5pPr>
          </a:lstStyle>
          <a:p>
            <a:pPr lvl="0"/>
            <a:r>
              <a:rPr lang="en-US"/>
              <a:t>Click to edit Master text styles</a:t>
            </a:r>
          </a:p>
        </p:txBody>
      </p:sp>
      <p:sp>
        <p:nvSpPr>
          <p:cNvPr id="20" name="Text Placeholder 10">
            <a:extLst>
              <a:ext uri="{FF2B5EF4-FFF2-40B4-BE49-F238E27FC236}">
                <a16:creationId xmlns:a16="http://schemas.microsoft.com/office/drawing/2014/main" id="{FAFD5424-DA42-AD45-BEB0-F55A9C40BFA5}"/>
              </a:ext>
            </a:extLst>
          </p:cNvPr>
          <p:cNvSpPr>
            <a:spLocks noGrp="1"/>
          </p:cNvSpPr>
          <p:nvPr>
            <p:ph type="body" sz="quarter" idx="14" hasCustomPrompt="1"/>
          </p:nvPr>
        </p:nvSpPr>
        <p:spPr>
          <a:xfrm>
            <a:off x="9013901" y="2676886"/>
            <a:ext cx="2568498" cy="1181435"/>
          </a:xfrm>
        </p:spPr>
        <p:txBody>
          <a:bodyPr/>
          <a:lstStyle>
            <a:lvl1pPr marL="0" indent="0" algn="ctr">
              <a:buFont typeface="Arial" panose="020B0604020202020204" pitchFamily="34" charset="0"/>
              <a:buNone/>
              <a:defRPr sz="8800" b="1" i="0" cap="all" spc="-300" baseline="0">
                <a:solidFill>
                  <a:schemeClr val="bg1"/>
                </a:solidFill>
              </a:defRPr>
            </a:lvl1pPr>
            <a:lvl2pPr marL="365760" indent="0">
              <a:buFont typeface="Arial" panose="020B0604020202020204" pitchFamily="34" charset="0"/>
              <a:buNone/>
              <a:defRPr>
                <a:solidFill>
                  <a:schemeClr val="bg1"/>
                </a:solidFill>
              </a:defRPr>
            </a:lvl2pPr>
            <a:lvl3pPr marL="731520" indent="0">
              <a:buFont typeface="Arial" panose="020B0604020202020204" pitchFamily="34" charset="0"/>
              <a:buNone/>
              <a:defRPr>
                <a:solidFill>
                  <a:schemeClr val="bg1"/>
                </a:solidFill>
              </a:defRPr>
            </a:lvl3pPr>
            <a:lvl4pPr marL="1097280" indent="0">
              <a:buFont typeface="Arial" panose="020B0604020202020204" pitchFamily="34" charset="0"/>
              <a:buNone/>
              <a:defRPr>
                <a:solidFill>
                  <a:schemeClr val="bg1"/>
                </a:solidFill>
              </a:defRPr>
            </a:lvl4pPr>
            <a:lvl5pPr marL="1463040" indent="0">
              <a:buFont typeface="Arial" panose="020B0604020202020204" pitchFamily="34" charset="0"/>
              <a:buNone/>
              <a:defRPr>
                <a:solidFill>
                  <a:schemeClr val="bg1"/>
                </a:solidFill>
              </a:defRPr>
            </a:lvl5pPr>
          </a:lstStyle>
          <a:p>
            <a:pPr lvl="0"/>
            <a:r>
              <a:rPr lang="en-US"/>
              <a:t>XYZ</a:t>
            </a:r>
          </a:p>
        </p:txBody>
      </p:sp>
      <p:sp>
        <p:nvSpPr>
          <p:cNvPr id="21" name="Text Placeholder 10">
            <a:extLst>
              <a:ext uri="{FF2B5EF4-FFF2-40B4-BE49-F238E27FC236}">
                <a16:creationId xmlns:a16="http://schemas.microsoft.com/office/drawing/2014/main" id="{6B0A708A-0672-4446-B772-0DD9F9FC7456}"/>
              </a:ext>
            </a:extLst>
          </p:cNvPr>
          <p:cNvSpPr>
            <a:spLocks noGrp="1"/>
          </p:cNvSpPr>
          <p:nvPr>
            <p:ph type="body" sz="quarter" idx="15"/>
          </p:nvPr>
        </p:nvSpPr>
        <p:spPr>
          <a:xfrm>
            <a:off x="9013901" y="4011239"/>
            <a:ext cx="2568498" cy="858102"/>
          </a:xfrm>
        </p:spPr>
        <p:txBody>
          <a:bodyPr/>
          <a:lstStyle>
            <a:lvl1pPr marL="0" indent="0" algn="ctr">
              <a:buFont typeface="Arial" panose="020B0604020202020204" pitchFamily="34" charset="0"/>
              <a:buNone/>
              <a:defRPr b="1" i="0" cap="all" baseline="0">
                <a:solidFill>
                  <a:schemeClr val="bg1"/>
                </a:solidFill>
              </a:defRPr>
            </a:lvl1pPr>
            <a:lvl2pPr marL="365760" indent="0" algn="ctr">
              <a:buFont typeface="Arial" panose="020B0604020202020204" pitchFamily="34" charset="0"/>
              <a:buNone/>
              <a:defRPr b="1" i="0" cap="all" baseline="0">
                <a:solidFill>
                  <a:schemeClr val="bg1"/>
                </a:solidFill>
              </a:defRPr>
            </a:lvl2pPr>
            <a:lvl3pPr marL="731520" indent="0" algn="ctr">
              <a:buFont typeface="Arial" panose="020B0604020202020204" pitchFamily="34" charset="0"/>
              <a:buNone/>
              <a:defRPr b="1" i="0" cap="all" baseline="0">
                <a:solidFill>
                  <a:schemeClr val="bg1"/>
                </a:solidFill>
              </a:defRPr>
            </a:lvl3pPr>
            <a:lvl4pPr marL="1097280" indent="0" algn="ctr">
              <a:buFont typeface="Arial" panose="020B0604020202020204" pitchFamily="34" charset="0"/>
              <a:buNone/>
              <a:defRPr b="1" i="0" cap="all" baseline="0">
                <a:solidFill>
                  <a:schemeClr val="bg1"/>
                </a:solidFill>
              </a:defRPr>
            </a:lvl4pPr>
            <a:lvl5pPr marL="1463040" indent="0" algn="ctr">
              <a:buFont typeface="Arial" panose="020B0604020202020204" pitchFamily="34" charset="0"/>
              <a:buNone/>
              <a:defRPr b="1" i="0" cap="all" baseline="0">
                <a:solidFill>
                  <a:schemeClr val="bg1"/>
                </a:solidFill>
              </a:defRPr>
            </a:lvl5pPr>
          </a:lstStyle>
          <a:p>
            <a:pPr lvl="0"/>
            <a:r>
              <a:rPr lang="en-US"/>
              <a:t>Click to edit Master text styles</a:t>
            </a:r>
          </a:p>
        </p:txBody>
      </p:sp>
      <p:sp>
        <p:nvSpPr>
          <p:cNvPr id="22" name="Text Placeholder 39">
            <a:extLst>
              <a:ext uri="{FF2B5EF4-FFF2-40B4-BE49-F238E27FC236}">
                <a16:creationId xmlns:a16="http://schemas.microsoft.com/office/drawing/2014/main" id="{4C7EE176-49D4-9743-9C9D-E436943DA023}"/>
              </a:ext>
            </a:extLst>
          </p:cNvPr>
          <p:cNvSpPr>
            <a:spLocks noGrp="1"/>
          </p:cNvSpPr>
          <p:nvPr>
            <p:ph type="body" sz="quarter" idx="41" hasCustomPrompt="1"/>
          </p:nvPr>
        </p:nvSpPr>
        <p:spPr>
          <a:xfrm rot="6677734" flipV="1">
            <a:off x="6444573" y="4006480"/>
            <a:ext cx="3395352" cy="115985"/>
          </a:xfrm>
          <a:prstGeom prst="rect">
            <a:avLst/>
          </a:prstGeom>
          <a:solidFill>
            <a:schemeClr val="bg1"/>
          </a:solidFill>
          <a:ln>
            <a:noFill/>
          </a:ln>
        </p:spPr>
        <p:txBody>
          <a:bodyPr/>
          <a:lstStyle>
            <a:lvl1pPr marL="0" indent="0">
              <a:lnSpc>
                <a:spcPct val="100000"/>
              </a:lnSpc>
              <a:buFont typeface="Arial" panose="020B0604020202020204" pitchFamily="34" charset="0"/>
              <a:buNone/>
              <a:defRPr sz="600">
                <a:solidFill>
                  <a:schemeClr val="bg2"/>
                </a:solidFill>
              </a:defRPr>
            </a:lvl1pPr>
          </a:lstStyle>
          <a:p>
            <a:pPr lvl="0"/>
            <a:r>
              <a:rPr lang="en-US"/>
              <a:t>Line</a:t>
            </a:r>
          </a:p>
        </p:txBody>
      </p:sp>
      <p:sp>
        <p:nvSpPr>
          <p:cNvPr id="23" name="Text Placeholder 39">
            <a:extLst>
              <a:ext uri="{FF2B5EF4-FFF2-40B4-BE49-F238E27FC236}">
                <a16:creationId xmlns:a16="http://schemas.microsoft.com/office/drawing/2014/main" id="{C30689D8-C14B-2D46-8DAC-5CA9134F618D}"/>
              </a:ext>
            </a:extLst>
          </p:cNvPr>
          <p:cNvSpPr>
            <a:spLocks noGrp="1"/>
          </p:cNvSpPr>
          <p:nvPr>
            <p:ph type="body" sz="quarter" idx="42" hasCustomPrompt="1"/>
          </p:nvPr>
        </p:nvSpPr>
        <p:spPr>
          <a:xfrm rot="6677734" flipV="1">
            <a:off x="1917179" y="4006480"/>
            <a:ext cx="3395352" cy="115985"/>
          </a:xfrm>
          <a:prstGeom prst="rect">
            <a:avLst/>
          </a:prstGeom>
          <a:solidFill>
            <a:schemeClr val="bg1"/>
          </a:solidFill>
          <a:ln>
            <a:noFill/>
          </a:ln>
        </p:spPr>
        <p:txBody>
          <a:bodyPr/>
          <a:lstStyle>
            <a:lvl1pPr marL="0" indent="0">
              <a:lnSpc>
                <a:spcPct val="100000"/>
              </a:lnSpc>
              <a:buFont typeface="Arial" panose="020B0604020202020204" pitchFamily="34" charset="0"/>
              <a:buNone/>
              <a:defRPr sz="600">
                <a:solidFill>
                  <a:schemeClr val="bg2"/>
                </a:solidFill>
              </a:defRPr>
            </a:lvl1pPr>
          </a:lstStyle>
          <a:p>
            <a:pPr lvl="0"/>
            <a:r>
              <a:rPr lang="en-US"/>
              <a:t>Line</a:t>
            </a:r>
          </a:p>
        </p:txBody>
      </p:sp>
      <p:grpSp>
        <p:nvGrpSpPr>
          <p:cNvPr id="15" name="Graphic 11">
            <a:extLst>
              <a:ext uri="{FF2B5EF4-FFF2-40B4-BE49-F238E27FC236}">
                <a16:creationId xmlns:a16="http://schemas.microsoft.com/office/drawing/2014/main" id="{00091BB0-C2A8-D14A-9105-3F06D699C129}"/>
              </a:ext>
            </a:extLst>
          </p:cNvPr>
          <p:cNvGrpSpPr/>
          <p:nvPr userDrawn="1"/>
        </p:nvGrpSpPr>
        <p:grpSpPr>
          <a:xfrm>
            <a:off x="242888" y="190500"/>
            <a:ext cx="687255" cy="264409"/>
            <a:chOff x="243656" y="192270"/>
            <a:chExt cx="687255" cy="264409"/>
          </a:xfrm>
          <a:solidFill>
            <a:schemeClr val="bg1"/>
          </a:solidFill>
        </p:grpSpPr>
        <p:sp>
          <p:nvSpPr>
            <p:cNvPr id="16" name="Freeform 15">
              <a:extLst>
                <a:ext uri="{FF2B5EF4-FFF2-40B4-BE49-F238E27FC236}">
                  <a16:creationId xmlns:a16="http://schemas.microsoft.com/office/drawing/2014/main" id="{FA29AEC4-5A26-5749-BBFC-3F379E2A7A75}"/>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4E425C0-F45F-8146-82C0-6DCBF6F735A1}"/>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9023525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WORDS - OVERVIEW">
    <p:spTree>
      <p:nvGrpSpPr>
        <p:cNvPr id="1" name=""/>
        <p:cNvGrpSpPr/>
        <p:nvPr/>
      </p:nvGrpSpPr>
      <p:grpSpPr>
        <a:xfrm>
          <a:off x="0" y="0"/>
          <a:ext cx="0" cy="0"/>
          <a:chOff x="0" y="0"/>
          <a:chExt cx="0" cy="0"/>
        </a:xfrm>
      </p:grpSpPr>
      <p:sp>
        <p:nvSpPr>
          <p:cNvPr id="21" name="Green Blue Gradient ">
            <a:extLst>
              <a:ext uri="{FF2B5EF4-FFF2-40B4-BE49-F238E27FC236}">
                <a16:creationId xmlns:a16="http://schemas.microsoft.com/office/drawing/2014/main" id="{CA2BC48D-D4EB-8A4B-9EF6-F6CBF4F4D16D}"/>
              </a:ext>
            </a:extLst>
          </p:cNvPr>
          <p:cNvSpPr/>
          <p:nvPr userDrawn="1"/>
        </p:nvSpPr>
        <p:spPr>
          <a:xfrm>
            <a:off x="1" y="0"/>
            <a:ext cx="178686" cy="686224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pic>
        <p:nvPicPr>
          <p:cNvPr id="3" name="Picture 2">
            <a:extLst>
              <a:ext uri="{FF2B5EF4-FFF2-40B4-BE49-F238E27FC236}">
                <a16:creationId xmlns:a16="http://schemas.microsoft.com/office/drawing/2014/main" id="{E09E88BB-1FCF-1B4F-8248-E16576DA10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324100"/>
            <a:ext cx="12192000" cy="4533900"/>
          </a:xfrm>
          <a:prstGeom prst="rect">
            <a:avLst/>
          </a:prstGeom>
        </p:spPr>
      </p:pic>
      <p:grpSp>
        <p:nvGrpSpPr>
          <p:cNvPr id="13" name="Group 12">
            <a:extLst>
              <a:ext uri="{FF2B5EF4-FFF2-40B4-BE49-F238E27FC236}">
                <a16:creationId xmlns:a16="http://schemas.microsoft.com/office/drawing/2014/main" id="{86A7D4BD-1351-0D48-B6ED-21E1FBF8E3C6}"/>
              </a:ext>
            </a:extLst>
          </p:cNvPr>
          <p:cNvGrpSpPr/>
          <p:nvPr userDrawn="1"/>
        </p:nvGrpSpPr>
        <p:grpSpPr>
          <a:xfrm rot="10800000">
            <a:off x="10462265" y="4198742"/>
            <a:ext cx="1551049" cy="2663300"/>
            <a:chOff x="339588" y="4041937"/>
            <a:chExt cx="1300326" cy="2232784"/>
          </a:xfrm>
          <a:solidFill>
            <a:schemeClr val="bg1">
              <a:lumMod val="85000"/>
              <a:alpha val="27000"/>
            </a:schemeClr>
          </a:solidFill>
        </p:grpSpPr>
        <p:sp>
          <p:nvSpPr>
            <p:cNvPr id="14" name="Rectangle 13">
              <a:extLst>
                <a:ext uri="{FF2B5EF4-FFF2-40B4-BE49-F238E27FC236}">
                  <a16:creationId xmlns:a16="http://schemas.microsoft.com/office/drawing/2014/main" id="{E4202673-3B75-CA4F-8741-6485AE236706}"/>
                </a:ext>
              </a:extLst>
            </p:cNvPr>
            <p:cNvSpPr/>
            <p:nvPr userDrawn="1"/>
          </p:nvSpPr>
          <p:spPr>
            <a:xfrm>
              <a:off x="763514" y="4041937"/>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5" name="Rectangle 14">
              <a:extLst>
                <a:ext uri="{FF2B5EF4-FFF2-40B4-BE49-F238E27FC236}">
                  <a16:creationId xmlns:a16="http://schemas.microsoft.com/office/drawing/2014/main" id="{7ACC3928-AAFA-3F40-A51C-1180E451BE95}"/>
                </a:ext>
              </a:extLst>
            </p:cNvPr>
            <p:cNvSpPr/>
            <p:nvPr userDrawn="1"/>
          </p:nvSpPr>
          <p:spPr>
            <a:xfrm>
              <a:off x="546322"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6" name="Rectangle 15">
              <a:extLst>
                <a:ext uri="{FF2B5EF4-FFF2-40B4-BE49-F238E27FC236}">
                  <a16:creationId xmlns:a16="http://schemas.microsoft.com/office/drawing/2014/main" id="{D29F7307-E283-4343-B2C9-BD4D6A8CCF7B}"/>
                </a:ext>
              </a:extLst>
            </p:cNvPr>
            <p:cNvSpPr/>
            <p:nvPr userDrawn="1"/>
          </p:nvSpPr>
          <p:spPr>
            <a:xfrm>
              <a:off x="339588" y="4890052"/>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7" name="Rectangle 16">
              <a:extLst>
                <a:ext uri="{FF2B5EF4-FFF2-40B4-BE49-F238E27FC236}">
                  <a16:creationId xmlns:a16="http://schemas.microsoft.com/office/drawing/2014/main" id="{245480F9-4C4A-CE4B-A68B-F3C5E7F4A2A0}"/>
                </a:ext>
              </a:extLst>
            </p:cNvPr>
            <p:cNvSpPr/>
            <p:nvPr userDrawn="1"/>
          </p:nvSpPr>
          <p:spPr>
            <a:xfrm>
              <a:off x="546324"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8" name="Rectangle 17">
              <a:extLst>
                <a:ext uri="{FF2B5EF4-FFF2-40B4-BE49-F238E27FC236}">
                  <a16:creationId xmlns:a16="http://schemas.microsoft.com/office/drawing/2014/main" id="{62BF089F-519B-124A-9971-7238DB9C5779}"/>
                </a:ext>
              </a:extLst>
            </p:cNvPr>
            <p:cNvSpPr/>
            <p:nvPr userDrawn="1"/>
          </p:nvSpPr>
          <p:spPr>
            <a:xfrm>
              <a:off x="339590" y="5685183"/>
              <a:ext cx="121589" cy="589538"/>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sp>
          <p:nvSpPr>
            <p:cNvPr id="19" name="Rectangle 18">
              <a:extLst>
                <a:ext uri="{FF2B5EF4-FFF2-40B4-BE49-F238E27FC236}">
                  <a16:creationId xmlns:a16="http://schemas.microsoft.com/office/drawing/2014/main" id="{00511335-FED7-F046-B5D7-1E1D371F90EC}"/>
                </a:ext>
              </a:extLst>
            </p:cNvPr>
            <p:cNvSpPr/>
            <p:nvPr userDrawn="1"/>
          </p:nvSpPr>
          <p:spPr>
            <a:xfrm>
              <a:off x="1518326" y="4823613"/>
              <a:ext cx="121588" cy="659959"/>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sp>
        <p:nvSpPr>
          <p:cNvPr id="20" name="Copyright">
            <a:extLst>
              <a:ext uri="{FF2B5EF4-FFF2-40B4-BE49-F238E27FC236}">
                <a16:creationId xmlns:a16="http://schemas.microsoft.com/office/drawing/2014/main" id="{E5E5AEA6-9620-9444-94C5-E6766C5067FB}"/>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1">
                    <a:lumMod val="95000"/>
                  </a:schemeClr>
                </a:solidFill>
                <a:latin typeface="+mn-lt"/>
              </a:rPr>
              <a:t>Copyright © </a:t>
            </a:r>
            <a:r>
              <a:rPr lang="en-US" sz="1000">
                <a:solidFill>
                  <a:schemeClr val="bg1">
                    <a:lumMod val="95000"/>
                  </a:schemeClr>
                </a:solidFill>
                <a:latin typeface="+mn-lt"/>
              </a:rPr>
              <a:t>2021</a:t>
            </a:r>
            <a:r>
              <a:rPr sz="1000">
                <a:solidFill>
                  <a:schemeClr val="bg1">
                    <a:lumMod val="95000"/>
                  </a:schemeClr>
                </a:solidFill>
                <a:latin typeface="+mn-lt"/>
              </a:rPr>
              <a:t> </a:t>
            </a:r>
            <a:r>
              <a:rPr lang="en-US" sz="1000">
                <a:solidFill>
                  <a:schemeClr val="bg1">
                    <a:lumMod val="95000"/>
                  </a:schemeClr>
                </a:solidFill>
                <a:latin typeface="+mn-lt"/>
              </a:rPr>
              <a:t>Pricefx. Proprietary &amp; Confidential.</a:t>
            </a:r>
          </a:p>
        </p:txBody>
      </p:sp>
      <p:sp>
        <p:nvSpPr>
          <p:cNvPr id="42" name="Text Placeholder 10">
            <a:extLst>
              <a:ext uri="{FF2B5EF4-FFF2-40B4-BE49-F238E27FC236}">
                <a16:creationId xmlns:a16="http://schemas.microsoft.com/office/drawing/2014/main" id="{46BB1125-FA4C-174E-A333-D60A213D48B8}"/>
              </a:ext>
            </a:extLst>
          </p:cNvPr>
          <p:cNvSpPr>
            <a:spLocks noGrp="1"/>
          </p:cNvSpPr>
          <p:nvPr>
            <p:ph type="body" sz="quarter" idx="12"/>
          </p:nvPr>
        </p:nvSpPr>
        <p:spPr>
          <a:xfrm>
            <a:off x="829694" y="845859"/>
            <a:ext cx="10546430" cy="1008417"/>
          </a:xfrm>
        </p:spPr>
        <p:txBody>
          <a:bodyPr anchor="ctr">
            <a:normAutofit/>
          </a:bodyPr>
          <a:lstStyle>
            <a:lvl1pPr marL="0" indent="0" algn="l">
              <a:lnSpc>
                <a:spcPct val="90000"/>
              </a:lnSpc>
              <a:buFontTx/>
              <a:buNone/>
              <a:defRPr sz="3200">
                <a:solidFill>
                  <a:schemeClr val="tx1"/>
                </a:solidFill>
                <a:latin typeface="+mj-lt"/>
              </a:defRPr>
            </a:lvl1pPr>
            <a:lvl2pPr marL="365760" indent="0">
              <a:buFontTx/>
              <a:buNone/>
              <a:defRPr sz="4800">
                <a:solidFill>
                  <a:schemeClr val="bg1"/>
                </a:solidFill>
                <a:latin typeface="+mj-lt"/>
              </a:defRPr>
            </a:lvl2pPr>
            <a:lvl3pPr marL="731520" indent="0">
              <a:buFontTx/>
              <a:buNone/>
              <a:defRPr sz="4800">
                <a:solidFill>
                  <a:schemeClr val="bg1"/>
                </a:solidFill>
                <a:latin typeface="+mj-lt"/>
              </a:defRPr>
            </a:lvl3pPr>
            <a:lvl4pPr marL="1097280" indent="0">
              <a:buFontTx/>
              <a:buNone/>
              <a:defRPr sz="4800">
                <a:solidFill>
                  <a:schemeClr val="bg1"/>
                </a:solidFill>
                <a:latin typeface="+mj-lt"/>
              </a:defRPr>
            </a:lvl4pPr>
            <a:lvl5pPr marL="1463040" indent="0">
              <a:buFontTx/>
              <a:buNone/>
              <a:defRPr sz="4800">
                <a:solidFill>
                  <a:schemeClr val="bg1"/>
                </a:solidFill>
                <a:latin typeface="+mj-lt"/>
              </a:defRPr>
            </a:lvl5pPr>
          </a:lstStyle>
          <a:p>
            <a:pPr lvl="0"/>
            <a:r>
              <a:rPr lang="en-US"/>
              <a:t>Click to edit Master text styles</a:t>
            </a:r>
          </a:p>
        </p:txBody>
      </p:sp>
      <p:sp>
        <p:nvSpPr>
          <p:cNvPr id="43" name="Text Placeholder 5">
            <a:extLst>
              <a:ext uri="{FF2B5EF4-FFF2-40B4-BE49-F238E27FC236}">
                <a16:creationId xmlns:a16="http://schemas.microsoft.com/office/drawing/2014/main" id="{AE8DCBBA-8ECC-C141-B80A-83BB3658192F}"/>
              </a:ext>
            </a:extLst>
          </p:cNvPr>
          <p:cNvSpPr>
            <a:spLocks noGrp="1"/>
          </p:cNvSpPr>
          <p:nvPr>
            <p:ph type="body" sz="quarter" idx="20"/>
          </p:nvPr>
        </p:nvSpPr>
        <p:spPr>
          <a:xfrm>
            <a:off x="829694" y="2031220"/>
            <a:ext cx="3200400" cy="640080"/>
          </a:xfrm>
          <a:solidFill>
            <a:schemeClr val="tx1"/>
          </a:solidFill>
        </p:spPr>
        <p:txBody>
          <a:bodyPr wrap="square" lIns="91440" tIns="91440" rIns="91440" bIns="91440" anchor="ctr">
            <a:noAutofit/>
          </a:bodyPr>
          <a:lstStyle>
            <a:lvl1pPr marL="0" indent="0" algn="ctr">
              <a:spcBef>
                <a:spcPts val="0"/>
              </a:spcBef>
              <a:spcAft>
                <a:spcPts val="0"/>
              </a:spcAft>
              <a:buFont typeface="Arial" panose="020B0604020202020204" pitchFamily="34" charset="0"/>
              <a:buNone/>
              <a:defRPr sz="1800">
                <a:solidFill>
                  <a:schemeClr val="bg1"/>
                </a:solidFill>
              </a:defRPr>
            </a:lvl1pPr>
            <a:lvl2pPr>
              <a:defRPr sz="1200"/>
            </a:lvl2pPr>
            <a:lvl3pPr>
              <a:defRPr sz="1200"/>
            </a:lvl3pPr>
            <a:lvl4pPr>
              <a:defRPr sz="1200"/>
            </a:lvl4pPr>
            <a:lvl5pPr>
              <a:defRPr sz="1200"/>
            </a:lvl5pPr>
          </a:lstStyle>
          <a:p>
            <a:pPr lvl="0"/>
            <a:r>
              <a:rPr lang="en-US"/>
              <a:t>Click to edit Master text styles</a:t>
            </a:r>
          </a:p>
        </p:txBody>
      </p:sp>
      <p:sp>
        <p:nvSpPr>
          <p:cNvPr id="44" name="Content Placeholder">
            <a:extLst>
              <a:ext uri="{FF2B5EF4-FFF2-40B4-BE49-F238E27FC236}">
                <a16:creationId xmlns:a16="http://schemas.microsoft.com/office/drawing/2014/main" id="{0F42BCBC-0E84-8D41-AEFE-2C592C2E54BE}"/>
              </a:ext>
            </a:extLst>
          </p:cNvPr>
          <p:cNvSpPr>
            <a:spLocks noGrp="1"/>
          </p:cNvSpPr>
          <p:nvPr>
            <p:ph sz="quarter" idx="10"/>
          </p:nvPr>
        </p:nvSpPr>
        <p:spPr>
          <a:xfrm>
            <a:off x="829694" y="3088888"/>
            <a:ext cx="3200400" cy="2761510"/>
          </a:xfrm>
          <a:solidFill>
            <a:schemeClr val="bg1"/>
          </a:solidFill>
        </p:spPr>
        <p:txBody>
          <a:bodyPr lIns="182880" tIns="182880" rIns="274320" bIns="182880"/>
          <a:lstStyle>
            <a:lvl1pPr>
              <a:spcBef>
                <a:spcPts val="600"/>
              </a:spcBef>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Text Placeholder 5">
            <a:extLst>
              <a:ext uri="{FF2B5EF4-FFF2-40B4-BE49-F238E27FC236}">
                <a16:creationId xmlns:a16="http://schemas.microsoft.com/office/drawing/2014/main" id="{D813BEFB-8279-2E4A-8201-8923C7619970}"/>
              </a:ext>
            </a:extLst>
          </p:cNvPr>
          <p:cNvSpPr>
            <a:spLocks noGrp="1"/>
          </p:cNvSpPr>
          <p:nvPr>
            <p:ph type="body" sz="quarter" idx="24"/>
          </p:nvPr>
        </p:nvSpPr>
        <p:spPr>
          <a:xfrm>
            <a:off x="4506962" y="2031220"/>
            <a:ext cx="3200400" cy="640080"/>
          </a:xfrm>
          <a:solidFill>
            <a:schemeClr val="tx1"/>
          </a:solidFill>
        </p:spPr>
        <p:txBody>
          <a:bodyPr wrap="square" lIns="91440" tIns="91440" rIns="91440" bIns="91440" anchor="ctr">
            <a:noAutofit/>
          </a:bodyPr>
          <a:lstStyle>
            <a:lvl1pPr marL="0" indent="0" algn="ctr">
              <a:spcBef>
                <a:spcPts val="0"/>
              </a:spcBef>
              <a:spcAft>
                <a:spcPts val="0"/>
              </a:spcAft>
              <a:buFont typeface="Arial" panose="020B0604020202020204" pitchFamily="34" charset="0"/>
              <a:buNone/>
              <a:defRPr sz="1800">
                <a:solidFill>
                  <a:schemeClr val="bg1"/>
                </a:solidFill>
              </a:defRPr>
            </a:lvl1pPr>
            <a:lvl2pPr>
              <a:defRPr sz="1200"/>
            </a:lvl2pPr>
            <a:lvl3pPr>
              <a:defRPr sz="1200"/>
            </a:lvl3pPr>
            <a:lvl4pPr>
              <a:defRPr sz="1200"/>
            </a:lvl4pPr>
            <a:lvl5pPr>
              <a:defRPr sz="1200"/>
            </a:lvl5pPr>
          </a:lstStyle>
          <a:p>
            <a:pPr lvl="0"/>
            <a:r>
              <a:rPr lang="en-US"/>
              <a:t>Click to edit Master text styles</a:t>
            </a:r>
          </a:p>
        </p:txBody>
      </p:sp>
      <p:sp>
        <p:nvSpPr>
          <p:cNvPr id="46" name="Content Placeholder">
            <a:extLst>
              <a:ext uri="{FF2B5EF4-FFF2-40B4-BE49-F238E27FC236}">
                <a16:creationId xmlns:a16="http://schemas.microsoft.com/office/drawing/2014/main" id="{1D826622-694D-8E46-8BB4-66D91BC45EDD}"/>
              </a:ext>
            </a:extLst>
          </p:cNvPr>
          <p:cNvSpPr>
            <a:spLocks noGrp="1"/>
          </p:cNvSpPr>
          <p:nvPr>
            <p:ph sz="quarter" idx="25"/>
          </p:nvPr>
        </p:nvSpPr>
        <p:spPr>
          <a:xfrm>
            <a:off x="4506962" y="3088888"/>
            <a:ext cx="3200400" cy="2761510"/>
          </a:xfrm>
          <a:solidFill>
            <a:schemeClr val="bg1"/>
          </a:solidFill>
        </p:spPr>
        <p:txBody>
          <a:bodyPr lIns="182880" tIns="182880" rIns="274320" bIns="182880"/>
          <a:lstStyle>
            <a:lvl1pPr>
              <a:spcBef>
                <a:spcPts val="600"/>
              </a:spcBef>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ext Placeholder 5">
            <a:extLst>
              <a:ext uri="{FF2B5EF4-FFF2-40B4-BE49-F238E27FC236}">
                <a16:creationId xmlns:a16="http://schemas.microsoft.com/office/drawing/2014/main" id="{83F5156E-FE25-BE4A-A7EC-E84CB1213521}"/>
              </a:ext>
            </a:extLst>
          </p:cNvPr>
          <p:cNvSpPr>
            <a:spLocks noGrp="1"/>
          </p:cNvSpPr>
          <p:nvPr>
            <p:ph type="body" sz="quarter" idx="26"/>
          </p:nvPr>
        </p:nvSpPr>
        <p:spPr>
          <a:xfrm>
            <a:off x="8175724" y="2031220"/>
            <a:ext cx="3200400" cy="640080"/>
          </a:xfrm>
          <a:solidFill>
            <a:schemeClr val="tx1"/>
          </a:solidFill>
        </p:spPr>
        <p:txBody>
          <a:bodyPr wrap="square" lIns="91440" tIns="91440" rIns="91440" bIns="91440" anchor="ctr">
            <a:noAutofit/>
          </a:bodyPr>
          <a:lstStyle>
            <a:lvl1pPr marL="0" indent="0" algn="ctr">
              <a:spcBef>
                <a:spcPts val="0"/>
              </a:spcBef>
              <a:spcAft>
                <a:spcPts val="0"/>
              </a:spcAft>
              <a:buFont typeface="Arial" panose="020B0604020202020204" pitchFamily="34" charset="0"/>
              <a:buNone/>
              <a:defRPr sz="1800">
                <a:solidFill>
                  <a:schemeClr val="bg1"/>
                </a:solidFill>
              </a:defRPr>
            </a:lvl1pPr>
            <a:lvl2pPr>
              <a:defRPr sz="1200"/>
            </a:lvl2pPr>
            <a:lvl3pPr>
              <a:defRPr sz="1200"/>
            </a:lvl3pPr>
            <a:lvl4pPr>
              <a:defRPr sz="1200"/>
            </a:lvl4pPr>
            <a:lvl5pPr>
              <a:defRPr sz="1200"/>
            </a:lvl5pPr>
          </a:lstStyle>
          <a:p>
            <a:pPr lvl="0"/>
            <a:r>
              <a:rPr lang="en-US"/>
              <a:t>Click to edit Master text styles</a:t>
            </a:r>
          </a:p>
        </p:txBody>
      </p:sp>
      <p:sp>
        <p:nvSpPr>
          <p:cNvPr id="48" name="Content Placeholder">
            <a:extLst>
              <a:ext uri="{FF2B5EF4-FFF2-40B4-BE49-F238E27FC236}">
                <a16:creationId xmlns:a16="http://schemas.microsoft.com/office/drawing/2014/main" id="{6DE34512-3159-054B-8BFA-A00C6BC7EF0F}"/>
              </a:ext>
            </a:extLst>
          </p:cNvPr>
          <p:cNvSpPr>
            <a:spLocks noGrp="1"/>
          </p:cNvSpPr>
          <p:nvPr>
            <p:ph sz="quarter" idx="27"/>
          </p:nvPr>
        </p:nvSpPr>
        <p:spPr>
          <a:xfrm>
            <a:off x="8175724" y="3088888"/>
            <a:ext cx="3200400" cy="2761510"/>
          </a:xfrm>
          <a:solidFill>
            <a:schemeClr val="bg1"/>
          </a:solidFill>
        </p:spPr>
        <p:txBody>
          <a:bodyPr lIns="182880" tIns="182880" rIns="274320" bIns="182880"/>
          <a:lstStyle>
            <a:lvl1pPr>
              <a:spcBef>
                <a:spcPts val="600"/>
              </a:spcBef>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4785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WORDS - DETAIL">
    <p:spTree>
      <p:nvGrpSpPr>
        <p:cNvPr id="1" name=""/>
        <p:cNvGrpSpPr/>
        <p:nvPr/>
      </p:nvGrpSpPr>
      <p:grpSpPr>
        <a:xfrm>
          <a:off x="0" y="0"/>
          <a:ext cx="0" cy="0"/>
          <a:chOff x="0" y="0"/>
          <a:chExt cx="0" cy="0"/>
        </a:xfrm>
      </p:grpSpPr>
      <p:sp>
        <p:nvSpPr>
          <p:cNvPr id="14" name="Green Blue Gradient ">
            <a:extLst>
              <a:ext uri="{FF2B5EF4-FFF2-40B4-BE49-F238E27FC236}">
                <a16:creationId xmlns:a16="http://schemas.microsoft.com/office/drawing/2014/main" id="{737807D4-43DF-1C4E-8232-AC5E11CA579F}"/>
              </a:ext>
            </a:extLst>
          </p:cNvPr>
          <p:cNvSpPr/>
          <p:nvPr userDrawn="1"/>
        </p:nvSpPr>
        <p:spPr>
          <a:xfrm>
            <a:off x="1" y="0"/>
            <a:ext cx="6477000" cy="6858000"/>
          </a:xfrm>
          <a:prstGeom prst="rect">
            <a:avLst/>
          </a:prstGeom>
          <a:gradFill>
            <a:gsLst>
              <a:gs pos="100000">
                <a:srgbClr val="DBBAC3"/>
              </a:gs>
              <a:gs pos="67000">
                <a:schemeClr val="accent6"/>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rPr>
              <a:t> </a:t>
            </a:r>
          </a:p>
        </p:txBody>
      </p:sp>
      <p:sp>
        <p:nvSpPr>
          <p:cNvPr id="15" name="Title 1">
            <a:extLst>
              <a:ext uri="{FF2B5EF4-FFF2-40B4-BE49-F238E27FC236}">
                <a16:creationId xmlns:a16="http://schemas.microsoft.com/office/drawing/2014/main" id="{76791B9C-BC15-B846-BCFF-BE830CFCF7CF}"/>
              </a:ext>
            </a:extLst>
          </p:cNvPr>
          <p:cNvSpPr>
            <a:spLocks noGrp="1"/>
          </p:cNvSpPr>
          <p:nvPr>
            <p:ph type="title"/>
          </p:nvPr>
        </p:nvSpPr>
        <p:spPr>
          <a:xfrm>
            <a:off x="613482" y="2033537"/>
            <a:ext cx="5482518" cy="1862573"/>
          </a:xfrm>
        </p:spPr>
        <p:txBody>
          <a:bodyPr anchor="b"/>
          <a:lstStyle>
            <a:lvl1pPr>
              <a:defRPr sz="5800">
                <a:solidFill>
                  <a:schemeClr val="bg1"/>
                </a:solidFill>
              </a:defRPr>
            </a:lvl1pPr>
          </a:lstStyle>
          <a:p>
            <a:r>
              <a:rPr lang="en-US"/>
              <a:t>Click to edit Master title style</a:t>
            </a:r>
          </a:p>
        </p:txBody>
      </p:sp>
      <p:sp>
        <p:nvSpPr>
          <p:cNvPr id="24" name="Content Placeholder 3">
            <a:extLst>
              <a:ext uri="{FF2B5EF4-FFF2-40B4-BE49-F238E27FC236}">
                <a16:creationId xmlns:a16="http://schemas.microsoft.com/office/drawing/2014/main" id="{BC728097-1485-5D43-8E17-E5EF494110C4}"/>
              </a:ext>
            </a:extLst>
          </p:cNvPr>
          <p:cNvSpPr>
            <a:spLocks noGrp="1"/>
          </p:cNvSpPr>
          <p:nvPr>
            <p:ph sz="quarter" idx="23"/>
          </p:nvPr>
        </p:nvSpPr>
        <p:spPr>
          <a:xfrm>
            <a:off x="7086598" y="457200"/>
            <a:ext cx="4491919" cy="5753102"/>
          </a:xfrm>
        </p:spPr>
        <p:txBody>
          <a:bodyPr anchor="ct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5">
            <a:extLst>
              <a:ext uri="{FF2B5EF4-FFF2-40B4-BE49-F238E27FC236}">
                <a16:creationId xmlns:a16="http://schemas.microsoft.com/office/drawing/2014/main" id="{0F695DC4-B9A8-2441-AAD8-C7214C1ED363}"/>
              </a:ext>
            </a:extLst>
          </p:cNvPr>
          <p:cNvSpPr>
            <a:spLocks noGrp="1"/>
          </p:cNvSpPr>
          <p:nvPr>
            <p:ph type="body" sz="quarter" idx="20"/>
          </p:nvPr>
        </p:nvSpPr>
        <p:spPr>
          <a:xfrm>
            <a:off x="613482" y="4190683"/>
            <a:ext cx="2196626" cy="338554"/>
          </a:xfrm>
          <a:solidFill>
            <a:schemeClr val="tx1"/>
          </a:solidFill>
        </p:spPr>
        <p:txBody>
          <a:bodyPr wrap="square" lIns="91440" rIns="91440">
            <a:spAutoFit/>
          </a:bodyPr>
          <a:lstStyle>
            <a:lvl1pPr marL="0" indent="0">
              <a:buFont typeface="Arial" panose="020B0604020202020204" pitchFamily="34" charset="0"/>
              <a:buNone/>
              <a:defRPr sz="1600">
                <a:solidFill>
                  <a:schemeClr val="bg1"/>
                </a:solidFill>
              </a:defRPr>
            </a:lvl1pPr>
            <a:lvl2pPr>
              <a:defRPr sz="1200"/>
            </a:lvl2pPr>
            <a:lvl3pPr>
              <a:defRPr sz="1200"/>
            </a:lvl3pPr>
            <a:lvl4pPr>
              <a:defRPr sz="1200"/>
            </a:lvl4pPr>
            <a:lvl5pPr>
              <a:defRPr sz="1200"/>
            </a:lvl5pPr>
          </a:lstStyle>
          <a:p>
            <a:pPr lvl="0"/>
            <a:r>
              <a:rPr lang="en-US"/>
              <a:t>Click to edit Master text styles</a:t>
            </a:r>
          </a:p>
        </p:txBody>
      </p:sp>
      <p:grpSp>
        <p:nvGrpSpPr>
          <p:cNvPr id="7" name="Graphic 11">
            <a:extLst>
              <a:ext uri="{FF2B5EF4-FFF2-40B4-BE49-F238E27FC236}">
                <a16:creationId xmlns:a16="http://schemas.microsoft.com/office/drawing/2014/main" id="{4C3691D5-050D-5049-A00D-BE6FBF731E89}"/>
              </a:ext>
            </a:extLst>
          </p:cNvPr>
          <p:cNvGrpSpPr/>
          <p:nvPr userDrawn="1"/>
        </p:nvGrpSpPr>
        <p:grpSpPr>
          <a:xfrm>
            <a:off x="242888" y="190500"/>
            <a:ext cx="687255" cy="264409"/>
            <a:chOff x="243656" y="192270"/>
            <a:chExt cx="687255" cy="264409"/>
          </a:xfrm>
          <a:solidFill>
            <a:schemeClr val="bg1"/>
          </a:solidFill>
        </p:grpSpPr>
        <p:sp>
          <p:nvSpPr>
            <p:cNvPr id="8" name="Freeform 7">
              <a:extLst>
                <a:ext uri="{FF2B5EF4-FFF2-40B4-BE49-F238E27FC236}">
                  <a16:creationId xmlns:a16="http://schemas.microsoft.com/office/drawing/2014/main" id="{BE467A6B-8D3F-C04B-BE58-5C2C0226A49B}"/>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3FFD33-A6A0-4340-916E-DB932B2E21FB}"/>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32524560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Text_Bullet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CD3159-83A2-4BBE-803F-587FAAA39E1A}"/>
              </a:ext>
            </a:extLst>
          </p:cNvPr>
          <p:cNvSpPr>
            <a:spLocks noGrp="1"/>
          </p:cNvSpPr>
          <p:nvPr>
            <p:ph type="sldNum" sz="quarter" idx="14"/>
          </p:nvPr>
        </p:nvSpPr>
        <p:spPr/>
        <p:txBody>
          <a:bodyPr/>
          <a:lstStyle/>
          <a:p>
            <a:fld id="{54B8A882-8BCE-4B00-A944-66502DFFF835}" type="slidenum">
              <a:rPr lang="en-US" smtClean="0"/>
              <a:t>‹#›</a:t>
            </a:fld>
            <a:endParaRPr lang="en-US"/>
          </a:p>
        </p:txBody>
      </p:sp>
      <p:sp>
        <p:nvSpPr>
          <p:cNvPr id="4" name="Text Placeholder 3">
            <a:extLst>
              <a:ext uri="{FF2B5EF4-FFF2-40B4-BE49-F238E27FC236}">
                <a16:creationId xmlns:a16="http://schemas.microsoft.com/office/drawing/2014/main" id="{F8C7C559-F2A7-47EB-978B-F90221DD9C3F}"/>
              </a:ext>
            </a:extLst>
          </p:cNvPr>
          <p:cNvSpPr>
            <a:spLocks noGrp="1"/>
          </p:cNvSpPr>
          <p:nvPr>
            <p:ph type="body" sz="quarter" idx="15"/>
          </p:nvPr>
        </p:nvSpPr>
        <p:spPr>
          <a:xfrm>
            <a:off x="505818" y="2145553"/>
            <a:ext cx="11180367" cy="3832060"/>
          </a:xfrm>
          <a:prstGeom prst="rect">
            <a:avLst/>
          </a:prstGeom>
        </p:spPr>
        <p:txBody>
          <a:bodyPr/>
          <a:lstStyle>
            <a:lvl1pPr marL="228594" indent="-228594">
              <a:buFontTx/>
              <a:buBlip>
                <a:blip r:embed="rId2"/>
              </a:buBlip>
              <a:defRPr sz="2133">
                <a:solidFill>
                  <a:srgbClr val="0F253F"/>
                </a:solidFill>
                <a:latin typeface="Neo Sans Pro" panose="020B0504030504040204" pitchFamily="34" charset="0"/>
              </a:defRPr>
            </a:lvl1pPr>
            <a:lvl2pPr marL="685783" indent="-228594">
              <a:buFontTx/>
              <a:buBlip>
                <a:blip r:embed="rId2"/>
              </a:buBlip>
              <a:defRPr sz="1867">
                <a:solidFill>
                  <a:srgbClr val="0F253F"/>
                </a:solidFill>
                <a:latin typeface="Neo Sans Pro" panose="020B0504030504040204" pitchFamily="34" charset="0"/>
              </a:defRPr>
            </a:lvl2pPr>
            <a:lvl3pPr marL="1142971" indent="-228594">
              <a:buFontTx/>
              <a:buBlip>
                <a:blip r:embed="rId2"/>
              </a:buBlip>
              <a:defRPr sz="1600">
                <a:solidFill>
                  <a:srgbClr val="0F253F"/>
                </a:solidFill>
                <a:latin typeface="Neo Sans Pro" panose="020B0504030504040204" pitchFamily="34" charset="0"/>
              </a:defRPr>
            </a:lvl3pPr>
            <a:lvl4pPr marL="1600160" indent="-228594">
              <a:buFontTx/>
              <a:buBlip>
                <a:blip r:embed="rId2"/>
              </a:buBlip>
              <a:defRPr sz="1333">
                <a:solidFill>
                  <a:srgbClr val="0F253F"/>
                </a:solidFill>
                <a:latin typeface="Neo Sans Pro" panose="020B0504030504040204" pitchFamily="34" charset="0"/>
              </a:defRPr>
            </a:lvl4pPr>
            <a:lvl5pPr marL="2057349" indent="-228594">
              <a:buFontTx/>
              <a:buBlip>
                <a:blip r:embed="rId2"/>
              </a:buBlip>
              <a:defRPr sz="1067">
                <a:solidFill>
                  <a:srgbClr val="0F253F"/>
                </a:solidFill>
                <a:latin typeface="Neo Sans Pro" panose="020B05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58541322-00EC-463C-95F1-DBF232E4A4AC}"/>
              </a:ext>
            </a:extLst>
          </p:cNvPr>
          <p:cNvSpPr>
            <a:spLocks noGrp="1"/>
          </p:cNvSpPr>
          <p:nvPr>
            <p:ph type="body" sz="quarter" idx="39" hasCustomPrompt="1"/>
          </p:nvPr>
        </p:nvSpPr>
        <p:spPr>
          <a:xfrm>
            <a:off x="504000" y="301535"/>
            <a:ext cx="11184000" cy="544432"/>
          </a:xfrm>
          <a:prstGeom prst="rect">
            <a:avLst/>
          </a:prstGeom>
        </p:spPr>
        <p:txBody>
          <a:bodyPr anchor="ctr"/>
          <a:lstStyle>
            <a:lvl1pPr marL="0" indent="0" algn="l">
              <a:buNone/>
              <a:tabLst>
                <a:tab pos="357708" algn="l"/>
              </a:tabLst>
              <a:defRPr sz="4267" b="1">
                <a:solidFill>
                  <a:srgbClr val="0070C0"/>
                </a:solidFill>
                <a:latin typeface="Neo Sans Pro" panose="020B0504030504040204" pitchFamily="34" charset="0"/>
              </a:defRPr>
            </a:lvl1pPr>
          </a:lstStyle>
          <a:p>
            <a:pPr lvl="0"/>
            <a:r>
              <a:rPr lang="pl-PL"/>
              <a:t>Header</a:t>
            </a:r>
            <a:endParaRPr lang="en-US"/>
          </a:p>
        </p:txBody>
      </p:sp>
      <p:sp>
        <p:nvSpPr>
          <p:cNvPr id="13" name="Text Placeholder 15">
            <a:extLst>
              <a:ext uri="{FF2B5EF4-FFF2-40B4-BE49-F238E27FC236}">
                <a16:creationId xmlns:a16="http://schemas.microsoft.com/office/drawing/2014/main" id="{D2CC6C57-031D-47F4-ACB8-F83EAABA5F8C}"/>
              </a:ext>
            </a:extLst>
          </p:cNvPr>
          <p:cNvSpPr>
            <a:spLocks noGrp="1"/>
          </p:cNvSpPr>
          <p:nvPr>
            <p:ph type="body" sz="quarter" idx="40" hasCustomPrompt="1"/>
          </p:nvPr>
        </p:nvSpPr>
        <p:spPr>
          <a:xfrm>
            <a:off x="504000" y="845967"/>
            <a:ext cx="11184000" cy="818491"/>
          </a:xfrm>
          <a:prstGeom prst="rect">
            <a:avLst/>
          </a:prstGeom>
        </p:spPr>
        <p:txBody>
          <a:bodyPr/>
          <a:lstStyle>
            <a:lvl1pPr marL="0" indent="0" algn="l">
              <a:buNone/>
              <a:defRPr sz="2133" b="0" i="1">
                <a:solidFill>
                  <a:srgbClr val="0F253F"/>
                </a:solidFill>
                <a:latin typeface="Neo Sans Pro" panose="020B0504030504040204" pitchFamily="34" charset="0"/>
              </a:defRPr>
            </a:lvl1pPr>
            <a:lvl5pPr marL="1828754" indent="0">
              <a:buNone/>
              <a:defRPr/>
            </a:lvl5pPr>
          </a:lstStyle>
          <a:p>
            <a:pPr lvl="0"/>
            <a:r>
              <a:rPr lang="pl-PL"/>
              <a:t>Sub header</a:t>
            </a:r>
            <a:endParaRPr lang="en-US"/>
          </a:p>
        </p:txBody>
      </p:sp>
    </p:spTree>
    <p:extLst>
      <p:ext uri="{BB962C8B-B14F-4D97-AF65-F5344CB8AC3E}">
        <p14:creationId xmlns:p14="http://schemas.microsoft.com/office/powerpoint/2010/main" val="397314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62116C7-A73F-ED45-B7E0-8EA47C66CE47}"/>
              </a:ext>
            </a:extLst>
          </p:cNvPr>
          <p:cNvSpPr>
            <a:spLocks noGrp="1"/>
          </p:cNvSpPr>
          <p:nvPr>
            <p:ph type="sldNum" sz="quarter" idx="12"/>
          </p:nvPr>
        </p:nvSpPr>
        <p:spPr/>
        <p:txBody>
          <a:bodyPr/>
          <a:lstStyle/>
          <a:p>
            <a:fld id="{AFEF34EB-A583-9F4A-8A24-1B983E1747E3}" type="slidenum">
              <a:rPr lang="en-US" smtClean="0"/>
              <a:t>‹#›</a:t>
            </a:fld>
            <a:endParaRPr lang="en-US"/>
          </a:p>
        </p:txBody>
      </p:sp>
      <p:sp>
        <p:nvSpPr>
          <p:cNvPr id="6" name="Title 1">
            <a:extLst>
              <a:ext uri="{FF2B5EF4-FFF2-40B4-BE49-F238E27FC236}">
                <a16:creationId xmlns:a16="http://schemas.microsoft.com/office/drawing/2014/main" id="{EC4951B4-3F7B-3442-8E12-E31E4EB4F8FE}"/>
              </a:ext>
            </a:extLst>
          </p:cNvPr>
          <p:cNvSpPr>
            <a:spLocks noGrp="1"/>
          </p:cNvSpPr>
          <p:nvPr>
            <p:ph type="title"/>
          </p:nvPr>
        </p:nvSpPr>
        <p:spPr>
          <a:xfrm>
            <a:off x="221674" y="302490"/>
            <a:ext cx="11132127" cy="757093"/>
          </a:xfrm>
        </p:spPr>
        <p:txBody>
          <a:bodyPr/>
          <a:lstStyle>
            <a:lvl1pPr>
              <a:defRPr>
                <a:solidFill>
                  <a:schemeClr val="accent4"/>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7356833C-F1D3-A945-BD00-2F4DFD7A89EB}"/>
              </a:ext>
            </a:extLst>
          </p:cNvPr>
          <p:cNvSpPr>
            <a:spLocks noGrp="1"/>
          </p:cNvSpPr>
          <p:nvPr>
            <p:ph sz="quarter" idx="13"/>
          </p:nvPr>
        </p:nvSpPr>
        <p:spPr>
          <a:xfrm>
            <a:off x="222250" y="1274763"/>
            <a:ext cx="11131551" cy="4849812"/>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3983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37083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alpha val="0"/>
          </a:schemeClr>
        </a:solidFill>
        <a:effectLst/>
      </p:bgPr>
    </p:bg>
    <p:spTree>
      <p:nvGrpSpPr>
        <p:cNvPr id="1" name=""/>
        <p:cNvGrpSpPr/>
        <p:nvPr/>
      </p:nvGrpSpPr>
      <p:grpSpPr>
        <a:xfrm>
          <a:off x="0" y="0"/>
          <a:ext cx="0" cy="0"/>
          <a:chOff x="0" y="0"/>
          <a:chExt cx="0" cy="0"/>
        </a:xfrm>
      </p:grpSpPr>
      <p:pic>
        <p:nvPicPr>
          <p:cNvPr id="194" name="Picture 193">
            <a:extLst>
              <a:ext uri="{FF2B5EF4-FFF2-40B4-BE49-F238E27FC236}">
                <a16:creationId xmlns:a16="http://schemas.microsoft.com/office/drawing/2014/main" id="{37522F11-1C08-1840-B75A-FB42063624AF}"/>
              </a:ext>
            </a:extLst>
          </p:cNvPr>
          <p:cNvPicPr>
            <a:picLocks noChangeAspect="1"/>
          </p:cNvPicPr>
          <p:nvPr userDrawn="1"/>
        </p:nvPicPr>
        <p:blipFill rotWithShape="1">
          <a:blip r:embed="rId2" cstate="print">
            <a:alphaModFix amt="56000"/>
            <a:extLst>
              <a:ext uri="{BEBA8EAE-BF5A-486C-A8C5-ECC9F3942E4B}">
                <a14:imgProps xmlns:a14="http://schemas.microsoft.com/office/drawing/2010/main">
                  <a14:imgLayer r:embed="rId3">
                    <a14:imgEffect>
                      <a14:sharpenSoften amount="-28000"/>
                    </a14:imgEffect>
                    <a14:imgEffect>
                      <a14:brightnessContrast bright="6000"/>
                    </a14:imgEffect>
                  </a14:imgLayer>
                </a14:imgProps>
              </a:ext>
              <a:ext uri="{28A0092B-C50C-407E-A947-70E740481C1C}">
                <a14:useLocalDpi xmlns:a14="http://schemas.microsoft.com/office/drawing/2010/main" val="0"/>
              </a:ext>
            </a:extLst>
          </a:blip>
          <a:srcRect/>
          <a:stretch/>
        </p:blipFill>
        <p:spPr>
          <a:xfrm>
            <a:off x="0" y="0"/>
            <a:ext cx="12191999" cy="2156576"/>
          </a:xfrm>
          <a:prstGeom prst="rect">
            <a:avLst/>
          </a:prstGeom>
          <a:solidFill>
            <a:srgbClr val="88B9E1"/>
          </a:solidFill>
        </p:spPr>
      </p:pic>
      <p:sp>
        <p:nvSpPr>
          <p:cNvPr id="7" name="Freeform 5">
            <a:extLst>
              <a:ext uri="{FF2B5EF4-FFF2-40B4-BE49-F238E27FC236}">
                <a16:creationId xmlns:a16="http://schemas.microsoft.com/office/drawing/2014/main" id="{8A81C9EA-54E0-D540-8452-D5C76D65EA5B}"/>
              </a:ext>
            </a:extLst>
          </p:cNvPr>
          <p:cNvSpPr>
            <a:spLocks noChangeAspect="1"/>
          </p:cNvSpPr>
          <p:nvPr userDrawn="1"/>
        </p:nvSpPr>
        <p:spPr bwMode="auto">
          <a:xfrm>
            <a:off x="3436623" y="2139780"/>
            <a:ext cx="2571599" cy="4142979"/>
          </a:xfrm>
          <a:custGeom>
            <a:avLst/>
            <a:gdLst>
              <a:gd name="connsiteX0" fmla="*/ 85 w 5664"/>
              <a:gd name="connsiteY0" fmla="*/ 3531 h 12960"/>
              <a:gd name="connsiteX1" fmla="*/ 401 w 5664"/>
              <a:gd name="connsiteY1" fmla="*/ 3142 h 12960"/>
              <a:gd name="connsiteX2" fmla="*/ 431 w 5664"/>
              <a:gd name="connsiteY2" fmla="*/ 2758 h 12960"/>
              <a:gd name="connsiteX3" fmla="*/ 633 w 5664"/>
              <a:gd name="connsiteY3" fmla="*/ 2412 h 12960"/>
              <a:gd name="connsiteX4" fmla="*/ 786 w 5664"/>
              <a:gd name="connsiteY4" fmla="*/ 2271 h 12960"/>
              <a:gd name="connsiteX5" fmla="*/ 849 w 5664"/>
              <a:gd name="connsiteY5" fmla="*/ 1875 h 12960"/>
              <a:gd name="connsiteX6" fmla="*/ 1021 w 5664"/>
              <a:gd name="connsiteY6" fmla="*/ 1790 h 12960"/>
              <a:gd name="connsiteX7" fmla="*/ 1348 w 5664"/>
              <a:gd name="connsiteY7" fmla="*/ 1378 h 12960"/>
              <a:gd name="connsiteX8" fmla="*/ 1438 w 5664"/>
              <a:gd name="connsiteY8" fmla="*/ 1141 h 12960"/>
              <a:gd name="connsiteX9" fmla="*/ 1755 w 5664"/>
              <a:gd name="connsiteY9" fmla="*/ 958 h 12960"/>
              <a:gd name="connsiteX10" fmla="*/ 1841 w 5664"/>
              <a:gd name="connsiteY10" fmla="*/ 740 h 12960"/>
              <a:gd name="connsiteX11" fmla="*/ 2046 w 5664"/>
              <a:gd name="connsiteY11" fmla="*/ 646 h 12960"/>
              <a:gd name="connsiteX12" fmla="*/ 2156 w 5664"/>
              <a:gd name="connsiteY12" fmla="*/ 489 h 12960"/>
              <a:gd name="connsiteX13" fmla="*/ 2362 w 5664"/>
              <a:gd name="connsiteY13" fmla="*/ 157 h 12960"/>
              <a:gd name="connsiteX14" fmla="*/ 2567 w 5664"/>
              <a:gd name="connsiteY14" fmla="*/ 0 h 12960"/>
              <a:gd name="connsiteX15" fmla="*/ 2708 w 5664"/>
              <a:gd name="connsiteY15" fmla="*/ 0 h 12960"/>
              <a:gd name="connsiteX16" fmla="*/ 2708 w 5664"/>
              <a:gd name="connsiteY16" fmla="*/ 0 h 12960"/>
              <a:gd name="connsiteX17" fmla="*/ 2721 w 5664"/>
              <a:gd name="connsiteY17" fmla="*/ 7 h 12960"/>
              <a:gd name="connsiteX18" fmla="*/ 2734 w 5664"/>
              <a:gd name="connsiteY18" fmla="*/ 17 h 12960"/>
              <a:gd name="connsiteX19" fmla="*/ 2750 w 5664"/>
              <a:gd name="connsiteY19" fmla="*/ 29 h 12960"/>
              <a:gd name="connsiteX20" fmla="*/ 2766 w 5664"/>
              <a:gd name="connsiteY20" fmla="*/ 43 h 12960"/>
              <a:gd name="connsiteX21" fmla="*/ 2782 w 5664"/>
              <a:gd name="connsiteY21" fmla="*/ 59 h 12960"/>
              <a:gd name="connsiteX22" fmla="*/ 2795 w 5664"/>
              <a:gd name="connsiteY22" fmla="*/ 76 h 12960"/>
              <a:gd name="connsiteX23" fmla="*/ 2799 w 5664"/>
              <a:gd name="connsiteY23" fmla="*/ 85 h 12960"/>
              <a:gd name="connsiteX24" fmla="*/ 2803 w 5664"/>
              <a:gd name="connsiteY24" fmla="*/ 94 h 12960"/>
              <a:gd name="connsiteX25" fmla="*/ 2803 w 5664"/>
              <a:gd name="connsiteY25" fmla="*/ 94 h 12960"/>
              <a:gd name="connsiteX26" fmla="*/ 2806 w 5664"/>
              <a:gd name="connsiteY26" fmla="*/ 102 h 12960"/>
              <a:gd name="connsiteX27" fmla="*/ 2812 w 5664"/>
              <a:gd name="connsiteY27" fmla="*/ 111 h 12960"/>
              <a:gd name="connsiteX28" fmla="*/ 2820 w 5664"/>
              <a:gd name="connsiteY28" fmla="*/ 120 h 12960"/>
              <a:gd name="connsiteX29" fmla="*/ 2829 w 5664"/>
              <a:gd name="connsiteY29" fmla="*/ 128 h 12960"/>
              <a:gd name="connsiteX30" fmla="*/ 2849 w 5664"/>
              <a:gd name="connsiteY30" fmla="*/ 144 h 12960"/>
              <a:gd name="connsiteX31" fmla="*/ 2871 w 5664"/>
              <a:gd name="connsiteY31" fmla="*/ 159 h 12960"/>
              <a:gd name="connsiteX32" fmla="*/ 2893 w 5664"/>
              <a:gd name="connsiteY32" fmla="*/ 172 h 12960"/>
              <a:gd name="connsiteX33" fmla="*/ 2911 w 5664"/>
              <a:gd name="connsiteY33" fmla="*/ 180 h 12960"/>
              <a:gd name="connsiteX34" fmla="*/ 2929 w 5664"/>
              <a:gd name="connsiteY34" fmla="*/ 189 h 12960"/>
              <a:gd name="connsiteX35" fmla="*/ 3103 w 5664"/>
              <a:gd name="connsiteY35" fmla="*/ 426 h 12960"/>
              <a:gd name="connsiteX36" fmla="*/ 3338 w 5664"/>
              <a:gd name="connsiteY36" fmla="*/ 630 h 12960"/>
              <a:gd name="connsiteX37" fmla="*/ 3527 w 5664"/>
              <a:gd name="connsiteY37" fmla="*/ 646 h 12960"/>
              <a:gd name="connsiteX38" fmla="*/ 3622 w 5664"/>
              <a:gd name="connsiteY38" fmla="*/ 740 h 12960"/>
              <a:gd name="connsiteX39" fmla="*/ 3622 w 5664"/>
              <a:gd name="connsiteY39" fmla="*/ 835 h 12960"/>
              <a:gd name="connsiteX40" fmla="*/ 3748 w 5664"/>
              <a:gd name="connsiteY40" fmla="*/ 883 h 12960"/>
              <a:gd name="connsiteX41" fmla="*/ 3906 w 5664"/>
              <a:gd name="connsiteY41" fmla="*/ 1008 h 12960"/>
              <a:gd name="connsiteX42" fmla="*/ 4009 w 5664"/>
              <a:gd name="connsiteY42" fmla="*/ 1122 h 12960"/>
              <a:gd name="connsiteX43" fmla="*/ 4072 w 5664"/>
              <a:gd name="connsiteY43" fmla="*/ 1359 h 12960"/>
              <a:gd name="connsiteX44" fmla="*/ 4213 w 5664"/>
              <a:gd name="connsiteY44" fmla="*/ 1418 h 12960"/>
              <a:gd name="connsiteX45" fmla="*/ 4249 w 5664"/>
              <a:gd name="connsiteY45" fmla="*/ 1572 h 12960"/>
              <a:gd name="connsiteX46" fmla="*/ 4391 w 5664"/>
              <a:gd name="connsiteY46" fmla="*/ 1821 h 12960"/>
              <a:gd name="connsiteX47" fmla="*/ 4581 w 5664"/>
              <a:gd name="connsiteY47" fmla="*/ 2009 h 12960"/>
              <a:gd name="connsiteX48" fmla="*/ 4604 w 5664"/>
              <a:gd name="connsiteY48" fmla="*/ 2330 h 12960"/>
              <a:gd name="connsiteX49" fmla="*/ 4722 w 5664"/>
              <a:gd name="connsiteY49" fmla="*/ 2530 h 12960"/>
              <a:gd name="connsiteX50" fmla="*/ 5018 w 5664"/>
              <a:gd name="connsiteY50" fmla="*/ 2685 h 12960"/>
              <a:gd name="connsiteX51" fmla="*/ 5112 w 5664"/>
              <a:gd name="connsiteY51" fmla="*/ 2803 h 12960"/>
              <a:gd name="connsiteX52" fmla="*/ 5159 w 5664"/>
              <a:gd name="connsiteY52" fmla="*/ 2944 h 12960"/>
              <a:gd name="connsiteX53" fmla="*/ 5243 w 5664"/>
              <a:gd name="connsiteY53" fmla="*/ 3027 h 12960"/>
              <a:gd name="connsiteX54" fmla="*/ 5432 w 5664"/>
              <a:gd name="connsiteY54" fmla="*/ 3288 h 12960"/>
              <a:gd name="connsiteX55" fmla="*/ 5523 w 5664"/>
              <a:gd name="connsiteY55" fmla="*/ 3563 h 12960"/>
              <a:gd name="connsiteX56" fmla="*/ 5585 w 5664"/>
              <a:gd name="connsiteY56" fmla="*/ 3642 h 12960"/>
              <a:gd name="connsiteX57" fmla="*/ 5606 w 5664"/>
              <a:gd name="connsiteY57" fmla="*/ 3725 h 12960"/>
              <a:gd name="connsiteX58" fmla="*/ 5664 w 5664"/>
              <a:gd name="connsiteY58" fmla="*/ 3863 h 12960"/>
              <a:gd name="connsiteX59" fmla="*/ 5664 w 5664"/>
              <a:gd name="connsiteY59" fmla="*/ 4162 h 12960"/>
              <a:gd name="connsiteX60" fmla="*/ 5664 w 5664"/>
              <a:gd name="connsiteY60" fmla="*/ 4351 h 12960"/>
              <a:gd name="connsiteX61" fmla="*/ 5491 w 5664"/>
              <a:gd name="connsiteY61" fmla="*/ 4753 h 12960"/>
              <a:gd name="connsiteX62" fmla="*/ 5585 w 5664"/>
              <a:gd name="connsiteY62" fmla="*/ 5249 h 12960"/>
              <a:gd name="connsiteX63" fmla="*/ 5523 w 5664"/>
              <a:gd name="connsiteY63" fmla="*/ 5408 h 12960"/>
              <a:gd name="connsiteX64" fmla="*/ 5539 w 5664"/>
              <a:gd name="connsiteY64" fmla="*/ 5613 h 12960"/>
              <a:gd name="connsiteX65" fmla="*/ 5443 w 5664"/>
              <a:gd name="connsiteY65" fmla="*/ 6196 h 12960"/>
              <a:gd name="connsiteX66" fmla="*/ 5318 w 5664"/>
              <a:gd name="connsiteY66" fmla="*/ 7142 h 12960"/>
              <a:gd name="connsiteX67" fmla="*/ 5096 w 5664"/>
              <a:gd name="connsiteY67" fmla="*/ 7442 h 12960"/>
              <a:gd name="connsiteX68" fmla="*/ 4923 w 5664"/>
              <a:gd name="connsiteY68" fmla="*/ 7977 h 12960"/>
              <a:gd name="connsiteX69" fmla="*/ 4779 w 5664"/>
              <a:gd name="connsiteY69" fmla="*/ 8277 h 12960"/>
              <a:gd name="connsiteX70" fmla="*/ 4685 w 5664"/>
              <a:gd name="connsiteY70" fmla="*/ 8609 h 12960"/>
              <a:gd name="connsiteX71" fmla="*/ 4669 w 5664"/>
              <a:gd name="connsiteY71" fmla="*/ 8971 h 12960"/>
              <a:gd name="connsiteX72" fmla="*/ 4479 w 5664"/>
              <a:gd name="connsiteY72" fmla="*/ 9303 h 12960"/>
              <a:gd name="connsiteX73" fmla="*/ 4495 w 5664"/>
              <a:gd name="connsiteY73" fmla="*/ 9413 h 12960"/>
              <a:gd name="connsiteX74" fmla="*/ 4385 w 5664"/>
              <a:gd name="connsiteY74" fmla="*/ 9586 h 12960"/>
              <a:gd name="connsiteX75" fmla="*/ 4290 w 5664"/>
              <a:gd name="connsiteY75" fmla="*/ 9933 h 12960"/>
              <a:gd name="connsiteX76" fmla="*/ 4290 w 5664"/>
              <a:gd name="connsiteY76" fmla="*/ 10202 h 12960"/>
              <a:gd name="connsiteX77" fmla="*/ 4322 w 5664"/>
              <a:gd name="connsiteY77" fmla="*/ 10548 h 12960"/>
              <a:gd name="connsiteX78" fmla="*/ 4164 w 5664"/>
              <a:gd name="connsiteY78" fmla="*/ 10753 h 12960"/>
              <a:gd name="connsiteX79" fmla="*/ 4053 w 5664"/>
              <a:gd name="connsiteY79" fmla="*/ 11085 h 12960"/>
              <a:gd name="connsiteX80" fmla="*/ 3801 w 5664"/>
              <a:gd name="connsiteY80" fmla="*/ 11367 h 12960"/>
              <a:gd name="connsiteX81" fmla="*/ 3739 w 5664"/>
              <a:gd name="connsiteY81" fmla="*/ 11652 h 12960"/>
              <a:gd name="connsiteX82" fmla="*/ 3599 w 5664"/>
              <a:gd name="connsiteY82" fmla="*/ 11936 h 12960"/>
              <a:gd name="connsiteX83" fmla="*/ 3536 w 5664"/>
              <a:gd name="connsiteY83" fmla="*/ 12156 h 12960"/>
              <a:gd name="connsiteX84" fmla="*/ 3505 w 5664"/>
              <a:gd name="connsiteY84" fmla="*/ 12534 h 12960"/>
              <a:gd name="connsiteX85" fmla="*/ 3276 w 5664"/>
              <a:gd name="connsiteY85" fmla="*/ 12708 h 12960"/>
              <a:gd name="connsiteX86" fmla="*/ 3048 w 5664"/>
              <a:gd name="connsiteY86" fmla="*/ 12866 h 12960"/>
              <a:gd name="connsiteX87" fmla="*/ 2812 w 5664"/>
              <a:gd name="connsiteY87" fmla="*/ 12960 h 12960"/>
              <a:gd name="connsiteX88" fmla="*/ 2464 w 5664"/>
              <a:gd name="connsiteY88" fmla="*/ 12960 h 12960"/>
              <a:gd name="connsiteX89" fmla="*/ 2150 w 5664"/>
              <a:gd name="connsiteY89" fmla="*/ 12677 h 12960"/>
              <a:gd name="connsiteX90" fmla="*/ 1991 w 5664"/>
              <a:gd name="connsiteY90" fmla="*/ 12393 h 12960"/>
              <a:gd name="connsiteX91" fmla="*/ 1944 w 5664"/>
              <a:gd name="connsiteY91" fmla="*/ 12125 h 12960"/>
              <a:gd name="connsiteX92" fmla="*/ 1637 w 5664"/>
              <a:gd name="connsiteY92" fmla="*/ 11825 h 12960"/>
              <a:gd name="connsiteX93" fmla="*/ 1503 w 5664"/>
              <a:gd name="connsiteY93" fmla="*/ 11607 h 12960"/>
              <a:gd name="connsiteX94" fmla="*/ 1543 w 5664"/>
              <a:gd name="connsiteY94" fmla="*/ 11376 h 12960"/>
              <a:gd name="connsiteX95" fmla="*/ 1354 w 5664"/>
              <a:gd name="connsiteY95" fmla="*/ 10855 h 12960"/>
              <a:gd name="connsiteX96" fmla="*/ 1154 w 5664"/>
              <a:gd name="connsiteY96" fmla="*/ 10059 h 12960"/>
              <a:gd name="connsiteX97" fmla="*/ 1211 w 5664"/>
              <a:gd name="connsiteY97" fmla="*/ 9460 h 12960"/>
              <a:gd name="connsiteX98" fmla="*/ 933 w 5664"/>
              <a:gd name="connsiteY98" fmla="*/ 8892 h 12960"/>
              <a:gd name="connsiteX99" fmla="*/ 885 w 5664"/>
              <a:gd name="connsiteY99" fmla="*/ 8514 h 12960"/>
              <a:gd name="connsiteX100" fmla="*/ 857 w 5664"/>
              <a:gd name="connsiteY100" fmla="*/ 8207 h 12960"/>
              <a:gd name="connsiteX101" fmla="*/ 588 w 5664"/>
              <a:gd name="connsiteY101" fmla="*/ 7899 h 12960"/>
              <a:gd name="connsiteX102" fmla="*/ 526 w 5664"/>
              <a:gd name="connsiteY102" fmla="*/ 7568 h 12960"/>
              <a:gd name="connsiteX103" fmla="*/ 399 w 5664"/>
              <a:gd name="connsiteY103" fmla="*/ 6906 h 12960"/>
              <a:gd name="connsiteX104" fmla="*/ 337 w 5664"/>
              <a:gd name="connsiteY104" fmla="*/ 6432 h 12960"/>
              <a:gd name="connsiteX105" fmla="*/ 226 w 5664"/>
              <a:gd name="connsiteY105" fmla="*/ 6212 h 12960"/>
              <a:gd name="connsiteX106" fmla="*/ 226 w 5664"/>
              <a:gd name="connsiteY106" fmla="*/ 5770 h 12960"/>
              <a:gd name="connsiteX107" fmla="*/ 133 w 5664"/>
              <a:gd name="connsiteY107" fmla="*/ 5502 h 12960"/>
              <a:gd name="connsiteX108" fmla="*/ 133 w 5664"/>
              <a:gd name="connsiteY108" fmla="*/ 5140 h 12960"/>
              <a:gd name="connsiteX109" fmla="*/ 22 w 5664"/>
              <a:gd name="connsiteY109" fmla="*/ 4919 h 12960"/>
              <a:gd name="connsiteX110" fmla="*/ 22 w 5664"/>
              <a:gd name="connsiteY110" fmla="*/ 4557 h 12960"/>
              <a:gd name="connsiteX111" fmla="*/ 22 w 5664"/>
              <a:gd name="connsiteY111" fmla="*/ 4557 h 12960"/>
              <a:gd name="connsiteX112" fmla="*/ 29 w 5664"/>
              <a:gd name="connsiteY112" fmla="*/ 4528 h 12960"/>
              <a:gd name="connsiteX113" fmla="*/ 35 w 5664"/>
              <a:gd name="connsiteY113" fmla="*/ 4499 h 12960"/>
              <a:gd name="connsiteX114" fmla="*/ 39 w 5664"/>
              <a:gd name="connsiteY114" fmla="*/ 4463 h 12960"/>
              <a:gd name="connsiteX115" fmla="*/ 42 w 5664"/>
              <a:gd name="connsiteY115" fmla="*/ 4426 h 12960"/>
              <a:gd name="connsiteX116" fmla="*/ 43 w 5664"/>
              <a:gd name="connsiteY116" fmla="*/ 4408 h 12960"/>
              <a:gd name="connsiteX117" fmla="*/ 42 w 5664"/>
              <a:gd name="connsiteY117" fmla="*/ 4390 h 12960"/>
              <a:gd name="connsiteX118" fmla="*/ 39 w 5664"/>
              <a:gd name="connsiteY118" fmla="*/ 4374 h 12960"/>
              <a:gd name="connsiteX119" fmla="*/ 35 w 5664"/>
              <a:gd name="connsiteY119" fmla="*/ 4358 h 12960"/>
              <a:gd name="connsiteX120" fmla="*/ 29 w 5664"/>
              <a:gd name="connsiteY120" fmla="*/ 4346 h 12960"/>
              <a:gd name="connsiteX121" fmla="*/ 22 w 5664"/>
              <a:gd name="connsiteY121" fmla="*/ 4335 h 12960"/>
              <a:gd name="connsiteX122" fmla="*/ 22 w 5664"/>
              <a:gd name="connsiteY122" fmla="*/ 4335 h 12960"/>
              <a:gd name="connsiteX123" fmla="*/ 17 w 5664"/>
              <a:gd name="connsiteY123" fmla="*/ 4331 h 12960"/>
              <a:gd name="connsiteX124" fmla="*/ 14 w 5664"/>
              <a:gd name="connsiteY124" fmla="*/ 4325 h 12960"/>
              <a:gd name="connsiteX125" fmla="*/ 9 w 5664"/>
              <a:gd name="connsiteY125" fmla="*/ 4310 h 12960"/>
              <a:gd name="connsiteX126" fmla="*/ 4 w 5664"/>
              <a:gd name="connsiteY126" fmla="*/ 4293 h 12960"/>
              <a:gd name="connsiteX127" fmla="*/ 1 w 5664"/>
              <a:gd name="connsiteY127" fmla="*/ 4274 h 12960"/>
              <a:gd name="connsiteX128" fmla="*/ 0 w 5664"/>
              <a:gd name="connsiteY128" fmla="*/ 4253 h 12960"/>
              <a:gd name="connsiteX129" fmla="*/ 1 w 5664"/>
              <a:gd name="connsiteY129" fmla="*/ 4230 h 12960"/>
              <a:gd name="connsiteX130" fmla="*/ 4 w 5664"/>
              <a:gd name="connsiteY130" fmla="*/ 4183 h 12960"/>
              <a:gd name="connsiteX131" fmla="*/ 9 w 5664"/>
              <a:gd name="connsiteY131" fmla="*/ 4140 h 12960"/>
              <a:gd name="connsiteX132" fmla="*/ 14 w 5664"/>
              <a:gd name="connsiteY132" fmla="*/ 4103 h 12960"/>
              <a:gd name="connsiteX133" fmla="*/ 22 w 5664"/>
              <a:gd name="connsiteY133" fmla="*/ 4068 h 12960"/>
              <a:gd name="connsiteX134" fmla="*/ 0 w 5664"/>
              <a:gd name="connsiteY134" fmla="*/ 3925 h 12960"/>
              <a:gd name="connsiteX135" fmla="*/ 85 w 5664"/>
              <a:gd name="connsiteY135" fmla="*/ 3531 h 12960"/>
              <a:gd name="connsiteX0" fmla="*/ 0 w 5664"/>
              <a:gd name="connsiteY0" fmla="*/ 3925 h 12960"/>
              <a:gd name="connsiteX1" fmla="*/ 401 w 5664"/>
              <a:gd name="connsiteY1" fmla="*/ 3142 h 12960"/>
              <a:gd name="connsiteX2" fmla="*/ 431 w 5664"/>
              <a:gd name="connsiteY2" fmla="*/ 2758 h 12960"/>
              <a:gd name="connsiteX3" fmla="*/ 633 w 5664"/>
              <a:gd name="connsiteY3" fmla="*/ 2412 h 12960"/>
              <a:gd name="connsiteX4" fmla="*/ 786 w 5664"/>
              <a:gd name="connsiteY4" fmla="*/ 2271 h 12960"/>
              <a:gd name="connsiteX5" fmla="*/ 849 w 5664"/>
              <a:gd name="connsiteY5" fmla="*/ 1875 h 12960"/>
              <a:gd name="connsiteX6" fmla="*/ 1021 w 5664"/>
              <a:gd name="connsiteY6" fmla="*/ 1790 h 12960"/>
              <a:gd name="connsiteX7" fmla="*/ 1348 w 5664"/>
              <a:gd name="connsiteY7" fmla="*/ 1378 h 12960"/>
              <a:gd name="connsiteX8" fmla="*/ 1438 w 5664"/>
              <a:gd name="connsiteY8" fmla="*/ 1141 h 12960"/>
              <a:gd name="connsiteX9" fmla="*/ 1755 w 5664"/>
              <a:gd name="connsiteY9" fmla="*/ 958 h 12960"/>
              <a:gd name="connsiteX10" fmla="*/ 1841 w 5664"/>
              <a:gd name="connsiteY10" fmla="*/ 740 h 12960"/>
              <a:gd name="connsiteX11" fmla="*/ 2046 w 5664"/>
              <a:gd name="connsiteY11" fmla="*/ 646 h 12960"/>
              <a:gd name="connsiteX12" fmla="*/ 2156 w 5664"/>
              <a:gd name="connsiteY12" fmla="*/ 489 h 12960"/>
              <a:gd name="connsiteX13" fmla="*/ 2362 w 5664"/>
              <a:gd name="connsiteY13" fmla="*/ 157 h 12960"/>
              <a:gd name="connsiteX14" fmla="*/ 2567 w 5664"/>
              <a:gd name="connsiteY14" fmla="*/ 0 h 12960"/>
              <a:gd name="connsiteX15" fmla="*/ 2708 w 5664"/>
              <a:gd name="connsiteY15" fmla="*/ 0 h 12960"/>
              <a:gd name="connsiteX16" fmla="*/ 2708 w 5664"/>
              <a:gd name="connsiteY16" fmla="*/ 0 h 12960"/>
              <a:gd name="connsiteX17" fmla="*/ 2721 w 5664"/>
              <a:gd name="connsiteY17" fmla="*/ 7 h 12960"/>
              <a:gd name="connsiteX18" fmla="*/ 2734 w 5664"/>
              <a:gd name="connsiteY18" fmla="*/ 17 h 12960"/>
              <a:gd name="connsiteX19" fmla="*/ 2750 w 5664"/>
              <a:gd name="connsiteY19" fmla="*/ 29 h 12960"/>
              <a:gd name="connsiteX20" fmla="*/ 2766 w 5664"/>
              <a:gd name="connsiteY20" fmla="*/ 43 h 12960"/>
              <a:gd name="connsiteX21" fmla="*/ 2782 w 5664"/>
              <a:gd name="connsiteY21" fmla="*/ 59 h 12960"/>
              <a:gd name="connsiteX22" fmla="*/ 2795 w 5664"/>
              <a:gd name="connsiteY22" fmla="*/ 76 h 12960"/>
              <a:gd name="connsiteX23" fmla="*/ 2799 w 5664"/>
              <a:gd name="connsiteY23" fmla="*/ 85 h 12960"/>
              <a:gd name="connsiteX24" fmla="*/ 2803 w 5664"/>
              <a:gd name="connsiteY24" fmla="*/ 94 h 12960"/>
              <a:gd name="connsiteX25" fmla="*/ 2803 w 5664"/>
              <a:gd name="connsiteY25" fmla="*/ 94 h 12960"/>
              <a:gd name="connsiteX26" fmla="*/ 2806 w 5664"/>
              <a:gd name="connsiteY26" fmla="*/ 102 h 12960"/>
              <a:gd name="connsiteX27" fmla="*/ 2812 w 5664"/>
              <a:gd name="connsiteY27" fmla="*/ 111 h 12960"/>
              <a:gd name="connsiteX28" fmla="*/ 2820 w 5664"/>
              <a:gd name="connsiteY28" fmla="*/ 120 h 12960"/>
              <a:gd name="connsiteX29" fmla="*/ 2829 w 5664"/>
              <a:gd name="connsiteY29" fmla="*/ 128 h 12960"/>
              <a:gd name="connsiteX30" fmla="*/ 2849 w 5664"/>
              <a:gd name="connsiteY30" fmla="*/ 144 h 12960"/>
              <a:gd name="connsiteX31" fmla="*/ 2871 w 5664"/>
              <a:gd name="connsiteY31" fmla="*/ 159 h 12960"/>
              <a:gd name="connsiteX32" fmla="*/ 2893 w 5664"/>
              <a:gd name="connsiteY32" fmla="*/ 172 h 12960"/>
              <a:gd name="connsiteX33" fmla="*/ 2911 w 5664"/>
              <a:gd name="connsiteY33" fmla="*/ 180 h 12960"/>
              <a:gd name="connsiteX34" fmla="*/ 2929 w 5664"/>
              <a:gd name="connsiteY34" fmla="*/ 189 h 12960"/>
              <a:gd name="connsiteX35" fmla="*/ 3103 w 5664"/>
              <a:gd name="connsiteY35" fmla="*/ 426 h 12960"/>
              <a:gd name="connsiteX36" fmla="*/ 3338 w 5664"/>
              <a:gd name="connsiteY36" fmla="*/ 630 h 12960"/>
              <a:gd name="connsiteX37" fmla="*/ 3527 w 5664"/>
              <a:gd name="connsiteY37" fmla="*/ 646 h 12960"/>
              <a:gd name="connsiteX38" fmla="*/ 3622 w 5664"/>
              <a:gd name="connsiteY38" fmla="*/ 740 h 12960"/>
              <a:gd name="connsiteX39" fmla="*/ 3622 w 5664"/>
              <a:gd name="connsiteY39" fmla="*/ 835 h 12960"/>
              <a:gd name="connsiteX40" fmla="*/ 3748 w 5664"/>
              <a:gd name="connsiteY40" fmla="*/ 883 h 12960"/>
              <a:gd name="connsiteX41" fmla="*/ 3906 w 5664"/>
              <a:gd name="connsiteY41" fmla="*/ 1008 h 12960"/>
              <a:gd name="connsiteX42" fmla="*/ 4009 w 5664"/>
              <a:gd name="connsiteY42" fmla="*/ 1122 h 12960"/>
              <a:gd name="connsiteX43" fmla="*/ 4072 w 5664"/>
              <a:gd name="connsiteY43" fmla="*/ 1359 h 12960"/>
              <a:gd name="connsiteX44" fmla="*/ 4213 w 5664"/>
              <a:gd name="connsiteY44" fmla="*/ 1418 h 12960"/>
              <a:gd name="connsiteX45" fmla="*/ 4249 w 5664"/>
              <a:gd name="connsiteY45" fmla="*/ 1572 h 12960"/>
              <a:gd name="connsiteX46" fmla="*/ 4391 w 5664"/>
              <a:gd name="connsiteY46" fmla="*/ 1821 h 12960"/>
              <a:gd name="connsiteX47" fmla="*/ 4581 w 5664"/>
              <a:gd name="connsiteY47" fmla="*/ 2009 h 12960"/>
              <a:gd name="connsiteX48" fmla="*/ 4604 w 5664"/>
              <a:gd name="connsiteY48" fmla="*/ 2330 h 12960"/>
              <a:gd name="connsiteX49" fmla="*/ 4722 w 5664"/>
              <a:gd name="connsiteY49" fmla="*/ 2530 h 12960"/>
              <a:gd name="connsiteX50" fmla="*/ 5018 w 5664"/>
              <a:gd name="connsiteY50" fmla="*/ 2685 h 12960"/>
              <a:gd name="connsiteX51" fmla="*/ 5112 w 5664"/>
              <a:gd name="connsiteY51" fmla="*/ 2803 h 12960"/>
              <a:gd name="connsiteX52" fmla="*/ 5159 w 5664"/>
              <a:gd name="connsiteY52" fmla="*/ 2944 h 12960"/>
              <a:gd name="connsiteX53" fmla="*/ 5243 w 5664"/>
              <a:gd name="connsiteY53" fmla="*/ 3027 h 12960"/>
              <a:gd name="connsiteX54" fmla="*/ 5432 w 5664"/>
              <a:gd name="connsiteY54" fmla="*/ 3288 h 12960"/>
              <a:gd name="connsiteX55" fmla="*/ 5523 w 5664"/>
              <a:gd name="connsiteY55" fmla="*/ 3563 h 12960"/>
              <a:gd name="connsiteX56" fmla="*/ 5585 w 5664"/>
              <a:gd name="connsiteY56" fmla="*/ 3642 h 12960"/>
              <a:gd name="connsiteX57" fmla="*/ 5606 w 5664"/>
              <a:gd name="connsiteY57" fmla="*/ 3725 h 12960"/>
              <a:gd name="connsiteX58" fmla="*/ 5664 w 5664"/>
              <a:gd name="connsiteY58" fmla="*/ 3863 h 12960"/>
              <a:gd name="connsiteX59" fmla="*/ 5664 w 5664"/>
              <a:gd name="connsiteY59" fmla="*/ 4162 h 12960"/>
              <a:gd name="connsiteX60" fmla="*/ 5664 w 5664"/>
              <a:gd name="connsiteY60" fmla="*/ 4351 h 12960"/>
              <a:gd name="connsiteX61" fmla="*/ 5491 w 5664"/>
              <a:gd name="connsiteY61" fmla="*/ 4753 h 12960"/>
              <a:gd name="connsiteX62" fmla="*/ 5585 w 5664"/>
              <a:gd name="connsiteY62" fmla="*/ 5249 h 12960"/>
              <a:gd name="connsiteX63" fmla="*/ 5523 w 5664"/>
              <a:gd name="connsiteY63" fmla="*/ 5408 h 12960"/>
              <a:gd name="connsiteX64" fmla="*/ 5539 w 5664"/>
              <a:gd name="connsiteY64" fmla="*/ 5613 h 12960"/>
              <a:gd name="connsiteX65" fmla="*/ 5443 w 5664"/>
              <a:gd name="connsiteY65" fmla="*/ 6196 h 12960"/>
              <a:gd name="connsiteX66" fmla="*/ 5318 w 5664"/>
              <a:gd name="connsiteY66" fmla="*/ 7142 h 12960"/>
              <a:gd name="connsiteX67" fmla="*/ 5096 w 5664"/>
              <a:gd name="connsiteY67" fmla="*/ 7442 h 12960"/>
              <a:gd name="connsiteX68" fmla="*/ 4923 w 5664"/>
              <a:gd name="connsiteY68" fmla="*/ 7977 h 12960"/>
              <a:gd name="connsiteX69" fmla="*/ 4779 w 5664"/>
              <a:gd name="connsiteY69" fmla="*/ 8277 h 12960"/>
              <a:gd name="connsiteX70" fmla="*/ 4685 w 5664"/>
              <a:gd name="connsiteY70" fmla="*/ 8609 h 12960"/>
              <a:gd name="connsiteX71" fmla="*/ 4669 w 5664"/>
              <a:gd name="connsiteY71" fmla="*/ 8971 h 12960"/>
              <a:gd name="connsiteX72" fmla="*/ 4479 w 5664"/>
              <a:gd name="connsiteY72" fmla="*/ 9303 h 12960"/>
              <a:gd name="connsiteX73" fmla="*/ 4495 w 5664"/>
              <a:gd name="connsiteY73" fmla="*/ 9413 h 12960"/>
              <a:gd name="connsiteX74" fmla="*/ 4385 w 5664"/>
              <a:gd name="connsiteY74" fmla="*/ 9586 h 12960"/>
              <a:gd name="connsiteX75" fmla="*/ 4290 w 5664"/>
              <a:gd name="connsiteY75" fmla="*/ 9933 h 12960"/>
              <a:gd name="connsiteX76" fmla="*/ 4290 w 5664"/>
              <a:gd name="connsiteY76" fmla="*/ 10202 h 12960"/>
              <a:gd name="connsiteX77" fmla="*/ 4322 w 5664"/>
              <a:gd name="connsiteY77" fmla="*/ 10548 h 12960"/>
              <a:gd name="connsiteX78" fmla="*/ 4164 w 5664"/>
              <a:gd name="connsiteY78" fmla="*/ 10753 h 12960"/>
              <a:gd name="connsiteX79" fmla="*/ 4053 w 5664"/>
              <a:gd name="connsiteY79" fmla="*/ 11085 h 12960"/>
              <a:gd name="connsiteX80" fmla="*/ 3801 w 5664"/>
              <a:gd name="connsiteY80" fmla="*/ 11367 h 12960"/>
              <a:gd name="connsiteX81" fmla="*/ 3739 w 5664"/>
              <a:gd name="connsiteY81" fmla="*/ 11652 h 12960"/>
              <a:gd name="connsiteX82" fmla="*/ 3599 w 5664"/>
              <a:gd name="connsiteY82" fmla="*/ 11936 h 12960"/>
              <a:gd name="connsiteX83" fmla="*/ 3536 w 5664"/>
              <a:gd name="connsiteY83" fmla="*/ 12156 h 12960"/>
              <a:gd name="connsiteX84" fmla="*/ 3505 w 5664"/>
              <a:gd name="connsiteY84" fmla="*/ 12534 h 12960"/>
              <a:gd name="connsiteX85" fmla="*/ 3276 w 5664"/>
              <a:gd name="connsiteY85" fmla="*/ 12708 h 12960"/>
              <a:gd name="connsiteX86" fmla="*/ 3048 w 5664"/>
              <a:gd name="connsiteY86" fmla="*/ 12866 h 12960"/>
              <a:gd name="connsiteX87" fmla="*/ 2812 w 5664"/>
              <a:gd name="connsiteY87" fmla="*/ 12960 h 12960"/>
              <a:gd name="connsiteX88" fmla="*/ 2464 w 5664"/>
              <a:gd name="connsiteY88" fmla="*/ 12960 h 12960"/>
              <a:gd name="connsiteX89" fmla="*/ 2150 w 5664"/>
              <a:gd name="connsiteY89" fmla="*/ 12677 h 12960"/>
              <a:gd name="connsiteX90" fmla="*/ 1991 w 5664"/>
              <a:gd name="connsiteY90" fmla="*/ 12393 h 12960"/>
              <a:gd name="connsiteX91" fmla="*/ 1944 w 5664"/>
              <a:gd name="connsiteY91" fmla="*/ 12125 h 12960"/>
              <a:gd name="connsiteX92" fmla="*/ 1637 w 5664"/>
              <a:gd name="connsiteY92" fmla="*/ 11825 h 12960"/>
              <a:gd name="connsiteX93" fmla="*/ 1503 w 5664"/>
              <a:gd name="connsiteY93" fmla="*/ 11607 h 12960"/>
              <a:gd name="connsiteX94" fmla="*/ 1543 w 5664"/>
              <a:gd name="connsiteY94" fmla="*/ 11376 h 12960"/>
              <a:gd name="connsiteX95" fmla="*/ 1354 w 5664"/>
              <a:gd name="connsiteY95" fmla="*/ 10855 h 12960"/>
              <a:gd name="connsiteX96" fmla="*/ 1154 w 5664"/>
              <a:gd name="connsiteY96" fmla="*/ 10059 h 12960"/>
              <a:gd name="connsiteX97" fmla="*/ 1211 w 5664"/>
              <a:gd name="connsiteY97" fmla="*/ 9460 h 12960"/>
              <a:gd name="connsiteX98" fmla="*/ 933 w 5664"/>
              <a:gd name="connsiteY98" fmla="*/ 8892 h 12960"/>
              <a:gd name="connsiteX99" fmla="*/ 885 w 5664"/>
              <a:gd name="connsiteY99" fmla="*/ 8514 h 12960"/>
              <a:gd name="connsiteX100" fmla="*/ 857 w 5664"/>
              <a:gd name="connsiteY100" fmla="*/ 8207 h 12960"/>
              <a:gd name="connsiteX101" fmla="*/ 588 w 5664"/>
              <a:gd name="connsiteY101" fmla="*/ 7899 h 12960"/>
              <a:gd name="connsiteX102" fmla="*/ 526 w 5664"/>
              <a:gd name="connsiteY102" fmla="*/ 7568 h 12960"/>
              <a:gd name="connsiteX103" fmla="*/ 399 w 5664"/>
              <a:gd name="connsiteY103" fmla="*/ 6906 h 12960"/>
              <a:gd name="connsiteX104" fmla="*/ 337 w 5664"/>
              <a:gd name="connsiteY104" fmla="*/ 6432 h 12960"/>
              <a:gd name="connsiteX105" fmla="*/ 226 w 5664"/>
              <a:gd name="connsiteY105" fmla="*/ 6212 h 12960"/>
              <a:gd name="connsiteX106" fmla="*/ 226 w 5664"/>
              <a:gd name="connsiteY106" fmla="*/ 5770 h 12960"/>
              <a:gd name="connsiteX107" fmla="*/ 133 w 5664"/>
              <a:gd name="connsiteY107" fmla="*/ 5502 h 12960"/>
              <a:gd name="connsiteX108" fmla="*/ 133 w 5664"/>
              <a:gd name="connsiteY108" fmla="*/ 5140 h 12960"/>
              <a:gd name="connsiteX109" fmla="*/ 22 w 5664"/>
              <a:gd name="connsiteY109" fmla="*/ 4919 h 12960"/>
              <a:gd name="connsiteX110" fmla="*/ 22 w 5664"/>
              <a:gd name="connsiteY110" fmla="*/ 4557 h 12960"/>
              <a:gd name="connsiteX111" fmla="*/ 22 w 5664"/>
              <a:gd name="connsiteY111" fmla="*/ 4557 h 12960"/>
              <a:gd name="connsiteX112" fmla="*/ 29 w 5664"/>
              <a:gd name="connsiteY112" fmla="*/ 4528 h 12960"/>
              <a:gd name="connsiteX113" fmla="*/ 35 w 5664"/>
              <a:gd name="connsiteY113" fmla="*/ 4499 h 12960"/>
              <a:gd name="connsiteX114" fmla="*/ 39 w 5664"/>
              <a:gd name="connsiteY114" fmla="*/ 4463 h 12960"/>
              <a:gd name="connsiteX115" fmla="*/ 42 w 5664"/>
              <a:gd name="connsiteY115" fmla="*/ 4426 h 12960"/>
              <a:gd name="connsiteX116" fmla="*/ 43 w 5664"/>
              <a:gd name="connsiteY116" fmla="*/ 4408 h 12960"/>
              <a:gd name="connsiteX117" fmla="*/ 42 w 5664"/>
              <a:gd name="connsiteY117" fmla="*/ 4390 h 12960"/>
              <a:gd name="connsiteX118" fmla="*/ 39 w 5664"/>
              <a:gd name="connsiteY118" fmla="*/ 4374 h 12960"/>
              <a:gd name="connsiteX119" fmla="*/ 35 w 5664"/>
              <a:gd name="connsiteY119" fmla="*/ 4358 h 12960"/>
              <a:gd name="connsiteX120" fmla="*/ 29 w 5664"/>
              <a:gd name="connsiteY120" fmla="*/ 4346 h 12960"/>
              <a:gd name="connsiteX121" fmla="*/ 22 w 5664"/>
              <a:gd name="connsiteY121" fmla="*/ 4335 h 12960"/>
              <a:gd name="connsiteX122" fmla="*/ 22 w 5664"/>
              <a:gd name="connsiteY122" fmla="*/ 4335 h 12960"/>
              <a:gd name="connsiteX123" fmla="*/ 17 w 5664"/>
              <a:gd name="connsiteY123" fmla="*/ 4331 h 12960"/>
              <a:gd name="connsiteX124" fmla="*/ 14 w 5664"/>
              <a:gd name="connsiteY124" fmla="*/ 4325 h 12960"/>
              <a:gd name="connsiteX125" fmla="*/ 9 w 5664"/>
              <a:gd name="connsiteY125" fmla="*/ 4310 h 12960"/>
              <a:gd name="connsiteX126" fmla="*/ 4 w 5664"/>
              <a:gd name="connsiteY126" fmla="*/ 4293 h 12960"/>
              <a:gd name="connsiteX127" fmla="*/ 1 w 5664"/>
              <a:gd name="connsiteY127" fmla="*/ 4274 h 12960"/>
              <a:gd name="connsiteX128" fmla="*/ 0 w 5664"/>
              <a:gd name="connsiteY128" fmla="*/ 4253 h 12960"/>
              <a:gd name="connsiteX129" fmla="*/ 1 w 5664"/>
              <a:gd name="connsiteY129" fmla="*/ 4230 h 12960"/>
              <a:gd name="connsiteX130" fmla="*/ 4 w 5664"/>
              <a:gd name="connsiteY130" fmla="*/ 4183 h 12960"/>
              <a:gd name="connsiteX131" fmla="*/ 9 w 5664"/>
              <a:gd name="connsiteY131" fmla="*/ 4140 h 12960"/>
              <a:gd name="connsiteX132" fmla="*/ 14 w 5664"/>
              <a:gd name="connsiteY132" fmla="*/ 4103 h 12960"/>
              <a:gd name="connsiteX133" fmla="*/ 22 w 5664"/>
              <a:gd name="connsiteY133" fmla="*/ 4068 h 12960"/>
              <a:gd name="connsiteX134" fmla="*/ 0 w 5664"/>
              <a:gd name="connsiteY134" fmla="*/ 3925 h 12960"/>
              <a:gd name="connsiteX0" fmla="*/ 0 w 5664"/>
              <a:gd name="connsiteY0" fmla="*/ 3925 h 12960"/>
              <a:gd name="connsiteX1" fmla="*/ 431 w 5664"/>
              <a:gd name="connsiteY1" fmla="*/ 2758 h 12960"/>
              <a:gd name="connsiteX2" fmla="*/ 633 w 5664"/>
              <a:gd name="connsiteY2" fmla="*/ 2412 h 12960"/>
              <a:gd name="connsiteX3" fmla="*/ 786 w 5664"/>
              <a:gd name="connsiteY3" fmla="*/ 2271 h 12960"/>
              <a:gd name="connsiteX4" fmla="*/ 849 w 5664"/>
              <a:gd name="connsiteY4" fmla="*/ 1875 h 12960"/>
              <a:gd name="connsiteX5" fmla="*/ 1021 w 5664"/>
              <a:gd name="connsiteY5" fmla="*/ 1790 h 12960"/>
              <a:gd name="connsiteX6" fmla="*/ 1348 w 5664"/>
              <a:gd name="connsiteY6" fmla="*/ 1378 h 12960"/>
              <a:gd name="connsiteX7" fmla="*/ 1438 w 5664"/>
              <a:gd name="connsiteY7" fmla="*/ 1141 h 12960"/>
              <a:gd name="connsiteX8" fmla="*/ 1755 w 5664"/>
              <a:gd name="connsiteY8" fmla="*/ 958 h 12960"/>
              <a:gd name="connsiteX9" fmla="*/ 1841 w 5664"/>
              <a:gd name="connsiteY9" fmla="*/ 740 h 12960"/>
              <a:gd name="connsiteX10" fmla="*/ 2046 w 5664"/>
              <a:gd name="connsiteY10" fmla="*/ 646 h 12960"/>
              <a:gd name="connsiteX11" fmla="*/ 2156 w 5664"/>
              <a:gd name="connsiteY11" fmla="*/ 489 h 12960"/>
              <a:gd name="connsiteX12" fmla="*/ 2362 w 5664"/>
              <a:gd name="connsiteY12" fmla="*/ 157 h 12960"/>
              <a:gd name="connsiteX13" fmla="*/ 2567 w 5664"/>
              <a:gd name="connsiteY13" fmla="*/ 0 h 12960"/>
              <a:gd name="connsiteX14" fmla="*/ 2708 w 5664"/>
              <a:gd name="connsiteY14" fmla="*/ 0 h 12960"/>
              <a:gd name="connsiteX15" fmla="*/ 2708 w 5664"/>
              <a:gd name="connsiteY15" fmla="*/ 0 h 12960"/>
              <a:gd name="connsiteX16" fmla="*/ 2721 w 5664"/>
              <a:gd name="connsiteY16" fmla="*/ 7 h 12960"/>
              <a:gd name="connsiteX17" fmla="*/ 2734 w 5664"/>
              <a:gd name="connsiteY17" fmla="*/ 17 h 12960"/>
              <a:gd name="connsiteX18" fmla="*/ 2750 w 5664"/>
              <a:gd name="connsiteY18" fmla="*/ 29 h 12960"/>
              <a:gd name="connsiteX19" fmla="*/ 2766 w 5664"/>
              <a:gd name="connsiteY19" fmla="*/ 43 h 12960"/>
              <a:gd name="connsiteX20" fmla="*/ 2782 w 5664"/>
              <a:gd name="connsiteY20" fmla="*/ 59 h 12960"/>
              <a:gd name="connsiteX21" fmla="*/ 2795 w 5664"/>
              <a:gd name="connsiteY21" fmla="*/ 76 h 12960"/>
              <a:gd name="connsiteX22" fmla="*/ 2799 w 5664"/>
              <a:gd name="connsiteY22" fmla="*/ 85 h 12960"/>
              <a:gd name="connsiteX23" fmla="*/ 2803 w 5664"/>
              <a:gd name="connsiteY23" fmla="*/ 94 h 12960"/>
              <a:gd name="connsiteX24" fmla="*/ 2803 w 5664"/>
              <a:gd name="connsiteY24" fmla="*/ 94 h 12960"/>
              <a:gd name="connsiteX25" fmla="*/ 2806 w 5664"/>
              <a:gd name="connsiteY25" fmla="*/ 102 h 12960"/>
              <a:gd name="connsiteX26" fmla="*/ 2812 w 5664"/>
              <a:gd name="connsiteY26" fmla="*/ 111 h 12960"/>
              <a:gd name="connsiteX27" fmla="*/ 2820 w 5664"/>
              <a:gd name="connsiteY27" fmla="*/ 120 h 12960"/>
              <a:gd name="connsiteX28" fmla="*/ 2829 w 5664"/>
              <a:gd name="connsiteY28" fmla="*/ 128 h 12960"/>
              <a:gd name="connsiteX29" fmla="*/ 2849 w 5664"/>
              <a:gd name="connsiteY29" fmla="*/ 144 h 12960"/>
              <a:gd name="connsiteX30" fmla="*/ 2871 w 5664"/>
              <a:gd name="connsiteY30" fmla="*/ 159 h 12960"/>
              <a:gd name="connsiteX31" fmla="*/ 2893 w 5664"/>
              <a:gd name="connsiteY31" fmla="*/ 172 h 12960"/>
              <a:gd name="connsiteX32" fmla="*/ 2911 w 5664"/>
              <a:gd name="connsiteY32" fmla="*/ 180 h 12960"/>
              <a:gd name="connsiteX33" fmla="*/ 2929 w 5664"/>
              <a:gd name="connsiteY33" fmla="*/ 189 h 12960"/>
              <a:gd name="connsiteX34" fmla="*/ 3103 w 5664"/>
              <a:gd name="connsiteY34" fmla="*/ 426 h 12960"/>
              <a:gd name="connsiteX35" fmla="*/ 3338 w 5664"/>
              <a:gd name="connsiteY35" fmla="*/ 630 h 12960"/>
              <a:gd name="connsiteX36" fmla="*/ 3527 w 5664"/>
              <a:gd name="connsiteY36" fmla="*/ 646 h 12960"/>
              <a:gd name="connsiteX37" fmla="*/ 3622 w 5664"/>
              <a:gd name="connsiteY37" fmla="*/ 740 h 12960"/>
              <a:gd name="connsiteX38" fmla="*/ 3622 w 5664"/>
              <a:gd name="connsiteY38" fmla="*/ 835 h 12960"/>
              <a:gd name="connsiteX39" fmla="*/ 3748 w 5664"/>
              <a:gd name="connsiteY39" fmla="*/ 883 h 12960"/>
              <a:gd name="connsiteX40" fmla="*/ 3906 w 5664"/>
              <a:gd name="connsiteY40" fmla="*/ 1008 h 12960"/>
              <a:gd name="connsiteX41" fmla="*/ 4009 w 5664"/>
              <a:gd name="connsiteY41" fmla="*/ 1122 h 12960"/>
              <a:gd name="connsiteX42" fmla="*/ 4072 w 5664"/>
              <a:gd name="connsiteY42" fmla="*/ 1359 h 12960"/>
              <a:gd name="connsiteX43" fmla="*/ 4213 w 5664"/>
              <a:gd name="connsiteY43" fmla="*/ 1418 h 12960"/>
              <a:gd name="connsiteX44" fmla="*/ 4249 w 5664"/>
              <a:gd name="connsiteY44" fmla="*/ 1572 h 12960"/>
              <a:gd name="connsiteX45" fmla="*/ 4391 w 5664"/>
              <a:gd name="connsiteY45" fmla="*/ 1821 h 12960"/>
              <a:gd name="connsiteX46" fmla="*/ 4581 w 5664"/>
              <a:gd name="connsiteY46" fmla="*/ 2009 h 12960"/>
              <a:gd name="connsiteX47" fmla="*/ 4604 w 5664"/>
              <a:gd name="connsiteY47" fmla="*/ 2330 h 12960"/>
              <a:gd name="connsiteX48" fmla="*/ 4722 w 5664"/>
              <a:gd name="connsiteY48" fmla="*/ 2530 h 12960"/>
              <a:gd name="connsiteX49" fmla="*/ 5018 w 5664"/>
              <a:gd name="connsiteY49" fmla="*/ 2685 h 12960"/>
              <a:gd name="connsiteX50" fmla="*/ 5112 w 5664"/>
              <a:gd name="connsiteY50" fmla="*/ 2803 h 12960"/>
              <a:gd name="connsiteX51" fmla="*/ 5159 w 5664"/>
              <a:gd name="connsiteY51" fmla="*/ 2944 h 12960"/>
              <a:gd name="connsiteX52" fmla="*/ 5243 w 5664"/>
              <a:gd name="connsiteY52" fmla="*/ 3027 h 12960"/>
              <a:gd name="connsiteX53" fmla="*/ 5432 w 5664"/>
              <a:gd name="connsiteY53" fmla="*/ 3288 h 12960"/>
              <a:gd name="connsiteX54" fmla="*/ 5523 w 5664"/>
              <a:gd name="connsiteY54" fmla="*/ 3563 h 12960"/>
              <a:gd name="connsiteX55" fmla="*/ 5585 w 5664"/>
              <a:gd name="connsiteY55" fmla="*/ 3642 h 12960"/>
              <a:gd name="connsiteX56" fmla="*/ 5606 w 5664"/>
              <a:gd name="connsiteY56" fmla="*/ 3725 h 12960"/>
              <a:gd name="connsiteX57" fmla="*/ 5664 w 5664"/>
              <a:gd name="connsiteY57" fmla="*/ 3863 h 12960"/>
              <a:gd name="connsiteX58" fmla="*/ 5664 w 5664"/>
              <a:gd name="connsiteY58" fmla="*/ 4162 h 12960"/>
              <a:gd name="connsiteX59" fmla="*/ 5664 w 5664"/>
              <a:gd name="connsiteY59" fmla="*/ 4351 h 12960"/>
              <a:gd name="connsiteX60" fmla="*/ 5491 w 5664"/>
              <a:gd name="connsiteY60" fmla="*/ 4753 h 12960"/>
              <a:gd name="connsiteX61" fmla="*/ 5585 w 5664"/>
              <a:gd name="connsiteY61" fmla="*/ 5249 h 12960"/>
              <a:gd name="connsiteX62" fmla="*/ 5523 w 5664"/>
              <a:gd name="connsiteY62" fmla="*/ 5408 h 12960"/>
              <a:gd name="connsiteX63" fmla="*/ 5539 w 5664"/>
              <a:gd name="connsiteY63" fmla="*/ 5613 h 12960"/>
              <a:gd name="connsiteX64" fmla="*/ 5443 w 5664"/>
              <a:gd name="connsiteY64" fmla="*/ 6196 h 12960"/>
              <a:gd name="connsiteX65" fmla="*/ 5318 w 5664"/>
              <a:gd name="connsiteY65" fmla="*/ 7142 h 12960"/>
              <a:gd name="connsiteX66" fmla="*/ 5096 w 5664"/>
              <a:gd name="connsiteY66" fmla="*/ 7442 h 12960"/>
              <a:gd name="connsiteX67" fmla="*/ 4923 w 5664"/>
              <a:gd name="connsiteY67" fmla="*/ 7977 h 12960"/>
              <a:gd name="connsiteX68" fmla="*/ 4779 w 5664"/>
              <a:gd name="connsiteY68" fmla="*/ 8277 h 12960"/>
              <a:gd name="connsiteX69" fmla="*/ 4685 w 5664"/>
              <a:gd name="connsiteY69" fmla="*/ 8609 h 12960"/>
              <a:gd name="connsiteX70" fmla="*/ 4669 w 5664"/>
              <a:gd name="connsiteY70" fmla="*/ 8971 h 12960"/>
              <a:gd name="connsiteX71" fmla="*/ 4479 w 5664"/>
              <a:gd name="connsiteY71" fmla="*/ 9303 h 12960"/>
              <a:gd name="connsiteX72" fmla="*/ 4495 w 5664"/>
              <a:gd name="connsiteY72" fmla="*/ 9413 h 12960"/>
              <a:gd name="connsiteX73" fmla="*/ 4385 w 5664"/>
              <a:gd name="connsiteY73" fmla="*/ 9586 h 12960"/>
              <a:gd name="connsiteX74" fmla="*/ 4290 w 5664"/>
              <a:gd name="connsiteY74" fmla="*/ 9933 h 12960"/>
              <a:gd name="connsiteX75" fmla="*/ 4290 w 5664"/>
              <a:gd name="connsiteY75" fmla="*/ 10202 h 12960"/>
              <a:gd name="connsiteX76" fmla="*/ 4322 w 5664"/>
              <a:gd name="connsiteY76" fmla="*/ 10548 h 12960"/>
              <a:gd name="connsiteX77" fmla="*/ 4164 w 5664"/>
              <a:gd name="connsiteY77" fmla="*/ 10753 h 12960"/>
              <a:gd name="connsiteX78" fmla="*/ 4053 w 5664"/>
              <a:gd name="connsiteY78" fmla="*/ 11085 h 12960"/>
              <a:gd name="connsiteX79" fmla="*/ 3801 w 5664"/>
              <a:gd name="connsiteY79" fmla="*/ 11367 h 12960"/>
              <a:gd name="connsiteX80" fmla="*/ 3739 w 5664"/>
              <a:gd name="connsiteY80" fmla="*/ 11652 h 12960"/>
              <a:gd name="connsiteX81" fmla="*/ 3599 w 5664"/>
              <a:gd name="connsiteY81" fmla="*/ 11936 h 12960"/>
              <a:gd name="connsiteX82" fmla="*/ 3536 w 5664"/>
              <a:gd name="connsiteY82" fmla="*/ 12156 h 12960"/>
              <a:gd name="connsiteX83" fmla="*/ 3505 w 5664"/>
              <a:gd name="connsiteY83" fmla="*/ 12534 h 12960"/>
              <a:gd name="connsiteX84" fmla="*/ 3276 w 5664"/>
              <a:gd name="connsiteY84" fmla="*/ 12708 h 12960"/>
              <a:gd name="connsiteX85" fmla="*/ 3048 w 5664"/>
              <a:gd name="connsiteY85" fmla="*/ 12866 h 12960"/>
              <a:gd name="connsiteX86" fmla="*/ 2812 w 5664"/>
              <a:gd name="connsiteY86" fmla="*/ 12960 h 12960"/>
              <a:gd name="connsiteX87" fmla="*/ 2464 w 5664"/>
              <a:gd name="connsiteY87" fmla="*/ 12960 h 12960"/>
              <a:gd name="connsiteX88" fmla="*/ 2150 w 5664"/>
              <a:gd name="connsiteY88" fmla="*/ 12677 h 12960"/>
              <a:gd name="connsiteX89" fmla="*/ 1991 w 5664"/>
              <a:gd name="connsiteY89" fmla="*/ 12393 h 12960"/>
              <a:gd name="connsiteX90" fmla="*/ 1944 w 5664"/>
              <a:gd name="connsiteY90" fmla="*/ 12125 h 12960"/>
              <a:gd name="connsiteX91" fmla="*/ 1637 w 5664"/>
              <a:gd name="connsiteY91" fmla="*/ 11825 h 12960"/>
              <a:gd name="connsiteX92" fmla="*/ 1503 w 5664"/>
              <a:gd name="connsiteY92" fmla="*/ 11607 h 12960"/>
              <a:gd name="connsiteX93" fmla="*/ 1543 w 5664"/>
              <a:gd name="connsiteY93" fmla="*/ 11376 h 12960"/>
              <a:gd name="connsiteX94" fmla="*/ 1354 w 5664"/>
              <a:gd name="connsiteY94" fmla="*/ 10855 h 12960"/>
              <a:gd name="connsiteX95" fmla="*/ 1154 w 5664"/>
              <a:gd name="connsiteY95" fmla="*/ 10059 h 12960"/>
              <a:gd name="connsiteX96" fmla="*/ 1211 w 5664"/>
              <a:gd name="connsiteY96" fmla="*/ 9460 h 12960"/>
              <a:gd name="connsiteX97" fmla="*/ 933 w 5664"/>
              <a:gd name="connsiteY97" fmla="*/ 8892 h 12960"/>
              <a:gd name="connsiteX98" fmla="*/ 885 w 5664"/>
              <a:gd name="connsiteY98" fmla="*/ 8514 h 12960"/>
              <a:gd name="connsiteX99" fmla="*/ 857 w 5664"/>
              <a:gd name="connsiteY99" fmla="*/ 8207 h 12960"/>
              <a:gd name="connsiteX100" fmla="*/ 588 w 5664"/>
              <a:gd name="connsiteY100" fmla="*/ 7899 h 12960"/>
              <a:gd name="connsiteX101" fmla="*/ 526 w 5664"/>
              <a:gd name="connsiteY101" fmla="*/ 7568 h 12960"/>
              <a:gd name="connsiteX102" fmla="*/ 399 w 5664"/>
              <a:gd name="connsiteY102" fmla="*/ 6906 h 12960"/>
              <a:gd name="connsiteX103" fmla="*/ 337 w 5664"/>
              <a:gd name="connsiteY103" fmla="*/ 6432 h 12960"/>
              <a:gd name="connsiteX104" fmla="*/ 226 w 5664"/>
              <a:gd name="connsiteY104" fmla="*/ 6212 h 12960"/>
              <a:gd name="connsiteX105" fmla="*/ 226 w 5664"/>
              <a:gd name="connsiteY105" fmla="*/ 5770 h 12960"/>
              <a:gd name="connsiteX106" fmla="*/ 133 w 5664"/>
              <a:gd name="connsiteY106" fmla="*/ 5502 h 12960"/>
              <a:gd name="connsiteX107" fmla="*/ 133 w 5664"/>
              <a:gd name="connsiteY107" fmla="*/ 5140 h 12960"/>
              <a:gd name="connsiteX108" fmla="*/ 22 w 5664"/>
              <a:gd name="connsiteY108" fmla="*/ 4919 h 12960"/>
              <a:gd name="connsiteX109" fmla="*/ 22 w 5664"/>
              <a:gd name="connsiteY109" fmla="*/ 4557 h 12960"/>
              <a:gd name="connsiteX110" fmla="*/ 22 w 5664"/>
              <a:gd name="connsiteY110" fmla="*/ 4557 h 12960"/>
              <a:gd name="connsiteX111" fmla="*/ 29 w 5664"/>
              <a:gd name="connsiteY111" fmla="*/ 4528 h 12960"/>
              <a:gd name="connsiteX112" fmla="*/ 35 w 5664"/>
              <a:gd name="connsiteY112" fmla="*/ 4499 h 12960"/>
              <a:gd name="connsiteX113" fmla="*/ 39 w 5664"/>
              <a:gd name="connsiteY113" fmla="*/ 4463 h 12960"/>
              <a:gd name="connsiteX114" fmla="*/ 42 w 5664"/>
              <a:gd name="connsiteY114" fmla="*/ 4426 h 12960"/>
              <a:gd name="connsiteX115" fmla="*/ 43 w 5664"/>
              <a:gd name="connsiteY115" fmla="*/ 4408 h 12960"/>
              <a:gd name="connsiteX116" fmla="*/ 42 w 5664"/>
              <a:gd name="connsiteY116" fmla="*/ 4390 h 12960"/>
              <a:gd name="connsiteX117" fmla="*/ 39 w 5664"/>
              <a:gd name="connsiteY117" fmla="*/ 4374 h 12960"/>
              <a:gd name="connsiteX118" fmla="*/ 35 w 5664"/>
              <a:gd name="connsiteY118" fmla="*/ 4358 h 12960"/>
              <a:gd name="connsiteX119" fmla="*/ 29 w 5664"/>
              <a:gd name="connsiteY119" fmla="*/ 4346 h 12960"/>
              <a:gd name="connsiteX120" fmla="*/ 22 w 5664"/>
              <a:gd name="connsiteY120" fmla="*/ 4335 h 12960"/>
              <a:gd name="connsiteX121" fmla="*/ 22 w 5664"/>
              <a:gd name="connsiteY121" fmla="*/ 4335 h 12960"/>
              <a:gd name="connsiteX122" fmla="*/ 17 w 5664"/>
              <a:gd name="connsiteY122" fmla="*/ 4331 h 12960"/>
              <a:gd name="connsiteX123" fmla="*/ 14 w 5664"/>
              <a:gd name="connsiteY123" fmla="*/ 4325 h 12960"/>
              <a:gd name="connsiteX124" fmla="*/ 9 w 5664"/>
              <a:gd name="connsiteY124" fmla="*/ 4310 h 12960"/>
              <a:gd name="connsiteX125" fmla="*/ 4 w 5664"/>
              <a:gd name="connsiteY125" fmla="*/ 4293 h 12960"/>
              <a:gd name="connsiteX126" fmla="*/ 1 w 5664"/>
              <a:gd name="connsiteY126" fmla="*/ 4274 h 12960"/>
              <a:gd name="connsiteX127" fmla="*/ 0 w 5664"/>
              <a:gd name="connsiteY127" fmla="*/ 4253 h 12960"/>
              <a:gd name="connsiteX128" fmla="*/ 1 w 5664"/>
              <a:gd name="connsiteY128" fmla="*/ 4230 h 12960"/>
              <a:gd name="connsiteX129" fmla="*/ 4 w 5664"/>
              <a:gd name="connsiteY129" fmla="*/ 4183 h 12960"/>
              <a:gd name="connsiteX130" fmla="*/ 9 w 5664"/>
              <a:gd name="connsiteY130" fmla="*/ 4140 h 12960"/>
              <a:gd name="connsiteX131" fmla="*/ 14 w 5664"/>
              <a:gd name="connsiteY131" fmla="*/ 4103 h 12960"/>
              <a:gd name="connsiteX132" fmla="*/ 22 w 5664"/>
              <a:gd name="connsiteY132" fmla="*/ 4068 h 12960"/>
              <a:gd name="connsiteX133" fmla="*/ 0 w 5664"/>
              <a:gd name="connsiteY133" fmla="*/ 3925 h 12960"/>
              <a:gd name="connsiteX0" fmla="*/ 633 w 5664"/>
              <a:gd name="connsiteY0" fmla="*/ 2412 h 12960"/>
              <a:gd name="connsiteX1" fmla="*/ 786 w 5664"/>
              <a:gd name="connsiteY1" fmla="*/ 2271 h 12960"/>
              <a:gd name="connsiteX2" fmla="*/ 849 w 5664"/>
              <a:gd name="connsiteY2" fmla="*/ 1875 h 12960"/>
              <a:gd name="connsiteX3" fmla="*/ 1021 w 5664"/>
              <a:gd name="connsiteY3" fmla="*/ 1790 h 12960"/>
              <a:gd name="connsiteX4" fmla="*/ 1348 w 5664"/>
              <a:gd name="connsiteY4" fmla="*/ 1378 h 12960"/>
              <a:gd name="connsiteX5" fmla="*/ 1438 w 5664"/>
              <a:gd name="connsiteY5" fmla="*/ 1141 h 12960"/>
              <a:gd name="connsiteX6" fmla="*/ 1755 w 5664"/>
              <a:gd name="connsiteY6" fmla="*/ 958 h 12960"/>
              <a:gd name="connsiteX7" fmla="*/ 1841 w 5664"/>
              <a:gd name="connsiteY7" fmla="*/ 740 h 12960"/>
              <a:gd name="connsiteX8" fmla="*/ 2046 w 5664"/>
              <a:gd name="connsiteY8" fmla="*/ 646 h 12960"/>
              <a:gd name="connsiteX9" fmla="*/ 2156 w 5664"/>
              <a:gd name="connsiteY9" fmla="*/ 489 h 12960"/>
              <a:gd name="connsiteX10" fmla="*/ 2362 w 5664"/>
              <a:gd name="connsiteY10" fmla="*/ 157 h 12960"/>
              <a:gd name="connsiteX11" fmla="*/ 2567 w 5664"/>
              <a:gd name="connsiteY11" fmla="*/ 0 h 12960"/>
              <a:gd name="connsiteX12" fmla="*/ 2708 w 5664"/>
              <a:gd name="connsiteY12" fmla="*/ 0 h 12960"/>
              <a:gd name="connsiteX13" fmla="*/ 2708 w 5664"/>
              <a:gd name="connsiteY13" fmla="*/ 0 h 12960"/>
              <a:gd name="connsiteX14" fmla="*/ 2721 w 5664"/>
              <a:gd name="connsiteY14" fmla="*/ 7 h 12960"/>
              <a:gd name="connsiteX15" fmla="*/ 2734 w 5664"/>
              <a:gd name="connsiteY15" fmla="*/ 17 h 12960"/>
              <a:gd name="connsiteX16" fmla="*/ 2750 w 5664"/>
              <a:gd name="connsiteY16" fmla="*/ 29 h 12960"/>
              <a:gd name="connsiteX17" fmla="*/ 2766 w 5664"/>
              <a:gd name="connsiteY17" fmla="*/ 43 h 12960"/>
              <a:gd name="connsiteX18" fmla="*/ 2782 w 5664"/>
              <a:gd name="connsiteY18" fmla="*/ 59 h 12960"/>
              <a:gd name="connsiteX19" fmla="*/ 2795 w 5664"/>
              <a:gd name="connsiteY19" fmla="*/ 76 h 12960"/>
              <a:gd name="connsiteX20" fmla="*/ 2799 w 5664"/>
              <a:gd name="connsiteY20" fmla="*/ 85 h 12960"/>
              <a:gd name="connsiteX21" fmla="*/ 2803 w 5664"/>
              <a:gd name="connsiteY21" fmla="*/ 94 h 12960"/>
              <a:gd name="connsiteX22" fmla="*/ 2803 w 5664"/>
              <a:gd name="connsiteY22" fmla="*/ 94 h 12960"/>
              <a:gd name="connsiteX23" fmla="*/ 2806 w 5664"/>
              <a:gd name="connsiteY23" fmla="*/ 102 h 12960"/>
              <a:gd name="connsiteX24" fmla="*/ 2812 w 5664"/>
              <a:gd name="connsiteY24" fmla="*/ 111 h 12960"/>
              <a:gd name="connsiteX25" fmla="*/ 2820 w 5664"/>
              <a:gd name="connsiteY25" fmla="*/ 120 h 12960"/>
              <a:gd name="connsiteX26" fmla="*/ 2829 w 5664"/>
              <a:gd name="connsiteY26" fmla="*/ 128 h 12960"/>
              <a:gd name="connsiteX27" fmla="*/ 2849 w 5664"/>
              <a:gd name="connsiteY27" fmla="*/ 144 h 12960"/>
              <a:gd name="connsiteX28" fmla="*/ 2871 w 5664"/>
              <a:gd name="connsiteY28" fmla="*/ 159 h 12960"/>
              <a:gd name="connsiteX29" fmla="*/ 2893 w 5664"/>
              <a:gd name="connsiteY29" fmla="*/ 172 h 12960"/>
              <a:gd name="connsiteX30" fmla="*/ 2911 w 5664"/>
              <a:gd name="connsiteY30" fmla="*/ 180 h 12960"/>
              <a:gd name="connsiteX31" fmla="*/ 2929 w 5664"/>
              <a:gd name="connsiteY31" fmla="*/ 189 h 12960"/>
              <a:gd name="connsiteX32" fmla="*/ 3103 w 5664"/>
              <a:gd name="connsiteY32" fmla="*/ 426 h 12960"/>
              <a:gd name="connsiteX33" fmla="*/ 3338 w 5664"/>
              <a:gd name="connsiteY33" fmla="*/ 630 h 12960"/>
              <a:gd name="connsiteX34" fmla="*/ 3527 w 5664"/>
              <a:gd name="connsiteY34" fmla="*/ 646 h 12960"/>
              <a:gd name="connsiteX35" fmla="*/ 3622 w 5664"/>
              <a:gd name="connsiteY35" fmla="*/ 740 h 12960"/>
              <a:gd name="connsiteX36" fmla="*/ 3622 w 5664"/>
              <a:gd name="connsiteY36" fmla="*/ 835 h 12960"/>
              <a:gd name="connsiteX37" fmla="*/ 3748 w 5664"/>
              <a:gd name="connsiteY37" fmla="*/ 883 h 12960"/>
              <a:gd name="connsiteX38" fmla="*/ 3906 w 5664"/>
              <a:gd name="connsiteY38" fmla="*/ 1008 h 12960"/>
              <a:gd name="connsiteX39" fmla="*/ 4009 w 5664"/>
              <a:gd name="connsiteY39" fmla="*/ 1122 h 12960"/>
              <a:gd name="connsiteX40" fmla="*/ 4072 w 5664"/>
              <a:gd name="connsiteY40" fmla="*/ 1359 h 12960"/>
              <a:gd name="connsiteX41" fmla="*/ 4213 w 5664"/>
              <a:gd name="connsiteY41" fmla="*/ 1418 h 12960"/>
              <a:gd name="connsiteX42" fmla="*/ 4249 w 5664"/>
              <a:gd name="connsiteY42" fmla="*/ 1572 h 12960"/>
              <a:gd name="connsiteX43" fmla="*/ 4391 w 5664"/>
              <a:gd name="connsiteY43" fmla="*/ 1821 h 12960"/>
              <a:gd name="connsiteX44" fmla="*/ 4581 w 5664"/>
              <a:gd name="connsiteY44" fmla="*/ 2009 h 12960"/>
              <a:gd name="connsiteX45" fmla="*/ 4604 w 5664"/>
              <a:gd name="connsiteY45" fmla="*/ 2330 h 12960"/>
              <a:gd name="connsiteX46" fmla="*/ 4722 w 5664"/>
              <a:gd name="connsiteY46" fmla="*/ 2530 h 12960"/>
              <a:gd name="connsiteX47" fmla="*/ 5018 w 5664"/>
              <a:gd name="connsiteY47" fmla="*/ 2685 h 12960"/>
              <a:gd name="connsiteX48" fmla="*/ 5112 w 5664"/>
              <a:gd name="connsiteY48" fmla="*/ 2803 h 12960"/>
              <a:gd name="connsiteX49" fmla="*/ 5159 w 5664"/>
              <a:gd name="connsiteY49" fmla="*/ 2944 h 12960"/>
              <a:gd name="connsiteX50" fmla="*/ 5243 w 5664"/>
              <a:gd name="connsiteY50" fmla="*/ 3027 h 12960"/>
              <a:gd name="connsiteX51" fmla="*/ 5432 w 5664"/>
              <a:gd name="connsiteY51" fmla="*/ 3288 h 12960"/>
              <a:gd name="connsiteX52" fmla="*/ 5523 w 5664"/>
              <a:gd name="connsiteY52" fmla="*/ 3563 h 12960"/>
              <a:gd name="connsiteX53" fmla="*/ 5585 w 5664"/>
              <a:gd name="connsiteY53" fmla="*/ 3642 h 12960"/>
              <a:gd name="connsiteX54" fmla="*/ 5606 w 5664"/>
              <a:gd name="connsiteY54" fmla="*/ 3725 h 12960"/>
              <a:gd name="connsiteX55" fmla="*/ 5664 w 5664"/>
              <a:gd name="connsiteY55" fmla="*/ 3863 h 12960"/>
              <a:gd name="connsiteX56" fmla="*/ 5664 w 5664"/>
              <a:gd name="connsiteY56" fmla="*/ 4162 h 12960"/>
              <a:gd name="connsiteX57" fmla="*/ 5664 w 5664"/>
              <a:gd name="connsiteY57" fmla="*/ 4351 h 12960"/>
              <a:gd name="connsiteX58" fmla="*/ 5491 w 5664"/>
              <a:gd name="connsiteY58" fmla="*/ 4753 h 12960"/>
              <a:gd name="connsiteX59" fmla="*/ 5585 w 5664"/>
              <a:gd name="connsiteY59" fmla="*/ 5249 h 12960"/>
              <a:gd name="connsiteX60" fmla="*/ 5523 w 5664"/>
              <a:gd name="connsiteY60" fmla="*/ 5408 h 12960"/>
              <a:gd name="connsiteX61" fmla="*/ 5539 w 5664"/>
              <a:gd name="connsiteY61" fmla="*/ 5613 h 12960"/>
              <a:gd name="connsiteX62" fmla="*/ 5443 w 5664"/>
              <a:gd name="connsiteY62" fmla="*/ 6196 h 12960"/>
              <a:gd name="connsiteX63" fmla="*/ 5318 w 5664"/>
              <a:gd name="connsiteY63" fmla="*/ 7142 h 12960"/>
              <a:gd name="connsiteX64" fmla="*/ 5096 w 5664"/>
              <a:gd name="connsiteY64" fmla="*/ 7442 h 12960"/>
              <a:gd name="connsiteX65" fmla="*/ 4923 w 5664"/>
              <a:gd name="connsiteY65" fmla="*/ 7977 h 12960"/>
              <a:gd name="connsiteX66" fmla="*/ 4779 w 5664"/>
              <a:gd name="connsiteY66" fmla="*/ 8277 h 12960"/>
              <a:gd name="connsiteX67" fmla="*/ 4685 w 5664"/>
              <a:gd name="connsiteY67" fmla="*/ 8609 h 12960"/>
              <a:gd name="connsiteX68" fmla="*/ 4669 w 5664"/>
              <a:gd name="connsiteY68" fmla="*/ 8971 h 12960"/>
              <a:gd name="connsiteX69" fmla="*/ 4479 w 5664"/>
              <a:gd name="connsiteY69" fmla="*/ 9303 h 12960"/>
              <a:gd name="connsiteX70" fmla="*/ 4495 w 5664"/>
              <a:gd name="connsiteY70" fmla="*/ 9413 h 12960"/>
              <a:gd name="connsiteX71" fmla="*/ 4385 w 5664"/>
              <a:gd name="connsiteY71" fmla="*/ 9586 h 12960"/>
              <a:gd name="connsiteX72" fmla="*/ 4290 w 5664"/>
              <a:gd name="connsiteY72" fmla="*/ 9933 h 12960"/>
              <a:gd name="connsiteX73" fmla="*/ 4290 w 5664"/>
              <a:gd name="connsiteY73" fmla="*/ 10202 h 12960"/>
              <a:gd name="connsiteX74" fmla="*/ 4322 w 5664"/>
              <a:gd name="connsiteY74" fmla="*/ 10548 h 12960"/>
              <a:gd name="connsiteX75" fmla="*/ 4164 w 5664"/>
              <a:gd name="connsiteY75" fmla="*/ 10753 h 12960"/>
              <a:gd name="connsiteX76" fmla="*/ 4053 w 5664"/>
              <a:gd name="connsiteY76" fmla="*/ 11085 h 12960"/>
              <a:gd name="connsiteX77" fmla="*/ 3801 w 5664"/>
              <a:gd name="connsiteY77" fmla="*/ 11367 h 12960"/>
              <a:gd name="connsiteX78" fmla="*/ 3739 w 5664"/>
              <a:gd name="connsiteY78" fmla="*/ 11652 h 12960"/>
              <a:gd name="connsiteX79" fmla="*/ 3599 w 5664"/>
              <a:gd name="connsiteY79" fmla="*/ 11936 h 12960"/>
              <a:gd name="connsiteX80" fmla="*/ 3536 w 5664"/>
              <a:gd name="connsiteY80" fmla="*/ 12156 h 12960"/>
              <a:gd name="connsiteX81" fmla="*/ 3505 w 5664"/>
              <a:gd name="connsiteY81" fmla="*/ 12534 h 12960"/>
              <a:gd name="connsiteX82" fmla="*/ 3276 w 5664"/>
              <a:gd name="connsiteY82" fmla="*/ 12708 h 12960"/>
              <a:gd name="connsiteX83" fmla="*/ 3048 w 5664"/>
              <a:gd name="connsiteY83" fmla="*/ 12866 h 12960"/>
              <a:gd name="connsiteX84" fmla="*/ 2812 w 5664"/>
              <a:gd name="connsiteY84" fmla="*/ 12960 h 12960"/>
              <a:gd name="connsiteX85" fmla="*/ 2464 w 5664"/>
              <a:gd name="connsiteY85" fmla="*/ 12960 h 12960"/>
              <a:gd name="connsiteX86" fmla="*/ 2150 w 5664"/>
              <a:gd name="connsiteY86" fmla="*/ 12677 h 12960"/>
              <a:gd name="connsiteX87" fmla="*/ 1991 w 5664"/>
              <a:gd name="connsiteY87" fmla="*/ 12393 h 12960"/>
              <a:gd name="connsiteX88" fmla="*/ 1944 w 5664"/>
              <a:gd name="connsiteY88" fmla="*/ 12125 h 12960"/>
              <a:gd name="connsiteX89" fmla="*/ 1637 w 5664"/>
              <a:gd name="connsiteY89" fmla="*/ 11825 h 12960"/>
              <a:gd name="connsiteX90" fmla="*/ 1503 w 5664"/>
              <a:gd name="connsiteY90" fmla="*/ 11607 h 12960"/>
              <a:gd name="connsiteX91" fmla="*/ 1543 w 5664"/>
              <a:gd name="connsiteY91" fmla="*/ 11376 h 12960"/>
              <a:gd name="connsiteX92" fmla="*/ 1354 w 5664"/>
              <a:gd name="connsiteY92" fmla="*/ 10855 h 12960"/>
              <a:gd name="connsiteX93" fmla="*/ 1154 w 5664"/>
              <a:gd name="connsiteY93" fmla="*/ 10059 h 12960"/>
              <a:gd name="connsiteX94" fmla="*/ 1211 w 5664"/>
              <a:gd name="connsiteY94" fmla="*/ 9460 h 12960"/>
              <a:gd name="connsiteX95" fmla="*/ 933 w 5664"/>
              <a:gd name="connsiteY95" fmla="*/ 8892 h 12960"/>
              <a:gd name="connsiteX96" fmla="*/ 885 w 5664"/>
              <a:gd name="connsiteY96" fmla="*/ 8514 h 12960"/>
              <a:gd name="connsiteX97" fmla="*/ 857 w 5664"/>
              <a:gd name="connsiteY97" fmla="*/ 8207 h 12960"/>
              <a:gd name="connsiteX98" fmla="*/ 588 w 5664"/>
              <a:gd name="connsiteY98" fmla="*/ 7899 h 12960"/>
              <a:gd name="connsiteX99" fmla="*/ 526 w 5664"/>
              <a:gd name="connsiteY99" fmla="*/ 7568 h 12960"/>
              <a:gd name="connsiteX100" fmla="*/ 399 w 5664"/>
              <a:gd name="connsiteY100" fmla="*/ 6906 h 12960"/>
              <a:gd name="connsiteX101" fmla="*/ 337 w 5664"/>
              <a:gd name="connsiteY101" fmla="*/ 6432 h 12960"/>
              <a:gd name="connsiteX102" fmla="*/ 226 w 5664"/>
              <a:gd name="connsiteY102" fmla="*/ 6212 h 12960"/>
              <a:gd name="connsiteX103" fmla="*/ 226 w 5664"/>
              <a:gd name="connsiteY103" fmla="*/ 5770 h 12960"/>
              <a:gd name="connsiteX104" fmla="*/ 133 w 5664"/>
              <a:gd name="connsiteY104" fmla="*/ 5502 h 12960"/>
              <a:gd name="connsiteX105" fmla="*/ 133 w 5664"/>
              <a:gd name="connsiteY105" fmla="*/ 5140 h 12960"/>
              <a:gd name="connsiteX106" fmla="*/ 22 w 5664"/>
              <a:gd name="connsiteY106" fmla="*/ 4919 h 12960"/>
              <a:gd name="connsiteX107" fmla="*/ 22 w 5664"/>
              <a:gd name="connsiteY107" fmla="*/ 4557 h 12960"/>
              <a:gd name="connsiteX108" fmla="*/ 22 w 5664"/>
              <a:gd name="connsiteY108" fmla="*/ 4557 h 12960"/>
              <a:gd name="connsiteX109" fmla="*/ 29 w 5664"/>
              <a:gd name="connsiteY109" fmla="*/ 4528 h 12960"/>
              <a:gd name="connsiteX110" fmla="*/ 35 w 5664"/>
              <a:gd name="connsiteY110" fmla="*/ 4499 h 12960"/>
              <a:gd name="connsiteX111" fmla="*/ 39 w 5664"/>
              <a:gd name="connsiteY111" fmla="*/ 4463 h 12960"/>
              <a:gd name="connsiteX112" fmla="*/ 42 w 5664"/>
              <a:gd name="connsiteY112" fmla="*/ 4426 h 12960"/>
              <a:gd name="connsiteX113" fmla="*/ 43 w 5664"/>
              <a:gd name="connsiteY113" fmla="*/ 4408 h 12960"/>
              <a:gd name="connsiteX114" fmla="*/ 42 w 5664"/>
              <a:gd name="connsiteY114" fmla="*/ 4390 h 12960"/>
              <a:gd name="connsiteX115" fmla="*/ 39 w 5664"/>
              <a:gd name="connsiteY115" fmla="*/ 4374 h 12960"/>
              <a:gd name="connsiteX116" fmla="*/ 35 w 5664"/>
              <a:gd name="connsiteY116" fmla="*/ 4358 h 12960"/>
              <a:gd name="connsiteX117" fmla="*/ 29 w 5664"/>
              <a:gd name="connsiteY117" fmla="*/ 4346 h 12960"/>
              <a:gd name="connsiteX118" fmla="*/ 22 w 5664"/>
              <a:gd name="connsiteY118" fmla="*/ 4335 h 12960"/>
              <a:gd name="connsiteX119" fmla="*/ 22 w 5664"/>
              <a:gd name="connsiteY119" fmla="*/ 4335 h 12960"/>
              <a:gd name="connsiteX120" fmla="*/ 17 w 5664"/>
              <a:gd name="connsiteY120" fmla="*/ 4331 h 12960"/>
              <a:gd name="connsiteX121" fmla="*/ 14 w 5664"/>
              <a:gd name="connsiteY121" fmla="*/ 4325 h 12960"/>
              <a:gd name="connsiteX122" fmla="*/ 9 w 5664"/>
              <a:gd name="connsiteY122" fmla="*/ 4310 h 12960"/>
              <a:gd name="connsiteX123" fmla="*/ 4 w 5664"/>
              <a:gd name="connsiteY123" fmla="*/ 4293 h 12960"/>
              <a:gd name="connsiteX124" fmla="*/ 1 w 5664"/>
              <a:gd name="connsiteY124" fmla="*/ 4274 h 12960"/>
              <a:gd name="connsiteX125" fmla="*/ 0 w 5664"/>
              <a:gd name="connsiteY125" fmla="*/ 4253 h 12960"/>
              <a:gd name="connsiteX126" fmla="*/ 1 w 5664"/>
              <a:gd name="connsiteY126" fmla="*/ 4230 h 12960"/>
              <a:gd name="connsiteX127" fmla="*/ 4 w 5664"/>
              <a:gd name="connsiteY127" fmla="*/ 4183 h 12960"/>
              <a:gd name="connsiteX128" fmla="*/ 9 w 5664"/>
              <a:gd name="connsiteY128" fmla="*/ 4140 h 12960"/>
              <a:gd name="connsiteX129" fmla="*/ 14 w 5664"/>
              <a:gd name="connsiteY129" fmla="*/ 4103 h 12960"/>
              <a:gd name="connsiteX130" fmla="*/ 22 w 5664"/>
              <a:gd name="connsiteY130" fmla="*/ 4068 h 12960"/>
              <a:gd name="connsiteX131" fmla="*/ 0 w 5664"/>
              <a:gd name="connsiteY131" fmla="*/ 3925 h 12960"/>
              <a:gd name="connsiteX132" fmla="*/ 630 w 5664"/>
              <a:gd name="connsiteY132" fmla="*/ 2957 h 12960"/>
              <a:gd name="connsiteX0" fmla="*/ 633 w 5664"/>
              <a:gd name="connsiteY0" fmla="*/ 2412 h 12960"/>
              <a:gd name="connsiteX1" fmla="*/ 786 w 5664"/>
              <a:gd name="connsiteY1" fmla="*/ 2271 h 12960"/>
              <a:gd name="connsiteX2" fmla="*/ 849 w 5664"/>
              <a:gd name="connsiteY2" fmla="*/ 1875 h 12960"/>
              <a:gd name="connsiteX3" fmla="*/ 1021 w 5664"/>
              <a:gd name="connsiteY3" fmla="*/ 1790 h 12960"/>
              <a:gd name="connsiteX4" fmla="*/ 1348 w 5664"/>
              <a:gd name="connsiteY4" fmla="*/ 1378 h 12960"/>
              <a:gd name="connsiteX5" fmla="*/ 1438 w 5664"/>
              <a:gd name="connsiteY5" fmla="*/ 1141 h 12960"/>
              <a:gd name="connsiteX6" fmla="*/ 1755 w 5664"/>
              <a:gd name="connsiteY6" fmla="*/ 958 h 12960"/>
              <a:gd name="connsiteX7" fmla="*/ 1841 w 5664"/>
              <a:gd name="connsiteY7" fmla="*/ 740 h 12960"/>
              <a:gd name="connsiteX8" fmla="*/ 2046 w 5664"/>
              <a:gd name="connsiteY8" fmla="*/ 646 h 12960"/>
              <a:gd name="connsiteX9" fmla="*/ 2156 w 5664"/>
              <a:gd name="connsiteY9" fmla="*/ 489 h 12960"/>
              <a:gd name="connsiteX10" fmla="*/ 2362 w 5664"/>
              <a:gd name="connsiteY10" fmla="*/ 157 h 12960"/>
              <a:gd name="connsiteX11" fmla="*/ 2567 w 5664"/>
              <a:gd name="connsiteY11" fmla="*/ 0 h 12960"/>
              <a:gd name="connsiteX12" fmla="*/ 2708 w 5664"/>
              <a:gd name="connsiteY12" fmla="*/ 0 h 12960"/>
              <a:gd name="connsiteX13" fmla="*/ 2708 w 5664"/>
              <a:gd name="connsiteY13" fmla="*/ 0 h 12960"/>
              <a:gd name="connsiteX14" fmla="*/ 2721 w 5664"/>
              <a:gd name="connsiteY14" fmla="*/ 7 h 12960"/>
              <a:gd name="connsiteX15" fmla="*/ 2734 w 5664"/>
              <a:gd name="connsiteY15" fmla="*/ 17 h 12960"/>
              <a:gd name="connsiteX16" fmla="*/ 2750 w 5664"/>
              <a:gd name="connsiteY16" fmla="*/ 29 h 12960"/>
              <a:gd name="connsiteX17" fmla="*/ 2766 w 5664"/>
              <a:gd name="connsiteY17" fmla="*/ 43 h 12960"/>
              <a:gd name="connsiteX18" fmla="*/ 2782 w 5664"/>
              <a:gd name="connsiteY18" fmla="*/ 59 h 12960"/>
              <a:gd name="connsiteX19" fmla="*/ 2795 w 5664"/>
              <a:gd name="connsiteY19" fmla="*/ 76 h 12960"/>
              <a:gd name="connsiteX20" fmla="*/ 2799 w 5664"/>
              <a:gd name="connsiteY20" fmla="*/ 85 h 12960"/>
              <a:gd name="connsiteX21" fmla="*/ 2803 w 5664"/>
              <a:gd name="connsiteY21" fmla="*/ 94 h 12960"/>
              <a:gd name="connsiteX22" fmla="*/ 2803 w 5664"/>
              <a:gd name="connsiteY22" fmla="*/ 94 h 12960"/>
              <a:gd name="connsiteX23" fmla="*/ 2806 w 5664"/>
              <a:gd name="connsiteY23" fmla="*/ 102 h 12960"/>
              <a:gd name="connsiteX24" fmla="*/ 2812 w 5664"/>
              <a:gd name="connsiteY24" fmla="*/ 111 h 12960"/>
              <a:gd name="connsiteX25" fmla="*/ 2820 w 5664"/>
              <a:gd name="connsiteY25" fmla="*/ 120 h 12960"/>
              <a:gd name="connsiteX26" fmla="*/ 2829 w 5664"/>
              <a:gd name="connsiteY26" fmla="*/ 128 h 12960"/>
              <a:gd name="connsiteX27" fmla="*/ 2849 w 5664"/>
              <a:gd name="connsiteY27" fmla="*/ 144 h 12960"/>
              <a:gd name="connsiteX28" fmla="*/ 2871 w 5664"/>
              <a:gd name="connsiteY28" fmla="*/ 159 h 12960"/>
              <a:gd name="connsiteX29" fmla="*/ 2893 w 5664"/>
              <a:gd name="connsiteY29" fmla="*/ 172 h 12960"/>
              <a:gd name="connsiteX30" fmla="*/ 2911 w 5664"/>
              <a:gd name="connsiteY30" fmla="*/ 180 h 12960"/>
              <a:gd name="connsiteX31" fmla="*/ 2929 w 5664"/>
              <a:gd name="connsiteY31" fmla="*/ 189 h 12960"/>
              <a:gd name="connsiteX32" fmla="*/ 3103 w 5664"/>
              <a:gd name="connsiteY32" fmla="*/ 426 h 12960"/>
              <a:gd name="connsiteX33" fmla="*/ 3338 w 5664"/>
              <a:gd name="connsiteY33" fmla="*/ 630 h 12960"/>
              <a:gd name="connsiteX34" fmla="*/ 3527 w 5664"/>
              <a:gd name="connsiteY34" fmla="*/ 646 h 12960"/>
              <a:gd name="connsiteX35" fmla="*/ 3622 w 5664"/>
              <a:gd name="connsiteY35" fmla="*/ 740 h 12960"/>
              <a:gd name="connsiteX36" fmla="*/ 3622 w 5664"/>
              <a:gd name="connsiteY36" fmla="*/ 835 h 12960"/>
              <a:gd name="connsiteX37" fmla="*/ 3748 w 5664"/>
              <a:gd name="connsiteY37" fmla="*/ 883 h 12960"/>
              <a:gd name="connsiteX38" fmla="*/ 3906 w 5664"/>
              <a:gd name="connsiteY38" fmla="*/ 1008 h 12960"/>
              <a:gd name="connsiteX39" fmla="*/ 4009 w 5664"/>
              <a:gd name="connsiteY39" fmla="*/ 1122 h 12960"/>
              <a:gd name="connsiteX40" fmla="*/ 4072 w 5664"/>
              <a:gd name="connsiteY40" fmla="*/ 1359 h 12960"/>
              <a:gd name="connsiteX41" fmla="*/ 4213 w 5664"/>
              <a:gd name="connsiteY41" fmla="*/ 1418 h 12960"/>
              <a:gd name="connsiteX42" fmla="*/ 4249 w 5664"/>
              <a:gd name="connsiteY42" fmla="*/ 1572 h 12960"/>
              <a:gd name="connsiteX43" fmla="*/ 4391 w 5664"/>
              <a:gd name="connsiteY43" fmla="*/ 1821 h 12960"/>
              <a:gd name="connsiteX44" fmla="*/ 4581 w 5664"/>
              <a:gd name="connsiteY44" fmla="*/ 2009 h 12960"/>
              <a:gd name="connsiteX45" fmla="*/ 4604 w 5664"/>
              <a:gd name="connsiteY45" fmla="*/ 2330 h 12960"/>
              <a:gd name="connsiteX46" fmla="*/ 4722 w 5664"/>
              <a:gd name="connsiteY46" fmla="*/ 2530 h 12960"/>
              <a:gd name="connsiteX47" fmla="*/ 5018 w 5664"/>
              <a:gd name="connsiteY47" fmla="*/ 2685 h 12960"/>
              <a:gd name="connsiteX48" fmla="*/ 5112 w 5664"/>
              <a:gd name="connsiteY48" fmla="*/ 2803 h 12960"/>
              <a:gd name="connsiteX49" fmla="*/ 5159 w 5664"/>
              <a:gd name="connsiteY49" fmla="*/ 2944 h 12960"/>
              <a:gd name="connsiteX50" fmla="*/ 5243 w 5664"/>
              <a:gd name="connsiteY50" fmla="*/ 3027 h 12960"/>
              <a:gd name="connsiteX51" fmla="*/ 5432 w 5664"/>
              <a:gd name="connsiteY51" fmla="*/ 3288 h 12960"/>
              <a:gd name="connsiteX52" fmla="*/ 5523 w 5664"/>
              <a:gd name="connsiteY52" fmla="*/ 3563 h 12960"/>
              <a:gd name="connsiteX53" fmla="*/ 5585 w 5664"/>
              <a:gd name="connsiteY53" fmla="*/ 3642 h 12960"/>
              <a:gd name="connsiteX54" fmla="*/ 5606 w 5664"/>
              <a:gd name="connsiteY54" fmla="*/ 3725 h 12960"/>
              <a:gd name="connsiteX55" fmla="*/ 5664 w 5664"/>
              <a:gd name="connsiteY55" fmla="*/ 3863 h 12960"/>
              <a:gd name="connsiteX56" fmla="*/ 5664 w 5664"/>
              <a:gd name="connsiteY56" fmla="*/ 4162 h 12960"/>
              <a:gd name="connsiteX57" fmla="*/ 5664 w 5664"/>
              <a:gd name="connsiteY57" fmla="*/ 4351 h 12960"/>
              <a:gd name="connsiteX58" fmla="*/ 5491 w 5664"/>
              <a:gd name="connsiteY58" fmla="*/ 4753 h 12960"/>
              <a:gd name="connsiteX59" fmla="*/ 5585 w 5664"/>
              <a:gd name="connsiteY59" fmla="*/ 5249 h 12960"/>
              <a:gd name="connsiteX60" fmla="*/ 5523 w 5664"/>
              <a:gd name="connsiteY60" fmla="*/ 5408 h 12960"/>
              <a:gd name="connsiteX61" fmla="*/ 5539 w 5664"/>
              <a:gd name="connsiteY61" fmla="*/ 5613 h 12960"/>
              <a:gd name="connsiteX62" fmla="*/ 5443 w 5664"/>
              <a:gd name="connsiteY62" fmla="*/ 6196 h 12960"/>
              <a:gd name="connsiteX63" fmla="*/ 5318 w 5664"/>
              <a:gd name="connsiteY63" fmla="*/ 7142 h 12960"/>
              <a:gd name="connsiteX64" fmla="*/ 5096 w 5664"/>
              <a:gd name="connsiteY64" fmla="*/ 7442 h 12960"/>
              <a:gd name="connsiteX65" fmla="*/ 4923 w 5664"/>
              <a:gd name="connsiteY65" fmla="*/ 7977 h 12960"/>
              <a:gd name="connsiteX66" fmla="*/ 4779 w 5664"/>
              <a:gd name="connsiteY66" fmla="*/ 8277 h 12960"/>
              <a:gd name="connsiteX67" fmla="*/ 4685 w 5664"/>
              <a:gd name="connsiteY67" fmla="*/ 8609 h 12960"/>
              <a:gd name="connsiteX68" fmla="*/ 4669 w 5664"/>
              <a:gd name="connsiteY68" fmla="*/ 8971 h 12960"/>
              <a:gd name="connsiteX69" fmla="*/ 4479 w 5664"/>
              <a:gd name="connsiteY69" fmla="*/ 9303 h 12960"/>
              <a:gd name="connsiteX70" fmla="*/ 4495 w 5664"/>
              <a:gd name="connsiteY70" fmla="*/ 9413 h 12960"/>
              <a:gd name="connsiteX71" fmla="*/ 4385 w 5664"/>
              <a:gd name="connsiteY71" fmla="*/ 9586 h 12960"/>
              <a:gd name="connsiteX72" fmla="*/ 4290 w 5664"/>
              <a:gd name="connsiteY72" fmla="*/ 9933 h 12960"/>
              <a:gd name="connsiteX73" fmla="*/ 4290 w 5664"/>
              <a:gd name="connsiteY73" fmla="*/ 10202 h 12960"/>
              <a:gd name="connsiteX74" fmla="*/ 4322 w 5664"/>
              <a:gd name="connsiteY74" fmla="*/ 10548 h 12960"/>
              <a:gd name="connsiteX75" fmla="*/ 4164 w 5664"/>
              <a:gd name="connsiteY75" fmla="*/ 10753 h 12960"/>
              <a:gd name="connsiteX76" fmla="*/ 4053 w 5664"/>
              <a:gd name="connsiteY76" fmla="*/ 11085 h 12960"/>
              <a:gd name="connsiteX77" fmla="*/ 3801 w 5664"/>
              <a:gd name="connsiteY77" fmla="*/ 11367 h 12960"/>
              <a:gd name="connsiteX78" fmla="*/ 3739 w 5664"/>
              <a:gd name="connsiteY78" fmla="*/ 11652 h 12960"/>
              <a:gd name="connsiteX79" fmla="*/ 3599 w 5664"/>
              <a:gd name="connsiteY79" fmla="*/ 11936 h 12960"/>
              <a:gd name="connsiteX80" fmla="*/ 3536 w 5664"/>
              <a:gd name="connsiteY80" fmla="*/ 12156 h 12960"/>
              <a:gd name="connsiteX81" fmla="*/ 3505 w 5664"/>
              <a:gd name="connsiteY81" fmla="*/ 12534 h 12960"/>
              <a:gd name="connsiteX82" fmla="*/ 3276 w 5664"/>
              <a:gd name="connsiteY82" fmla="*/ 12708 h 12960"/>
              <a:gd name="connsiteX83" fmla="*/ 3048 w 5664"/>
              <a:gd name="connsiteY83" fmla="*/ 12866 h 12960"/>
              <a:gd name="connsiteX84" fmla="*/ 2812 w 5664"/>
              <a:gd name="connsiteY84" fmla="*/ 12960 h 12960"/>
              <a:gd name="connsiteX85" fmla="*/ 2464 w 5664"/>
              <a:gd name="connsiteY85" fmla="*/ 12960 h 12960"/>
              <a:gd name="connsiteX86" fmla="*/ 2150 w 5664"/>
              <a:gd name="connsiteY86" fmla="*/ 12677 h 12960"/>
              <a:gd name="connsiteX87" fmla="*/ 1991 w 5664"/>
              <a:gd name="connsiteY87" fmla="*/ 12393 h 12960"/>
              <a:gd name="connsiteX88" fmla="*/ 1944 w 5664"/>
              <a:gd name="connsiteY88" fmla="*/ 12125 h 12960"/>
              <a:gd name="connsiteX89" fmla="*/ 1637 w 5664"/>
              <a:gd name="connsiteY89" fmla="*/ 11825 h 12960"/>
              <a:gd name="connsiteX90" fmla="*/ 1503 w 5664"/>
              <a:gd name="connsiteY90" fmla="*/ 11607 h 12960"/>
              <a:gd name="connsiteX91" fmla="*/ 1543 w 5664"/>
              <a:gd name="connsiteY91" fmla="*/ 11376 h 12960"/>
              <a:gd name="connsiteX92" fmla="*/ 1354 w 5664"/>
              <a:gd name="connsiteY92" fmla="*/ 10855 h 12960"/>
              <a:gd name="connsiteX93" fmla="*/ 1154 w 5664"/>
              <a:gd name="connsiteY93" fmla="*/ 10059 h 12960"/>
              <a:gd name="connsiteX94" fmla="*/ 1211 w 5664"/>
              <a:gd name="connsiteY94" fmla="*/ 9460 h 12960"/>
              <a:gd name="connsiteX95" fmla="*/ 933 w 5664"/>
              <a:gd name="connsiteY95" fmla="*/ 8892 h 12960"/>
              <a:gd name="connsiteX96" fmla="*/ 885 w 5664"/>
              <a:gd name="connsiteY96" fmla="*/ 8514 h 12960"/>
              <a:gd name="connsiteX97" fmla="*/ 857 w 5664"/>
              <a:gd name="connsiteY97" fmla="*/ 8207 h 12960"/>
              <a:gd name="connsiteX98" fmla="*/ 588 w 5664"/>
              <a:gd name="connsiteY98" fmla="*/ 7899 h 12960"/>
              <a:gd name="connsiteX99" fmla="*/ 526 w 5664"/>
              <a:gd name="connsiteY99" fmla="*/ 7568 h 12960"/>
              <a:gd name="connsiteX100" fmla="*/ 399 w 5664"/>
              <a:gd name="connsiteY100" fmla="*/ 6906 h 12960"/>
              <a:gd name="connsiteX101" fmla="*/ 337 w 5664"/>
              <a:gd name="connsiteY101" fmla="*/ 6432 h 12960"/>
              <a:gd name="connsiteX102" fmla="*/ 226 w 5664"/>
              <a:gd name="connsiteY102" fmla="*/ 6212 h 12960"/>
              <a:gd name="connsiteX103" fmla="*/ 226 w 5664"/>
              <a:gd name="connsiteY103" fmla="*/ 5770 h 12960"/>
              <a:gd name="connsiteX104" fmla="*/ 133 w 5664"/>
              <a:gd name="connsiteY104" fmla="*/ 5502 h 12960"/>
              <a:gd name="connsiteX105" fmla="*/ 133 w 5664"/>
              <a:gd name="connsiteY105" fmla="*/ 5140 h 12960"/>
              <a:gd name="connsiteX106" fmla="*/ 22 w 5664"/>
              <a:gd name="connsiteY106" fmla="*/ 4919 h 12960"/>
              <a:gd name="connsiteX107" fmla="*/ 22 w 5664"/>
              <a:gd name="connsiteY107" fmla="*/ 4557 h 12960"/>
              <a:gd name="connsiteX108" fmla="*/ 22 w 5664"/>
              <a:gd name="connsiteY108" fmla="*/ 4557 h 12960"/>
              <a:gd name="connsiteX109" fmla="*/ 29 w 5664"/>
              <a:gd name="connsiteY109" fmla="*/ 4528 h 12960"/>
              <a:gd name="connsiteX110" fmla="*/ 35 w 5664"/>
              <a:gd name="connsiteY110" fmla="*/ 4499 h 12960"/>
              <a:gd name="connsiteX111" fmla="*/ 39 w 5664"/>
              <a:gd name="connsiteY111" fmla="*/ 4463 h 12960"/>
              <a:gd name="connsiteX112" fmla="*/ 42 w 5664"/>
              <a:gd name="connsiteY112" fmla="*/ 4426 h 12960"/>
              <a:gd name="connsiteX113" fmla="*/ 43 w 5664"/>
              <a:gd name="connsiteY113" fmla="*/ 4408 h 12960"/>
              <a:gd name="connsiteX114" fmla="*/ 42 w 5664"/>
              <a:gd name="connsiteY114" fmla="*/ 4390 h 12960"/>
              <a:gd name="connsiteX115" fmla="*/ 39 w 5664"/>
              <a:gd name="connsiteY115" fmla="*/ 4374 h 12960"/>
              <a:gd name="connsiteX116" fmla="*/ 35 w 5664"/>
              <a:gd name="connsiteY116" fmla="*/ 4358 h 12960"/>
              <a:gd name="connsiteX117" fmla="*/ 29 w 5664"/>
              <a:gd name="connsiteY117" fmla="*/ 4346 h 12960"/>
              <a:gd name="connsiteX118" fmla="*/ 22 w 5664"/>
              <a:gd name="connsiteY118" fmla="*/ 4335 h 12960"/>
              <a:gd name="connsiteX119" fmla="*/ 22 w 5664"/>
              <a:gd name="connsiteY119" fmla="*/ 4335 h 12960"/>
              <a:gd name="connsiteX120" fmla="*/ 17 w 5664"/>
              <a:gd name="connsiteY120" fmla="*/ 4331 h 12960"/>
              <a:gd name="connsiteX121" fmla="*/ 14 w 5664"/>
              <a:gd name="connsiteY121" fmla="*/ 4325 h 12960"/>
              <a:gd name="connsiteX122" fmla="*/ 9 w 5664"/>
              <a:gd name="connsiteY122" fmla="*/ 4310 h 12960"/>
              <a:gd name="connsiteX123" fmla="*/ 4 w 5664"/>
              <a:gd name="connsiteY123" fmla="*/ 4293 h 12960"/>
              <a:gd name="connsiteX124" fmla="*/ 1 w 5664"/>
              <a:gd name="connsiteY124" fmla="*/ 4274 h 12960"/>
              <a:gd name="connsiteX125" fmla="*/ 0 w 5664"/>
              <a:gd name="connsiteY125" fmla="*/ 4253 h 12960"/>
              <a:gd name="connsiteX126" fmla="*/ 1 w 5664"/>
              <a:gd name="connsiteY126" fmla="*/ 4230 h 12960"/>
              <a:gd name="connsiteX127" fmla="*/ 4 w 5664"/>
              <a:gd name="connsiteY127" fmla="*/ 4183 h 12960"/>
              <a:gd name="connsiteX128" fmla="*/ 9 w 5664"/>
              <a:gd name="connsiteY128" fmla="*/ 4140 h 12960"/>
              <a:gd name="connsiteX129" fmla="*/ 14 w 5664"/>
              <a:gd name="connsiteY129" fmla="*/ 4103 h 12960"/>
              <a:gd name="connsiteX130" fmla="*/ 22 w 5664"/>
              <a:gd name="connsiteY130" fmla="*/ 4068 h 12960"/>
              <a:gd name="connsiteX131" fmla="*/ 0 w 5664"/>
              <a:gd name="connsiteY131" fmla="*/ 3925 h 12960"/>
              <a:gd name="connsiteX0" fmla="*/ 786 w 5664"/>
              <a:gd name="connsiteY0" fmla="*/ 2271 h 12960"/>
              <a:gd name="connsiteX1" fmla="*/ 849 w 5664"/>
              <a:gd name="connsiteY1" fmla="*/ 1875 h 12960"/>
              <a:gd name="connsiteX2" fmla="*/ 1021 w 5664"/>
              <a:gd name="connsiteY2" fmla="*/ 1790 h 12960"/>
              <a:gd name="connsiteX3" fmla="*/ 1348 w 5664"/>
              <a:gd name="connsiteY3" fmla="*/ 1378 h 12960"/>
              <a:gd name="connsiteX4" fmla="*/ 1438 w 5664"/>
              <a:gd name="connsiteY4" fmla="*/ 1141 h 12960"/>
              <a:gd name="connsiteX5" fmla="*/ 1755 w 5664"/>
              <a:gd name="connsiteY5" fmla="*/ 958 h 12960"/>
              <a:gd name="connsiteX6" fmla="*/ 1841 w 5664"/>
              <a:gd name="connsiteY6" fmla="*/ 740 h 12960"/>
              <a:gd name="connsiteX7" fmla="*/ 2046 w 5664"/>
              <a:gd name="connsiteY7" fmla="*/ 646 h 12960"/>
              <a:gd name="connsiteX8" fmla="*/ 2156 w 5664"/>
              <a:gd name="connsiteY8" fmla="*/ 489 h 12960"/>
              <a:gd name="connsiteX9" fmla="*/ 2362 w 5664"/>
              <a:gd name="connsiteY9" fmla="*/ 157 h 12960"/>
              <a:gd name="connsiteX10" fmla="*/ 2567 w 5664"/>
              <a:gd name="connsiteY10" fmla="*/ 0 h 12960"/>
              <a:gd name="connsiteX11" fmla="*/ 2708 w 5664"/>
              <a:gd name="connsiteY11" fmla="*/ 0 h 12960"/>
              <a:gd name="connsiteX12" fmla="*/ 2708 w 5664"/>
              <a:gd name="connsiteY12" fmla="*/ 0 h 12960"/>
              <a:gd name="connsiteX13" fmla="*/ 2721 w 5664"/>
              <a:gd name="connsiteY13" fmla="*/ 7 h 12960"/>
              <a:gd name="connsiteX14" fmla="*/ 2734 w 5664"/>
              <a:gd name="connsiteY14" fmla="*/ 17 h 12960"/>
              <a:gd name="connsiteX15" fmla="*/ 2750 w 5664"/>
              <a:gd name="connsiteY15" fmla="*/ 29 h 12960"/>
              <a:gd name="connsiteX16" fmla="*/ 2766 w 5664"/>
              <a:gd name="connsiteY16" fmla="*/ 43 h 12960"/>
              <a:gd name="connsiteX17" fmla="*/ 2782 w 5664"/>
              <a:gd name="connsiteY17" fmla="*/ 59 h 12960"/>
              <a:gd name="connsiteX18" fmla="*/ 2795 w 5664"/>
              <a:gd name="connsiteY18" fmla="*/ 76 h 12960"/>
              <a:gd name="connsiteX19" fmla="*/ 2799 w 5664"/>
              <a:gd name="connsiteY19" fmla="*/ 85 h 12960"/>
              <a:gd name="connsiteX20" fmla="*/ 2803 w 5664"/>
              <a:gd name="connsiteY20" fmla="*/ 94 h 12960"/>
              <a:gd name="connsiteX21" fmla="*/ 2803 w 5664"/>
              <a:gd name="connsiteY21" fmla="*/ 94 h 12960"/>
              <a:gd name="connsiteX22" fmla="*/ 2806 w 5664"/>
              <a:gd name="connsiteY22" fmla="*/ 102 h 12960"/>
              <a:gd name="connsiteX23" fmla="*/ 2812 w 5664"/>
              <a:gd name="connsiteY23" fmla="*/ 111 h 12960"/>
              <a:gd name="connsiteX24" fmla="*/ 2820 w 5664"/>
              <a:gd name="connsiteY24" fmla="*/ 120 h 12960"/>
              <a:gd name="connsiteX25" fmla="*/ 2829 w 5664"/>
              <a:gd name="connsiteY25" fmla="*/ 128 h 12960"/>
              <a:gd name="connsiteX26" fmla="*/ 2849 w 5664"/>
              <a:gd name="connsiteY26" fmla="*/ 144 h 12960"/>
              <a:gd name="connsiteX27" fmla="*/ 2871 w 5664"/>
              <a:gd name="connsiteY27" fmla="*/ 159 h 12960"/>
              <a:gd name="connsiteX28" fmla="*/ 2893 w 5664"/>
              <a:gd name="connsiteY28" fmla="*/ 172 h 12960"/>
              <a:gd name="connsiteX29" fmla="*/ 2911 w 5664"/>
              <a:gd name="connsiteY29" fmla="*/ 180 h 12960"/>
              <a:gd name="connsiteX30" fmla="*/ 2929 w 5664"/>
              <a:gd name="connsiteY30" fmla="*/ 189 h 12960"/>
              <a:gd name="connsiteX31" fmla="*/ 3103 w 5664"/>
              <a:gd name="connsiteY31" fmla="*/ 426 h 12960"/>
              <a:gd name="connsiteX32" fmla="*/ 3338 w 5664"/>
              <a:gd name="connsiteY32" fmla="*/ 630 h 12960"/>
              <a:gd name="connsiteX33" fmla="*/ 3527 w 5664"/>
              <a:gd name="connsiteY33" fmla="*/ 646 h 12960"/>
              <a:gd name="connsiteX34" fmla="*/ 3622 w 5664"/>
              <a:gd name="connsiteY34" fmla="*/ 740 h 12960"/>
              <a:gd name="connsiteX35" fmla="*/ 3622 w 5664"/>
              <a:gd name="connsiteY35" fmla="*/ 835 h 12960"/>
              <a:gd name="connsiteX36" fmla="*/ 3748 w 5664"/>
              <a:gd name="connsiteY36" fmla="*/ 883 h 12960"/>
              <a:gd name="connsiteX37" fmla="*/ 3906 w 5664"/>
              <a:gd name="connsiteY37" fmla="*/ 1008 h 12960"/>
              <a:gd name="connsiteX38" fmla="*/ 4009 w 5664"/>
              <a:gd name="connsiteY38" fmla="*/ 1122 h 12960"/>
              <a:gd name="connsiteX39" fmla="*/ 4072 w 5664"/>
              <a:gd name="connsiteY39" fmla="*/ 1359 h 12960"/>
              <a:gd name="connsiteX40" fmla="*/ 4213 w 5664"/>
              <a:gd name="connsiteY40" fmla="*/ 1418 h 12960"/>
              <a:gd name="connsiteX41" fmla="*/ 4249 w 5664"/>
              <a:gd name="connsiteY41" fmla="*/ 1572 h 12960"/>
              <a:gd name="connsiteX42" fmla="*/ 4391 w 5664"/>
              <a:gd name="connsiteY42" fmla="*/ 1821 h 12960"/>
              <a:gd name="connsiteX43" fmla="*/ 4581 w 5664"/>
              <a:gd name="connsiteY43" fmla="*/ 2009 h 12960"/>
              <a:gd name="connsiteX44" fmla="*/ 4604 w 5664"/>
              <a:gd name="connsiteY44" fmla="*/ 2330 h 12960"/>
              <a:gd name="connsiteX45" fmla="*/ 4722 w 5664"/>
              <a:gd name="connsiteY45" fmla="*/ 2530 h 12960"/>
              <a:gd name="connsiteX46" fmla="*/ 5018 w 5664"/>
              <a:gd name="connsiteY46" fmla="*/ 2685 h 12960"/>
              <a:gd name="connsiteX47" fmla="*/ 5112 w 5664"/>
              <a:gd name="connsiteY47" fmla="*/ 2803 h 12960"/>
              <a:gd name="connsiteX48" fmla="*/ 5159 w 5664"/>
              <a:gd name="connsiteY48" fmla="*/ 2944 h 12960"/>
              <a:gd name="connsiteX49" fmla="*/ 5243 w 5664"/>
              <a:gd name="connsiteY49" fmla="*/ 3027 h 12960"/>
              <a:gd name="connsiteX50" fmla="*/ 5432 w 5664"/>
              <a:gd name="connsiteY50" fmla="*/ 3288 h 12960"/>
              <a:gd name="connsiteX51" fmla="*/ 5523 w 5664"/>
              <a:gd name="connsiteY51" fmla="*/ 3563 h 12960"/>
              <a:gd name="connsiteX52" fmla="*/ 5585 w 5664"/>
              <a:gd name="connsiteY52" fmla="*/ 3642 h 12960"/>
              <a:gd name="connsiteX53" fmla="*/ 5606 w 5664"/>
              <a:gd name="connsiteY53" fmla="*/ 3725 h 12960"/>
              <a:gd name="connsiteX54" fmla="*/ 5664 w 5664"/>
              <a:gd name="connsiteY54" fmla="*/ 3863 h 12960"/>
              <a:gd name="connsiteX55" fmla="*/ 5664 w 5664"/>
              <a:gd name="connsiteY55" fmla="*/ 4162 h 12960"/>
              <a:gd name="connsiteX56" fmla="*/ 5664 w 5664"/>
              <a:gd name="connsiteY56" fmla="*/ 4351 h 12960"/>
              <a:gd name="connsiteX57" fmla="*/ 5491 w 5664"/>
              <a:gd name="connsiteY57" fmla="*/ 4753 h 12960"/>
              <a:gd name="connsiteX58" fmla="*/ 5585 w 5664"/>
              <a:gd name="connsiteY58" fmla="*/ 5249 h 12960"/>
              <a:gd name="connsiteX59" fmla="*/ 5523 w 5664"/>
              <a:gd name="connsiteY59" fmla="*/ 5408 h 12960"/>
              <a:gd name="connsiteX60" fmla="*/ 5539 w 5664"/>
              <a:gd name="connsiteY60" fmla="*/ 5613 h 12960"/>
              <a:gd name="connsiteX61" fmla="*/ 5443 w 5664"/>
              <a:gd name="connsiteY61" fmla="*/ 6196 h 12960"/>
              <a:gd name="connsiteX62" fmla="*/ 5318 w 5664"/>
              <a:gd name="connsiteY62" fmla="*/ 7142 h 12960"/>
              <a:gd name="connsiteX63" fmla="*/ 5096 w 5664"/>
              <a:gd name="connsiteY63" fmla="*/ 7442 h 12960"/>
              <a:gd name="connsiteX64" fmla="*/ 4923 w 5664"/>
              <a:gd name="connsiteY64" fmla="*/ 7977 h 12960"/>
              <a:gd name="connsiteX65" fmla="*/ 4779 w 5664"/>
              <a:gd name="connsiteY65" fmla="*/ 8277 h 12960"/>
              <a:gd name="connsiteX66" fmla="*/ 4685 w 5664"/>
              <a:gd name="connsiteY66" fmla="*/ 8609 h 12960"/>
              <a:gd name="connsiteX67" fmla="*/ 4669 w 5664"/>
              <a:gd name="connsiteY67" fmla="*/ 8971 h 12960"/>
              <a:gd name="connsiteX68" fmla="*/ 4479 w 5664"/>
              <a:gd name="connsiteY68" fmla="*/ 9303 h 12960"/>
              <a:gd name="connsiteX69" fmla="*/ 4495 w 5664"/>
              <a:gd name="connsiteY69" fmla="*/ 9413 h 12960"/>
              <a:gd name="connsiteX70" fmla="*/ 4385 w 5664"/>
              <a:gd name="connsiteY70" fmla="*/ 9586 h 12960"/>
              <a:gd name="connsiteX71" fmla="*/ 4290 w 5664"/>
              <a:gd name="connsiteY71" fmla="*/ 9933 h 12960"/>
              <a:gd name="connsiteX72" fmla="*/ 4290 w 5664"/>
              <a:gd name="connsiteY72" fmla="*/ 10202 h 12960"/>
              <a:gd name="connsiteX73" fmla="*/ 4322 w 5664"/>
              <a:gd name="connsiteY73" fmla="*/ 10548 h 12960"/>
              <a:gd name="connsiteX74" fmla="*/ 4164 w 5664"/>
              <a:gd name="connsiteY74" fmla="*/ 10753 h 12960"/>
              <a:gd name="connsiteX75" fmla="*/ 4053 w 5664"/>
              <a:gd name="connsiteY75" fmla="*/ 11085 h 12960"/>
              <a:gd name="connsiteX76" fmla="*/ 3801 w 5664"/>
              <a:gd name="connsiteY76" fmla="*/ 11367 h 12960"/>
              <a:gd name="connsiteX77" fmla="*/ 3739 w 5664"/>
              <a:gd name="connsiteY77" fmla="*/ 11652 h 12960"/>
              <a:gd name="connsiteX78" fmla="*/ 3599 w 5664"/>
              <a:gd name="connsiteY78" fmla="*/ 11936 h 12960"/>
              <a:gd name="connsiteX79" fmla="*/ 3536 w 5664"/>
              <a:gd name="connsiteY79" fmla="*/ 12156 h 12960"/>
              <a:gd name="connsiteX80" fmla="*/ 3505 w 5664"/>
              <a:gd name="connsiteY80" fmla="*/ 12534 h 12960"/>
              <a:gd name="connsiteX81" fmla="*/ 3276 w 5664"/>
              <a:gd name="connsiteY81" fmla="*/ 12708 h 12960"/>
              <a:gd name="connsiteX82" fmla="*/ 3048 w 5664"/>
              <a:gd name="connsiteY82" fmla="*/ 12866 h 12960"/>
              <a:gd name="connsiteX83" fmla="*/ 2812 w 5664"/>
              <a:gd name="connsiteY83" fmla="*/ 12960 h 12960"/>
              <a:gd name="connsiteX84" fmla="*/ 2464 w 5664"/>
              <a:gd name="connsiteY84" fmla="*/ 12960 h 12960"/>
              <a:gd name="connsiteX85" fmla="*/ 2150 w 5664"/>
              <a:gd name="connsiteY85" fmla="*/ 12677 h 12960"/>
              <a:gd name="connsiteX86" fmla="*/ 1991 w 5664"/>
              <a:gd name="connsiteY86" fmla="*/ 12393 h 12960"/>
              <a:gd name="connsiteX87" fmla="*/ 1944 w 5664"/>
              <a:gd name="connsiteY87" fmla="*/ 12125 h 12960"/>
              <a:gd name="connsiteX88" fmla="*/ 1637 w 5664"/>
              <a:gd name="connsiteY88" fmla="*/ 11825 h 12960"/>
              <a:gd name="connsiteX89" fmla="*/ 1503 w 5664"/>
              <a:gd name="connsiteY89" fmla="*/ 11607 h 12960"/>
              <a:gd name="connsiteX90" fmla="*/ 1543 w 5664"/>
              <a:gd name="connsiteY90" fmla="*/ 11376 h 12960"/>
              <a:gd name="connsiteX91" fmla="*/ 1354 w 5664"/>
              <a:gd name="connsiteY91" fmla="*/ 10855 h 12960"/>
              <a:gd name="connsiteX92" fmla="*/ 1154 w 5664"/>
              <a:gd name="connsiteY92" fmla="*/ 10059 h 12960"/>
              <a:gd name="connsiteX93" fmla="*/ 1211 w 5664"/>
              <a:gd name="connsiteY93" fmla="*/ 9460 h 12960"/>
              <a:gd name="connsiteX94" fmla="*/ 933 w 5664"/>
              <a:gd name="connsiteY94" fmla="*/ 8892 h 12960"/>
              <a:gd name="connsiteX95" fmla="*/ 885 w 5664"/>
              <a:gd name="connsiteY95" fmla="*/ 8514 h 12960"/>
              <a:gd name="connsiteX96" fmla="*/ 857 w 5664"/>
              <a:gd name="connsiteY96" fmla="*/ 8207 h 12960"/>
              <a:gd name="connsiteX97" fmla="*/ 588 w 5664"/>
              <a:gd name="connsiteY97" fmla="*/ 7899 h 12960"/>
              <a:gd name="connsiteX98" fmla="*/ 526 w 5664"/>
              <a:gd name="connsiteY98" fmla="*/ 7568 h 12960"/>
              <a:gd name="connsiteX99" fmla="*/ 399 w 5664"/>
              <a:gd name="connsiteY99" fmla="*/ 6906 h 12960"/>
              <a:gd name="connsiteX100" fmla="*/ 337 w 5664"/>
              <a:gd name="connsiteY100" fmla="*/ 6432 h 12960"/>
              <a:gd name="connsiteX101" fmla="*/ 226 w 5664"/>
              <a:gd name="connsiteY101" fmla="*/ 6212 h 12960"/>
              <a:gd name="connsiteX102" fmla="*/ 226 w 5664"/>
              <a:gd name="connsiteY102" fmla="*/ 5770 h 12960"/>
              <a:gd name="connsiteX103" fmla="*/ 133 w 5664"/>
              <a:gd name="connsiteY103" fmla="*/ 5502 h 12960"/>
              <a:gd name="connsiteX104" fmla="*/ 133 w 5664"/>
              <a:gd name="connsiteY104" fmla="*/ 5140 h 12960"/>
              <a:gd name="connsiteX105" fmla="*/ 22 w 5664"/>
              <a:gd name="connsiteY105" fmla="*/ 4919 h 12960"/>
              <a:gd name="connsiteX106" fmla="*/ 22 w 5664"/>
              <a:gd name="connsiteY106" fmla="*/ 4557 h 12960"/>
              <a:gd name="connsiteX107" fmla="*/ 22 w 5664"/>
              <a:gd name="connsiteY107" fmla="*/ 4557 h 12960"/>
              <a:gd name="connsiteX108" fmla="*/ 29 w 5664"/>
              <a:gd name="connsiteY108" fmla="*/ 4528 h 12960"/>
              <a:gd name="connsiteX109" fmla="*/ 35 w 5664"/>
              <a:gd name="connsiteY109" fmla="*/ 4499 h 12960"/>
              <a:gd name="connsiteX110" fmla="*/ 39 w 5664"/>
              <a:gd name="connsiteY110" fmla="*/ 4463 h 12960"/>
              <a:gd name="connsiteX111" fmla="*/ 42 w 5664"/>
              <a:gd name="connsiteY111" fmla="*/ 4426 h 12960"/>
              <a:gd name="connsiteX112" fmla="*/ 43 w 5664"/>
              <a:gd name="connsiteY112" fmla="*/ 4408 h 12960"/>
              <a:gd name="connsiteX113" fmla="*/ 42 w 5664"/>
              <a:gd name="connsiteY113" fmla="*/ 4390 h 12960"/>
              <a:gd name="connsiteX114" fmla="*/ 39 w 5664"/>
              <a:gd name="connsiteY114" fmla="*/ 4374 h 12960"/>
              <a:gd name="connsiteX115" fmla="*/ 35 w 5664"/>
              <a:gd name="connsiteY115" fmla="*/ 4358 h 12960"/>
              <a:gd name="connsiteX116" fmla="*/ 29 w 5664"/>
              <a:gd name="connsiteY116" fmla="*/ 4346 h 12960"/>
              <a:gd name="connsiteX117" fmla="*/ 22 w 5664"/>
              <a:gd name="connsiteY117" fmla="*/ 4335 h 12960"/>
              <a:gd name="connsiteX118" fmla="*/ 22 w 5664"/>
              <a:gd name="connsiteY118" fmla="*/ 4335 h 12960"/>
              <a:gd name="connsiteX119" fmla="*/ 17 w 5664"/>
              <a:gd name="connsiteY119" fmla="*/ 4331 h 12960"/>
              <a:gd name="connsiteX120" fmla="*/ 14 w 5664"/>
              <a:gd name="connsiteY120" fmla="*/ 4325 h 12960"/>
              <a:gd name="connsiteX121" fmla="*/ 9 w 5664"/>
              <a:gd name="connsiteY121" fmla="*/ 4310 h 12960"/>
              <a:gd name="connsiteX122" fmla="*/ 4 w 5664"/>
              <a:gd name="connsiteY122" fmla="*/ 4293 h 12960"/>
              <a:gd name="connsiteX123" fmla="*/ 1 w 5664"/>
              <a:gd name="connsiteY123" fmla="*/ 4274 h 12960"/>
              <a:gd name="connsiteX124" fmla="*/ 0 w 5664"/>
              <a:gd name="connsiteY124" fmla="*/ 4253 h 12960"/>
              <a:gd name="connsiteX125" fmla="*/ 1 w 5664"/>
              <a:gd name="connsiteY125" fmla="*/ 4230 h 12960"/>
              <a:gd name="connsiteX126" fmla="*/ 4 w 5664"/>
              <a:gd name="connsiteY126" fmla="*/ 4183 h 12960"/>
              <a:gd name="connsiteX127" fmla="*/ 9 w 5664"/>
              <a:gd name="connsiteY127" fmla="*/ 4140 h 12960"/>
              <a:gd name="connsiteX128" fmla="*/ 14 w 5664"/>
              <a:gd name="connsiteY128" fmla="*/ 4103 h 12960"/>
              <a:gd name="connsiteX129" fmla="*/ 22 w 5664"/>
              <a:gd name="connsiteY129" fmla="*/ 4068 h 12960"/>
              <a:gd name="connsiteX130" fmla="*/ 0 w 5664"/>
              <a:gd name="connsiteY130" fmla="*/ 3925 h 12960"/>
              <a:gd name="connsiteX0" fmla="*/ 849 w 5664"/>
              <a:gd name="connsiteY0" fmla="*/ 1875 h 12960"/>
              <a:gd name="connsiteX1" fmla="*/ 1021 w 5664"/>
              <a:gd name="connsiteY1" fmla="*/ 1790 h 12960"/>
              <a:gd name="connsiteX2" fmla="*/ 1348 w 5664"/>
              <a:gd name="connsiteY2" fmla="*/ 1378 h 12960"/>
              <a:gd name="connsiteX3" fmla="*/ 1438 w 5664"/>
              <a:gd name="connsiteY3" fmla="*/ 1141 h 12960"/>
              <a:gd name="connsiteX4" fmla="*/ 1755 w 5664"/>
              <a:gd name="connsiteY4" fmla="*/ 958 h 12960"/>
              <a:gd name="connsiteX5" fmla="*/ 1841 w 5664"/>
              <a:gd name="connsiteY5" fmla="*/ 740 h 12960"/>
              <a:gd name="connsiteX6" fmla="*/ 2046 w 5664"/>
              <a:gd name="connsiteY6" fmla="*/ 646 h 12960"/>
              <a:gd name="connsiteX7" fmla="*/ 2156 w 5664"/>
              <a:gd name="connsiteY7" fmla="*/ 489 h 12960"/>
              <a:gd name="connsiteX8" fmla="*/ 2362 w 5664"/>
              <a:gd name="connsiteY8" fmla="*/ 157 h 12960"/>
              <a:gd name="connsiteX9" fmla="*/ 2567 w 5664"/>
              <a:gd name="connsiteY9" fmla="*/ 0 h 12960"/>
              <a:gd name="connsiteX10" fmla="*/ 2708 w 5664"/>
              <a:gd name="connsiteY10" fmla="*/ 0 h 12960"/>
              <a:gd name="connsiteX11" fmla="*/ 2708 w 5664"/>
              <a:gd name="connsiteY11" fmla="*/ 0 h 12960"/>
              <a:gd name="connsiteX12" fmla="*/ 2721 w 5664"/>
              <a:gd name="connsiteY12" fmla="*/ 7 h 12960"/>
              <a:gd name="connsiteX13" fmla="*/ 2734 w 5664"/>
              <a:gd name="connsiteY13" fmla="*/ 17 h 12960"/>
              <a:gd name="connsiteX14" fmla="*/ 2750 w 5664"/>
              <a:gd name="connsiteY14" fmla="*/ 29 h 12960"/>
              <a:gd name="connsiteX15" fmla="*/ 2766 w 5664"/>
              <a:gd name="connsiteY15" fmla="*/ 43 h 12960"/>
              <a:gd name="connsiteX16" fmla="*/ 2782 w 5664"/>
              <a:gd name="connsiteY16" fmla="*/ 59 h 12960"/>
              <a:gd name="connsiteX17" fmla="*/ 2795 w 5664"/>
              <a:gd name="connsiteY17" fmla="*/ 76 h 12960"/>
              <a:gd name="connsiteX18" fmla="*/ 2799 w 5664"/>
              <a:gd name="connsiteY18" fmla="*/ 85 h 12960"/>
              <a:gd name="connsiteX19" fmla="*/ 2803 w 5664"/>
              <a:gd name="connsiteY19" fmla="*/ 94 h 12960"/>
              <a:gd name="connsiteX20" fmla="*/ 2803 w 5664"/>
              <a:gd name="connsiteY20" fmla="*/ 94 h 12960"/>
              <a:gd name="connsiteX21" fmla="*/ 2806 w 5664"/>
              <a:gd name="connsiteY21" fmla="*/ 102 h 12960"/>
              <a:gd name="connsiteX22" fmla="*/ 2812 w 5664"/>
              <a:gd name="connsiteY22" fmla="*/ 111 h 12960"/>
              <a:gd name="connsiteX23" fmla="*/ 2820 w 5664"/>
              <a:gd name="connsiteY23" fmla="*/ 120 h 12960"/>
              <a:gd name="connsiteX24" fmla="*/ 2829 w 5664"/>
              <a:gd name="connsiteY24" fmla="*/ 128 h 12960"/>
              <a:gd name="connsiteX25" fmla="*/ 2849 w 5664"/>
              <a:gd name="connsiteY25" fmla="*/ 144 h 12960"/>
              <a:gd name="connsiteX26" fmla="*/ 2871 w 5664"/>
              <a:gd name="connsiteY26" fmla="*/ 159 h 12960"/>
              <a:gd name="connsiteX27" fmla="*/ 2893 w 5664"/>
              <a:gd name="connsiteY27" fmla="*/ 172 h 12960"/>
              <a:gd name="connsiteX28" fmla="*/ 2911 w 5664"/>
              <a:gd name="connsiteY28" fmla="*/ 180 h 12960"/>
              <a:gd name="connsiteX29" fmla="*/ 2929 w 5664"/>
              <a:gd name="connsiteY29" fmla="*/ 189 h 12960"/>
              <a:gd name="connsiteX30" fmla="*/ 3103 w 5664"/>
              <a:gd name="connsiteY30" fmla="*/ 426 h 12960"/>
              <a:gd name="connsiteX31" fmla="*/ 3338 w 5664"/>
              <a:gd name="connsiteY31" fmla="*/ 630 h 12960"/>
              <a:gd name="connsiteX32" fmla="*/ 3527 w 5664"/>
              <a:gd name="connsiteY32" fmla="*/ 646 h 12960"/>
              <a:gd name="connsiteX33" fmla="*/ 3622 w 5664"/>
              <a:gd name="connsiteY33" fmla="*/ 740 h 12960"/>
              <a:gd name="connsiteX34" fmla="*/ 3622 w 5664"/>
              <a:gd name="connsiteY34" fmla="*/ 835 h 12960"/>
              <a:gd name="connsiteX35" fmla="*/ 3748 w 5664"/>
              <a:gd name="connsiteY35" fmla="*/ 883 h 12960"/>
              <a:gd name="connsiteX36" fmla="*/ 3906 w 5664"/>
              <a:gd name="connsiteY36" fmla="*/ 1008 h 12960"/>
              <a:gd name="connsiteX37" fmla="*/ 4009 w 5664"/>
              <a:gd name="connsiteY37" fmla="*/ 1122 h 12960"/>
              <a:gd name="connsiteX38" fmla="*/ 4072 w 5664"/>
              <a:gd name="connsiteY38" fmla="*/ 1359 h 12960"/>
              <a:gd name="connsiteX39" fmla="*/ 4213 w 5664"/>
              <a:gd name="connsiteY39" fmla="*/ 1418 h 12960"/>
              <a:gd name="connsiteX40" fmla="*/ 4249 w 5664"/>
              <a:gd name="connsiteY40" fmla="*/ 1572 h 12960"/>
              <a:gd name="connsiteX41" fmla="*/ 4391 w 5664"/>
              <a:gd name="connsiteY41" fmla="*/ 1821 h 12960"/>
              <a:gd name="connsiteX42" fmla="*/ 4581 w 5664"/>
              <a:gd name="connsiteY42" fmla="*/ 2009 h 12960"/>
              <a:gd name="connsiteX43" fmla="*/ 4604 w 5664"/>
              <a:gd name="connsiteY43" fmla="*/ 2330 h 12960"/>
              <a:gd name="connsiteX44" fmla="*/ 4722 w 5664"/>
              <a:gd name="connsiteY44" fmla="*/ 2530 h 12960"/>
              <a:gd name="connsiteX45" fmla="*/ 5018 w 5664"/>
              <a:gd name="connsiteY45" fmla="*/ 2685 h 12960"/>
              <a:gd name="connsiteX46" fmla="*/ 5112 w 5664"/>
              <a:gd name="connsiteY46" fmla="*/ 2803 h 12960"/>
              <a:gd name="connsiteX47" fmla="*/ 5159 w 5664"/>
              <a:gd name="connsiteY47" fmla="*/ 2944 h 12960"/>
              <a:gd name="connsiteX48" fmla="*/ 5243 w 5664"/>
              <a:gd name="connsiteY48" fmla="*/ 3027 h 12960"/>
              <a:gd name="connsiteX49" fmla="*/ 5432 w 5664"/>
              <a:gd name="connsiteY49" fmla="*/ 3288 h 12960"/>
              <a:gd name="connsiteX50" fmla="*/ 5523 w 5664"/>
              <a:gd name="connsiteY50" fmla="*/ 3563 h 12960"/>
              <a:gd name="connsiteX51" fmla="*/ 5585 w 5664"/>
              <a:gd name="connsiteY51" fmla="*/ 3642 h 12960"/>
              <a:gd name="connsiteX52" fmla="*/ 5606 w 5664"/>
              <a:gd name="connsiteY52" fmla="*/ 3725 h 12960"/>
              <a:gd name="connsiteX53" fmla="*/ 5664 w 5664"/>
              <a:gd name="connsiteY53" fmla="*/ 3863 h 12960"/>
              <a:gd name="connsiteX54" fmla="*/ 5664 w 5664"/>
              <a:gd name="connsiteY54" fmla="*/ 4162 h 12960"/>
              <a:gd name="connsiteX55" fmla="*/ 5664 w 5664"/>
              <a:gd name="connsiteY55" fmla="*/ 4351 h 12960"/>
              <a:gd name="connsiteX56" fmla="*/ 5491 w 5664"/>
              <a:gd name="connsiteY56" fmla="*/ 4753 h 12960"/>
              <a:gd name="connsiteX57" fmla="*/ 5585 w 5664"/>
              <a:gd name="connsiteY57" fmla="*/ 5249 h 12960"/>
              <a:gd name="connsiteX58" fmla="*/ 5523 w 5664"/>
              <a:gd name="connsiteY58" fmla="*/ 5408 h 12960"/>
              <a:gd name="connsiteX59" fmla="*/ 5539 w 5664"/>
              <a:gd name="connsiteY59" fmla="*/ 5613 h 12960"/>
              <a:gd name="connsiteX60" fmla="*/ 5443 w 5664"/>
              <a:gd name="connsiteY60" fmla="*/ 6196 h 12960"/>
              <a:gd name="connsiteX61" fmla="*/ 5318 w 5664"/>
              <a:gd name="connsiteY61" fmla="*/ 7142 h 12960"/>
              <a:gd name="connsiteX62" fmla="*/ 5096 w 5664"/>
              <a:gd name="connsiteY62" fmla="*/ 7442 h 12960"/>
              <a:gd name="connsiteX63" fmla="*/ 4923 w 5664"/>
              <a:gd name="connsiteY63" fmla="*/ 7977 h 12960"/>
              <a:gd name="connsiteX64" fmla="*/ 4779 w 5664"/>
              <a:gd name="connsiteY64" fmla="*/ 8277 h 12960"/>
              <a:gd name="connsiteX65" fmla="*/ 4685 w 5664"/>
              <a:gd name="connsiteY65" fmla="*/ 8609 h 12960"/>
              <a:gd name="connsiteX66" fmla="*/ 4669 w 5664"/>
              <a:gd name="connsiteY66" fmla="*/ 8971 h 12960"/>
              <a:gd name="connsiteX67" fmla="*/ 4479 w 5664"/>
              <a:gd name="connsiteY67" fmla="*/ 9303 h 12960"/>
              <a:gd name="connsiteX68" fmla="*/ 4495 w 5664"/>
              <a:gd name="connsiteY68" fmla="*/ 9413 h 12960"/>
              <a:gd name="connsiteX69" fmla="*/ 4385 w 5664"/>
              <a:gd name="connsiteY69" fmla="*/ 9586 h 12960"/>
              <a:gd name="connsiteX70" fmla="*/ 4290 w 5664"/>
              <a:gd name="connsiteY70" fmla="*/ 9933 h 12960"/>
              <a:gd name="connsiteX71" fmla="*/ 4290 w 5664"/>
              <a:gd name="connsiteY71" fmla="*/ 10202 h 12960"/>
              <a:gd name="connsiteX72" fmla="*/ 4322 w 5664"/>
              <a:gd name="connsiteY72" fmla="*/ 10548 h 12960"/>
              <a:gd name="connsiteX73" fmla="*/ 4164 w 5664"/>
              <a:gd name="connsiteY73" fmla="*/ 10753 h 12960"/>
              <a:gd name="connsiteX74" fmla="*/ 4053 w 5664"/>
              <a:gd name="connsiteY74" fmla="*/ 11085 h 12960"/>
              <a:gd name="connsiteX75" fmla="*/ 3801 w 5664"/>
              <a:gd name="connsiteY75" fmla="*/ 11367 h 12960"/>
              <a:gd name="connsiteX76" fmla="*/ 3739 w 5664"/>
              <a:gd name="connsiteY76" fmla="*/ 11652 h 12960"/>
              <a:gd name="connsiteX77" fmla="*/ 3599 w 5664"/>
              <a:gd name="connsiteY77" fmla="*/ 11936 h 12960"/>
              <a:gd name="connsiteX78" fmla="*/ 3536 w 5664"/>
              <a:gd name="connsiteY78" fmla="*/ 12156 h 12960"/>
              <a:gd name="connsiteX79" fmla="*/ 3505 w 5664"/>
              <a:gd name="connsiteY79" fmla="*/ 12534 h 12960"/>
              <a:gd name="connsiteX80" fmla="*/ 3276 w 5664"/>
              <a:gd name="connsiteY80" fmla="*/ 12708 h 12960"/>
              <a:gd name="connsiteX81" fmla="*/ 3048 w 5664"/>
              <a:gd name="connsiteY81" fmla="*/ 12866 h 12960"/>
              <a:gd name="connsiteX82" fmla="*/ 2812 w 5664"/>
              <a:gd name="connsiteY82" fmla="*/ 12960 h 12960"/>
              <a:gd name="connsiteX83" fmla="*/ 2464 w 5664"/>
              <a:gd name="connsiteY83" fmla="*/ 12960 h 12960"/>
              <a:gd name="connsiteX84" fmla="*/ 2150 w 5664"/>
              <a:gd name="connsiteY84" fmla="*/ 12677 h 12960"/>
              <a:gd name="connsiteX85" fmla="*/ 1991 w 5664"/>
              <a:gd name="connsiteY85" fmla="*/ 12393 h 12960"/>
              <a:gd name="connsiteX86" fmla="*/ 1944 w 5664"/>
              <a:gd name="connsiteY86" fmla="*/ 12125 h 12960"/>
              <a:gd name="connsiteX87" fmla="*/ 1637 w 5664"/>
              <a:gd name="connsiteY87" fmla="*/ 11825 h 12960"/>
              <a:gd name="connsiteX88" fmla="*/ 1503 w 5664"/>
              <a:gd name="connsiteY88" fmla="*/ 11607 h 12960"/>
              <a:gd name="connsiteX89" fmla="*/ 1543 w 5664"/>
              <a:gd name="connsiteY89" fmla="*/ 11376 h 12960"/>
              <a:gd name="connsiteX90" fmla="*/ 1354 w 5664"/>
              <a:gd name="connsiteY90" fmla="*/ 10855 h 12960"/>
              <a:gd name="connsiteX91" fmla="*/ 1154 w 5664"/>
              <a:gd name="connsiteY91" fmla="*/ 10059 h 12960"/>
              <a:gd name="connsiteX92" fmla="*/ 1211 w 5664"/>
              <a:gd name="connsiteY92" fmla="*/ 9460 h 12960"/>
              <a:gd name="connsiteX93" fmla="*/ 933 w 5664"/>
              <a:gd name="connsiteY93" fmla="*/ 8892 h 12960"/>
              <a:gd name="connsiteX94" fmla="*/ 885 w 5664"/>
              <a:gd name="connsiteY94" fmla="*/ 8514 h 12960"/>
              <a:gd name="connsiteX95" fmla="*/ 857 w 5664"/>
              <a:gd name="connsiteY95" fmla="*/ 8207 h 12960"/>
              <a:gd name="connsiteX96" fmla="*/ 588 w 5664"/>
              <a:gd name="connsiteY96" fmla="*/ 7899 h 12960"/>
              <a:gd name="connsiteX97" fmla="*/ 526 w 5664"/>
              <a:gd name="connsiteY97" fmla="*/ 7568 h 12960"/>
              <a:gd name="connsiteX98" fmla="*/ 399 w 5664"/>
              <a:gd name="connsiteY98" fmla="*/ 6906 h 12960"/>
              <a:gd name="connsiteX99" fmla="*/ 337 w 5664"/>
              <a:gd name="connsiteY99" fmla="*/ 6432 h 12960"/>
              <a:gd name="connsiteX100" fmla="*/ 226 w 5664"/>
              <a:gd name="connsiteY100" fmla="*/ 6212 h 12960"/>
              <a:gd name="connsiteX101" fmla="*/ 226 w 5664"/>
              <a:gd name="connsiteY101" fmla="*/ 5770 h 12960"/>
              <a:gd name="connsiteX102" fmla="*/ 133 w 5664"/>
              <a:gd name="connsiteY102" fmla="*/ 5502 h 12960"/>
              <a:gd name="connsiteX103" fmla="*/ 133 w 5664"/>
              <a:gd name="connsiteY103" fmla="*/ 5140 h 12960"/>
              <a:gd name="connsiteX104" fmla="*/ 22 w 5664"/>
              <a:gd name="connsiteY104" fmla="*/ 4919 h 12960"/>
              <a:gd name="connsiteX105" fmla="*/ 22 w 5664"/>
              <a:gd name="connsiteY105" fmla="*/ 4557 h 12960"/>
              <a:gd name="connsiteX106" fmla="*/ 22 w 5664"/>
              <a:gd name="connsiteY106" fmla="*/ 4557 h 12960"/>
              <a:gd name="connsiteX107" fmla="*/ 29 w 5664"/>
              <a:gd name="connsiteY107" fmla="*/ 4528 h 12960"/>
              <a:gd name="connsiteX108" fmla="*/ 35 w 5664"/>
              <a:gd name="connsiteY108" fmla="*/ 4499 h 12960"/>
              <a:gd name="connsiteX109" fmla="*/ 39 w 5664"/>
              <a:gd name="connsiteY109" fmla="*/ 4463 h 12960"/>
              <a:gd name="connsiteX110" fmla="*/ 42 w 5664"/>
              <a:gd name="connsiteY110" fmla="*/ 4426 h 12960"/>
              <a:gd name="connsiteX111" fmla="*/ 43 w 5664"/>
              <a:gd name="connsiteY111" fmla="*/ 4408 h 12960"/>
              <a:gd name="connsiteX112" fmla="*/ 42 w 5664"/>
              <a:gd name="connsiteY112" fmla="*/ 4390 h 12960"/>
              <a:gd name="connsiteX113" fmla="*/ 39 w 5664"/>
              <a:gd name="connsiteY113" fmla="*/ 4374 h 12960"/>
              <a:gd name="connsiteX114" fmla="*/ 35 w 5664"/>
              <a:gd name="connsiteY114" fmla="*/ 4358 h 12960"/>
              <a:gd name="connsiteX115" fmla="*/ 29 w 5664"/>
              <a:gd name="connsiteY115" fmla="*/ 4346 h 12960"/>
              <a:gd name="connsiteX116" fmla="*/ 22 w 5664"/>
              <a:gd name="connsiteY116" fmla="*/ 4335 h 12960"/>
              <a:gd name="connsiteX117" fmla="*/ 22 w 5664"/>
              <a:gd name="connsiteY117" fmla="*/ 4335 h 12960"/>
              <a:gd name="connsiteX118" fmla="*/ 17 w 5664"/>
              <a:gd name="connsiteY118" fmla="*/ 4331 h 12960"/>
              <a:gd name="connsiteX119" fmla="*/ 14 w 5664"/>
              <a:gd name="connsiteY119" fmla="*/ 4325 h 12960"/>
              <a:gd name="connsiteX120" fmla="*/ 9 w 5664"/>
              <a:gd name="connsiteY120" fmla="*/ 4310 h 12960"/>
              <a:gd name="connsiteX121" fmla="*/ 4 w 5664"/>
              <a:gd name="connsiteY121" fmla="*/ 4293 h 12960"/>
              <a:gd name="connsiteX122" fmla="*/ 1 w 5664"/>
              <a:gd name="connsiteY122" fmla="*/ 4274 h 12960"/>
              <a:gd name="connsiteX123" fmla="*/ 0 w 5664"/>
              <a:gd name="connsiteY123" fmla="*/ 4253 h 12960"/>
              <a:gd name="connsiteX124" fmla="*/ 1 w 5664"/>
              <a:gd name="connsiteY124" fmla="*/ 4230 h 12960"/>
              <a:gd name="connsiteX125" fmla="*/ 4 w 5664"/>
              <a:gd name="connsiteY125" fmla="*/ 4183 h 12960"/>
              <a:gd name="connsiteX126" fmla="*/ 9 w 5664"/>
              <a:gd name="connsiteY126" fmla="*/ 4140 h 12960"/>
              <a:gd name="connsiteX127" fmla="*/ 14 w 5664"/>
              <a:gd name="connsiteY127" fmla="*/ 4103 h 12960"/>
              <a:gd name="connsiteX128" fmla="*/ 22 w 5664"/>
              <a:gd name="connsiteY128" fmla="*/ 4068 h 12960"/>
              <a:gd name="connsiteX129" fmla="*/ 0 w 5664"/>
              <a:gd name="connsiteY129" fmla="*/ 3925 h 12960"/>
              <a:gd name="connsiteX0" fmla="*/ 1021 w 5664"/>
              <a:gd name="connsiteY0" fmla="*/ 1790 h 12960"/>
              <a:gd name="connsiteX1" fmla="*/ 1348 w 5664"/>
              <a:gd name="connsiteY1" fmla="*/ 1378 h 12960"/>
              <a:gd name="connsiteX2" fmla="*/ 1438 w 5664"/>
              <a:gd name="connsiteY2" fmla="*/ 1141 h 12960"/>
              <a:gd name="connsiteX3" fmla="*/ 1755 w 5664"/>
              <a:gd name="connsiteY3" fmla="*/ 958 h 12960"/>
              <a:gd name="connsiteX4" fmla="*/ 1841 w 5664"/>
              <a:gd name="connsiteY4" fmla="*/ 740 h 12960"/>
              <a:gd name="connsiteX5" fmla="*/ 2046 w 5664"/>
              <a:gd name="connsiteY5" fmla="*/ 646 h 12960"/>
              <a:gd name="connsiteX6" fmla="*/ 2156 w 5664"/>
              <a:gd name="connsiteY6" fmla="*/ 489 h 12960"/>
              <a:gd name="connsiteX7" fmla="*/ 2362 w 5664"/>
              <a:gd name="connsiteY7" fmla="*/ 157 h 12960"/>
              <a:gd name="connsiteX8" fmla="*/ 2567 w 5664"/>
              <a:gd name="connsiteY8" fmla="*/ 0 h 12960"/>
              <a:gd name="connsiteX9" fmla="*/ 2708 w 5664"/>
              <a:gd name="connsiteY9" fmla="*/ 0 h 12960"/>
              <a:gd name="connsiteX10" fmla="*/ 2708 w 5664"/>
              <a:gd name="connsiteY10" fmla="*/ 0 h 12960"/>
              <a:gd name="connsiteX11" fmla="*/ 2721 w 5664"/>
              <a:gd name="connsiteY11" fmla="*/ 7 h 12960"/>
              <a:gd name="connsiteX12" fmla="*/ 2734 w 5664"/>
              <a:gd name="connsiteY12" fmla="*/ 17 h 12960"/>
              <a:gd name="connsiteX13" fmla="*/ 2750 w 5664"/>
              <a:gd name="connsiteY13" fmla="*/ 29 h 12960"/>
              <a:gd name="connsiteX14" fmla="*/ 2766 w 5664"/>
              <a:gd name="connsiteY14" fmla="*/ 43 h 12960"/>
              <a:gd name="connsiteX15" fmla="*/ 2782 w 5664"/>
              <a:gd name="connsiteY15" fmla="*/ 59 h 12960"/>
              <a:gd name="connsiteX16" fmla="*/ 2795 w 5664"/>
              <a:gd name="connsiteY16" fmla="*/ 76 h 12960"/>
              <a:gd name="connsiteX17" fmla="*/ 2799 w 5664"/>
              <a:gd name="connsiteY17" fmla="*/ 85 h 12960"/>
              <a:gd name="connsiteX18" fmla="*/ 2803 w 5664"/>
              <a:gd name="connsiteY18" fmla="*/ 94 h 12960"/>
              <a:gd name="connsiteX19" fmla="*/ 2803 w 5664"/>
              <a:gd name="connsiteY19" fmla="*/ 94 h 12960"/>
              <a:gd name="connsiteX20" fmla="*/ 2806 w 5664"/>
              <a:gd name="connsiteY20" fmla="*/ 102 h 12960"/>
              <a:gd name="connsiteX21" fmla="*/ 2812 w 5664"/>
              <a:gd name="connsiteY21" fmla="*/ 111 h 12960"/>
              <a:gd name="connsiteX22" fmla="*/ 2820 w 5664"/>
              <a:gd name="connsiteY22" fmla="*/ 120 h 12960"/>
              <a:gd name="connsiteX23" fmla="*/ 2829 w 5664"/>
              <a:gd name="connsiteY23" fmla="*/ 128 h 12960"/>
              <a:gd name="connsiteX24" fmla="*/ 2849 w 5664"/>
              <a:gd name="connsiteY24" fmla="*/ 144 h 12960"/>
              <a:gd name="connsiteX25" fmla="*/ 2871 w 5664"/>
              <a:gd name="connsiteY25" fmla="*/ 159 h 12960"/>
              <a:gd name="connsiteX26" fmla="*/ 2893 w 5664"/>
              <a:gd name="connsiteY26" fmla="*/ 172 h 12960"/>
              <a:gd name="connsiteX27" fmla="*/ 2911 w 5664"/>
              <a:gd name="connsiteY27" fmla="*/ 180 h 12960"/>
              <a:gd name="connsiteX28" fmla="*/ 2929 w 5664"/>
              <a:gd name="connsiteY28" fmla="*/ 189 h 12960"/>
              <a:gd name="connsiteX29" fmla="*/ 3103 w 5664"/>
              <a:gd name="connsiteY29" fmla="*/ 426 h 12960"/>
              <a:gd name="connsiteX30" fmla="*/ 3338 w 5664"/>
              <a:gd name="connsiteY30" fmla="*/ 630 h 12960"/>
              <a:gd name="connsiteX31" fmla="*/ 3527 w 5664"/>
              <a:gd name="connsiteY31" fmla="*/ 646 h 12960"/>
              <a:gd name="connsiteX32" fmla="*/ 3622 w 5664"/>
              <a:gd name="connsiteY32" fmla="*/ 740 h 12960"/>
              <a:gd name="connsiteX33" fmla="*/ 3622 w 5664"/>
              <a:gd name="connsiteY33" fmla="*/ 835 h 12960"/>
              <a:gd name="connsiteX34" fmla="*/ 3748 w 5664"/>
              <a:gd name="connsiteY34" fmla="*/ 883 h 12960"/>
              <a:gd name="connsiteX35" fmla="*/ 3906 w 5664"/>
              <a:gd name="connsiteY35" fmla="*/ 1008 h 12960"/>
              <a:gd name="connsiteX36" fmla="*/ 4009 w 5664"/>
              <a:gd name="connsiteY36" fmla="*/ 1122 h 12960"/>
              <a:gd name="connsiteX37" fmla="*/ 4072 w 5664"/>
              <a:gd name="connsiteY37" fmla="*/ 1359 h 12960"/>
              <a:gd name="connsiteX38" fmla="*/ 4213 w 5664"/>
              <a:gd name="connsiteY38" fmla="*/ 1418 h 12960"/>
              <a:gd name="connsiteX39" fmla="*/ 4249 w 5664"/>
              <a:gd name="connsiteY39" fmla="*/ 1572 h 12960"/>
              <a:gd name="connsiteX40" fmla="*/ 4391 w 5664"/>
              <a:gd name="connsiteY40" fmla="*/ 1821 h 12960"/>
              <a:gd name="connsiteX41" fmla="*/ 4581 w 5664"/>
              <a:gd name="connsiteY41" fmla="*/ 2009 h 12960"/>
              <a:gd name="connsiteX42" fmla="*/ 4604 w 5664"/>
              <a:gd name="connsiteY42" fmla="*/ 2330 h 12960"/>
              <a:gd name="connsiteX43" fmla="*/ 4722 w 5664"/>
              <a:gd name="connsiteY43" fmla="*/ 2530 h 12960"/>
              <a:gd name="connsiteX44" fmla="*/ 5018 w 5664"/>
              <a:gd name="connsiteY44" fmla="*/ 2685 h 12960"/>
              <a:gd name="connsiteX45" fmla="*/ 5112 w 5664"/>
              <a:gd name="connsiteY45" fmla="*/ 2803 h 12960"/>
              <a:gd name="connsiteX46" fmla="*/ 5159 w 5664"/>
              <a:gd name="connsiteY46" fmla="*/ 2944 h 12960"/>
              <a:gd name="connsiteX47" fmla="*/ 5243 w 5664"/>
              <a:gd name="connsiteY47" fmla="*/ 3027 h 12960"/>
              <a:gd name="connsiteX48" fmla="*/ 5432 w 5664"/>
              <a:gd name="connsiteY48" fmla="*/ 3288 h 12960"/>
              <a:gd name="connsiteX49" fmla="*/ 5523 w 5664"/>
              <a:gd name="connsiteY49" fmla="*/ 3563 h 12960"/>
              <a:gd name="connsiteX50" fmla="*/ 5585 w 5664"/>
              <a:gd name="connsiteY50" fmla="*/ 3642 h 12960"/>
              <a:gd name="connsiteX51" fmla="*/ 5606 w 5664"/>
              <a:gd name="connsiteY51" fmla="*/ 3725 h 12960"/>
              <a:gd name="connsiteX52" fmla="*/ 5664 w 5664"/>
              <a:gd name="connsiteY52" fmla="*/ 3863 h 12960"/>
              <a:gd name="connsiteX53" fmla="*/ 5664 w 5664"/>
              <a:gd name="connsiteY53" fmla="*/ 4162 h 12960"/>
              <a:gd name="connsiteX54" fmla="*/ 5664 w 5664"/>
              <a:gd name="connsiteY54" fmla="*/ 4351 h 12960"/>
              <a:gd name="connsiteX55" fmla="*/ 5491 w 5664"/>
              <a:gd name="connsiteY55" fmla="*/ 4753 h 12960"/>
              <a:gd name="connsiteX56" fmla="*/ 5585 w 5664"/>
              <a:gd name="connsiteY56" fmla="*/ 5249 h 12960"/>
              <a:gd name="connsiteX57" fmla="*/ 5523 w 5664"/>
              <a:gd name="connsiteY57" fmla="*/ 5408 h 12960"/>
              <a:gd name="connsiteX58" fmla="*/ 5539 w 5664"/>
              <a:gd name="connsiteY58" fmla="*/ 5613 h 12960"/>
              <a:gd name="connsiteX59" fmla="*/ 5443 w 5664"/>
              <a:gd name="connsiteY59" fmla="*/ 6196 h 12960"/>
              <a:gd name="connsiteX60" fmla="*/ 5318 w 5664"/>
              <a:gd name="connsiteY60" fmla="*/ 7142 h 12960"/>
              <a:gd name="connsiteX61" fmla="*/ 5096 w 5664"/>
              <a:gd name="connsiteY61" fmla="*/ 7442 h 12960"/>
              <a:gd name="connsiteX62" fmla="*/ 4923 w 5664"/>
              <a:gd name="connsiteY62" fmla="*/ 7977 h 12960"/>
              <a:gd name="connsiteX63" fmla="*/ 4779 w 5664"/>
              <a:gd name="connsiteY63" fmla="*/ 8277 h 12960"/>
              <a:gd name="connsiteX64" fmla="*/ 4685 w 5664"/>
              <a:gd name="connsiteY64" fmla="*/ 8609 h 12960"/>
              <a:gd name="connsiteX65" fmla="*/ 4669 w 5664"/>
              <a:gd name="connsiteY65" fmla="*/ 8971 h 12960"/>
              <a:gd name="connsiteX66" fmla="*/ 4479 w 5664"/>
              <a:gd name="connsiteY66" fmla="*/ 9303 h 12960"/>
              <a:gd name="connsiteX67" fmla="*/ 4495 w 5664"/>
              <a:gd name="connsiteY67" fmla="*/ 9413 h 12960"/>
              <a:gd name="connsiteX68" fmla="*/ 4385 w 5664"/>
              <a:gd name="connsiteY68" fmla="*/ 9586 h 12960"/>
              <a:gd name="connsiteX69" fmla="*/ 4290 w 5664"/>
              <a:gd name="connsiteY69" fmla="*/ 9933 h 12960"/>
              <a:gd name="connsiteX70" fmla="*/ 4290 w 5664"/>
              <a:gd name="connsiteY70" fmla="*/ 10202 h 12960"/>
              <a:gd name="connsiteX71" fmla="*/ 4322 w 5664"/>
              <a:gd name="connsiteY71" fmla="*/ 10548 h 12960"/>
              <a:gd name="connsiteX72" fmla="*/ 4164 w 5664"/>
              <a:gd name="connsiteY72" fmla="*/ 10753 h 12960"/>
              <a:gd name="connsiteX73" fmla="*/ 4053 w 5664"/>
              <a:gd name="connsiteY73" fmla="*/ 11085 h 12960"/>
              <a:gd name="connsiteX74" fmla="*/ 3801 w 5664"/>
              <a:gd name="connsiteY74" fmla="*/ 11367 h 12960"/>
              <a:gd name="connsiteX75" fmla="*/ 3739 w 5664"/>
              <a:gd name="connsiteY75" fmla="*/ 11652 h 12960"/>
              <a:gd name="connsiteX76" fmla="*/ 3599 w 5664"/>
              <a:gd name="connsiteY76" fmla="*/ 11936 h 12960"/>
              <a:gd name="connsiteX77" fmla="*/ 3536 w 5664"/>
              <a:gd name="connsiteY77" fmla="*/ 12156 h 12960"/>
              <a:gd name="connsiteX78" fmla="*/ 3505 w 5664"/>
              <a:gd name="connsiteY78" fmla="*/ 12534 h 12960"/>
              <a:gd name="connsiteX79" fmla="*/ 3276 w 5664"/>
              <a:gd name="connsiteY79" fmla="*/ 12708 h 12960"/>
              <a:gd name="connsiteX80" fmla="*/ 3048 w 5664"/>
              <a:gd name="connsiteY80" fmla="*/ 12866 h 12960"/>
              <a:gd name="connsiteX81" fmla="*/ 2812 w 5664"/>
              <a:gd name="connsiteY81" fmla="*/ 12960 h 12960"/>
              <a:gd name="connsiteX82" fmla="*/ 2464 w 5664"/>
              <a:gd name="connsiteY82" fmla="*/ 12960 h 12960"/>
              <a:gd name="connsiteX83" fmla="*/ 2150 w 5664"/>
              <a:gd name="connsiteY83" fmla="*/ 12677 h 12960"/>
              <a:gd name="connsiteX84" fmla="*/ 1991 w 5664"/>
              <a:gd name="connsiteY84" fmla="*/ 12393 h 12960"/>
              <a:gd name="connsiteX85" fmla="*/ 1944 w 5664"/>
              <a:gd name="connsiteY85" fmla="*/ 12125 h 12960"/>
              <a:gd name="connsiteX86" fmla="*/ 1637 w 5664"/>
              <a:gd name="connsiteY86" fmla="*/ 11825 h 12960"/>
              <a:gd name="connsiteX87" fmla="*/ 1503 w 5664"/>
              <a:gd name="connsiteY87" fmla="*/ 11607 h 12960"/>
              <a:gd name="connsiteX88" fmla="*/ 1543 w 5664"/>
              <a:gd name="connsiteY88" fmla="*/ 11376 h 12960"/>
              <a:gd name="connsiteX89" fmla="*/ 1354 w 5664"/>
              <a:gd name="connsiteY89" fmla="*/ 10855 h 12960"/>
              <a:gd name="connsiteX90" fmla="*/ 1154 w 5664"/>
              <a:gd name="connsiteY90" fmla="*/ 10059 h 12960"/>
              <a:gd name="connsiteX91" fmla="*/ 1211 w 5664"/>
              <a:gd name="connsiteY91" fmla="*/ 9460 h 12960"/>
              <a:gd name="connsiteX92" fmla="*/ 933 w 5664"/>
              <a:gd name="connsiteY92" fmla="*/ 8892 h 12960"/>
              <a:gd name="connsiteX93" fmla="*/ 885 w 5664"/>
              <a:gd name="connsiteY93" fmla="*/ 8514 h 12960"/>
              <a:gd name="connsiteX94" fmla="*/ 857 w 5664"/>
              <a:gd name="connsiteY94" fmla="*/ 8207 h 12960"/>
              <a:gd name="connsiteX95" fmla="*/ 588 w 5664"/>
              <a:gd name="connsiteY95" fmla="*/ 7899 h 12960"/>
              <a:gd name="connsiteX96" fmla="*/ 526 w 5664"/>
              <a:gd name="connsiteY96" fmla="*/ 7568 h 12960"/>
              <a:gd name="connsiteX97" fmla="*/ 399 w 5664"/>
              <a:gd name="connsiteY97" fmla="*/ 6906 h 12960"/>
              <a:gd name="connsiteX98" fmla="*/ 337 w 5664"/>
              <a:gd name="connsiteY98" fmla="*/ 6432 h 12960"/>
              <a:gd name="connsiteX99" fmla="*/ 226 w 5664"/>
              <a:gd name="connsiteY99" fmla="*/ 6212 h 12960"/>
              <a:gd name="connsiteX100" fmla="*/ 226 w 5664"/>
              <a:gd name="connsiteY100" fmla="*/ 5770 h 12960"/>
              <a:gd name="connsiteX101" fmla="*/ 133 w 5664"/>
              <a:gd name="connsiteY101" fmla="*/ 5502 h 12960"/>
              <a:gd name="connsiteX102" fmla="*/ 133 w 5664"/>
              <a:gd name="connsiteY102" fmla="*/ 5140 h 12960"/>
              <a:gd name="connsiteX103" fmla="*/ 22 w 5664"/>
              <a:gd name="connsiteY103" fmla="*/ 4919 h 12960"/>
              <a:gd name="connsiteX104" fmla="*/ 22 w 5664"/>
              <a:gd name="connsiteY104" fmla="*/ 4557 h 12960"/>
              <a:gd name="connsiteX105" fmla="*/ 22 w 5664"/>
              <a:gd name="connsiteY105" fmla="*/ 4557 h 12960"/>
              <a:gd name="connsiteX106" fmla="*/ 29 w 5664"/>
              <a:gd name="connsiteY106" fmla="*/ 4528 h 12960"/>
              <a:gd name="connsiteX107" fmla="*/ 35 w 5664"/>
              <a:gd name="connsiteY107" fmla="*/ 4499 h 12960"/>
              <a:gd name="connsiteX108" fmla="*/ 39 w 5664"/>
              <a:gd name="connsiteY108" fmla="*/ 4463 h 12960"/>
              <a:gd name="connsiteX109" fmla="*/ 42 w 5664"/>
              <a:gd name="connsiteY109" fmla="*/ 4426 h 12960"/>
              <a:gd name="connsiteX110" fmla="*/ 43 w 5664"/>
              <a:gd name="connsiteY110" fmla="*/ 4408 h 12960"/>
              <a:gd name="connsiteX111" fmla="*/ 42 w 5664"/>
              <a:gd name="connsiteY111" fmla="*/ 4390 h 12960"/>
              <a:gd name="connsiteX112" fmla="*/ 39 w 5664"/>
              <a:gd name="connsiteY112" fmla="*/ 4374 h 12960"/>
              <a:gd name="connsiteX113" fmla="*/ 35 w 5664"/>
              <a:gd name="connsiteY113" fmla="*/ 4358 h 12960"/>
              <a:gd name="connsiteX114" fmla="*/ 29 w 5664"/>
              <a:gd name="connsiteY114" fmla="*/ 4346 h 12960"/>
              <a:gd name="connsiteX115" fmla="*/ 22 w 5664"/>
              <a:gd name="connsiteY115" fmla="*/ 4335 h 12960"/>
              <a:gd name="connsiteX116" fmla="*/ 22 w 5664"/>
              <a:gd name="connsiteY116" fmla="*/ 4335 h 12960"/>
              <a:gd name="connsiteX117" fmla="*/ 17 w 5664"/>
              <a:gd name="connsiteY117" fmla="*/ 4331 h 12960"/>
              <a:gd name="connsiteX118" fmla="*/ 14 w 5664"/>
              <a:gd name="connsiteY118" fmla="*/ 4325 h 12960"/>
              <a:gd name="connsiteX119" fmla="*/ 9 w 5664"/>
              <a:gd name="connsiteY119" fmla="*/ 4310 h 12960"/>
              <a:gd name="connsiteX120" fmla="*/ 4 w 5664"/>
              <a:gd name="connsiteY120" fmla="*/ 4293 h 12960"/>
              <a:gd name="connsiteX121" fmla="*/ 1 w 5664"/>
              <a:gd name="connsiteY121" fmla="*/ 4274 h 12960"/>
              <a:gd name="connsiteX122" fmla="*/ 0 w 5664"/>
              <a:gd name="connsiteY122" fmla="*/ 4253 h 12960"/>
              <a:gd name="connsiteX123" fmla="*/ 1 w 5664"/>
              <a:gd name="connsiteY123" fmla="*/ 4230 h 12960"/>
              <a:gd name="connsiteX124" fmla="*/ 4 w 5664"/>
              <a:gd name="connsiteY124" fmla="*/ 4183 h 12960"/>
              <a:gd name="connsiteX125" fmla="*/ 9 w 5664"/>
              <a:gd name="connsiteY125" fmla="*/ 4140 h 12960"/>
              <a:gd name="connsiteX126" fmla="*/ 14 w 5664"/>
              <a:gd name="connsiteY126" fmla="*/ 4103 h 12960"/>
              <a:gd name="connsiteX127" fmla="*/ 22 w 5664"/>
              <a:gd name="connsiteY127" fmla="*/ 4068 h 12960"/>
              <a:gd name="connsiteX128" fmla="*/ 0 w 5664"/>
              <a:gd name="connsiteY128" fmla="*/ 3925 h 12960"/>
              <a:gd name="connsiteX0" fmla="*/ 1348 w 5664"/>
              <a:gd name="connsiteY0" fmla="*/ 1378 h 12960"/>
              <a:gd name="connsiteX1" fmla="*/ 1438 w 5664"/>
              <a:gd name="connsiteY1" fmla="*/ 1141 h 12960"/>
              <a:gd name="connsiteX2" fmla="*/ 1755 w 5664"/>
              <a:gd name="connsiteY2" fmla="*/ 958 h 12960"/>
              <a:gd name="connsiteX3" fmla="*/ 1841 w 5664"/>
              <a:gd name="connsiteY3" fmla="*/ 740 h 12960"/>
              <a:gd name="connsiteX4" fmla="*/ 2046 w 5664"/>
              <a:gd name="connsiteY4" fmla="*/ 646 h 12960"/>
              <a:gd name="connsiteX5" fmla="*/ 2156 w 5664"/>
              <a:gd name="connsiteY5" fmla="*/ 489 h 12960"/>
              <a:gd name="connsiteX6" fmla="*/ 2362 w 5664"/>
              <a:gd name="connsiteY6" fmla="*/ 157 h 12960"/>
              <a:gd name="connsiteX7" fmla="*/ 2567 w 5664"/>
              <a:gd name="connsiteY7" fmla="*/ 0 h 12960"/>
              <a:gd name="connsiteX8" fmla="*/ 2708 w 5664"/>
              <a:gd name="connsiteY8" fmla="*/ 0 h 12960"/>
              <a:gd name="connsiteX9" fmla="*/ 2708 w 5664"/>
              <a:gd name="connsiteY9" fmla="*/ 0 h 12960"/>
              <a:gd name="connsiteX10" fmla="*/ 2721 w 5664"/>
              <a:gd name="connsiteY10" fmla="*/ 7 h 12960"/>
              <a:gd name="connsiteX11" fmla="*/ 2734 w 5664"/>
              <a:gd name="connsiteY11" fmla="*/ 17 h 12960"/>
              <a:gd name="connsiteX12" fmla="*/ 2750 w 5664"/>
              <a:gd name="connsiteY12" fmla="*/ 29 h 12960"/>
              <a:gd name="connsiteX13" fmla="*/ 2766 w 5664"/>
              <a:gd name="connsiteY13" fmla="*/ 43 h 12960"/>
              <a:gd name="connsiteX14" fmla="*/ 2782 w 5664"/>
              <a:gd name="connsiteY14" fmla="*/ 59 h 12960"/>
              <a:gd name="connsiteX15" fmla="*/ 2795 w 5664"/>
              <a:gd name="connsiteY15" fmla="*/ 76 h 12960"/>
              <a:gd name="connsiteX16" fmla="*/ 2799 w 5664"/>
              <a:gd name="connsiteY16" fmla="*/ 85 h 12960"/>
              <a:gd name="connsiteX17" fmla="*/ 2803 w 5664"/>
              <a:gd name="connsiteY17" fmla="*/ 94 h 12960"/>
              <a:gd name="connsiteX18" fmla="*/ 2803 w 5664"/>
              <a:gd name="connsiteY18" fmla="*/ 94 h 12960"/>
              <a:gd name="connsiteX19" fmla="*/ 2806 w 5664"/>
              <a:gd name="connsiteY19" fmla="*/ 102 h 12960"/>
              <a:gd name="connsiteX20" fmla="*/ 2812 w 5664"/>
              <a:gd name="connsiteY20" fmla="*/ 111 h 12960"/>
              <a:gd name="connsiteX21" fmla="*/ 2820 w 5664"/>
              <a:gd name="connsiteY21" fmla="*/ 120 h 12960"/>
              <a:gd name="connsiteX22" fmla="*/ 2829 w 5664"/>
              <a:gd name="connsiteY22" fmla="*/ 128 h 12960"/>
              <a:gd name="connsiteX23" fmla="*/ 2849 w 5664"/>
              <a:gd name="connsiteY23" fmla="*/ 144 h 12960"/>
              <a:gd name="connsiteX24" fmla="*/ 2871 w 5664"/>
              <a:gd name="connsiteY24" fmla="*/ 159 h 12960"/>
              <a:gd name="connsiteX25" fmla="*/ 2893 w 5664"/>
              <a:gd name="connsiteY25" fmla="*/ 172 h 12960"/>
              <a:gd name="connsiteX26" fmla="*/ 2911 w 5664"/>
              <a:gd name="connsiteY26" fmla="*/ 180 h 12960"/>
              <a:gd name="connsiteX27" fmla="*/ 2929 w 5664"/>
              <a:gd name="connsiteY27" fmla="*/ 189 h 12960"/>
              <a:gd name="connsiteX28" fmla="*/ 3103 w 5664"/>
              <a:gd name="connsiteY28" fmla="*/ 426 h 12960"/>
              <a:gd name="connsiteX29" fmla="*/ 3338 w 5664"/>
              <a:gd name="connsiteY29" fmla="*/ 630 h 12960"/>
              <a:gd name="connsiteX30" fmla="*/ 3527 w 5664"/>
              <a:gd name="connsiteY30" fmla="*/ 646 h 12960"/>
              <a:gd name="connsiteX31" fmla="*/ 3622 w 5664"/>
              <a:gd name="connsiteY31" fmla="*/ 740 h 12960"/>
              <a:gd name="connsiteX32" fmla="*/ 3622 w 5664"/>
              <a:gd name="connsiteY32" fmla="*/ 835 h 12960"/>
              <a:gd name="connsiteX33" fmla="*/ 3748 w 5664"/>
              <a:gd name="connsiteY33" fmla="*/ 883 h 12960"/>
              <a:gd name="connsiteX34" fmla="*/ 3906 w 5664"/>
              <a:gd name="connsiteY34" fmla="*/ 1008 h 12960"/>
              <a:gd name="connsiteX35" fmla="*/ 4009 w 5664"/>
              <a:gd name="connsiteY35" fmla="*/ 1122 h 12960"/>
              <a:gd name="connsiteX36" fmla="*/ 4072 w 5664"/>
              <a:gd name="connsiteY36" fmla="*/ 1359 h 12960"/>
              <a:gd name="connsiteX37" fmla="*/ 4213 w 5664"/>
              <a:gd name="connsiteY37" fmla="*/ 1418 h 12960"/>
              <a:gd name="connsiteX38" fmla="*/ 4249 w 5664"/>
              <a:gd name="connsiteY38" fmla="*/ 1572 h 12960"/>
              <a:gd name="connsiteX39" fmla="*/ 4391 w 5664"/>
              <a:gd name="connsiteY39" fmla="*/ 1821 h 12960"/>
              <a:gd name="connsiteX40" fmla="*/ 4581 w 5664"/>
              <a:gd name="connsiteY40" fmla="*/ 2009 h 12960"/>
              <a:gd name="connsiteX41" fmla="*/ 4604 w 5664"/>
              <a:gd name="connsiteY41" fmla="*/ 2330 h 12960"/>
              <a:gd name="connsiteX42" fmla="*/ 4722 w 5664"/>
              <a:gd name="connsiteY42" fmla="*/ 2530 h 12960"/>
              <a:gd name="connsiteX43" fmla="*/ 5018 w 5664"/>
              <a:gd name="connsiteY43" fmla="*/ 2685 h 12960"/>
              <a:gd name="connsiteX44" fmla="*/ 5112 w 5664"/>
              <a:gd name="connsiteY44" fmla="*/ 2803 h 12960"/>
              <a:gd name="connsiteX45" fmla="*/ 5159 w 5664"/>
              <a:gd name="connsiteY45" fmla="*/ 2944 h 12960"/>
              <a:gd name="connsiteX46" fmla="*/ 5243 w 5664"/>
              <a:gd name="connsiteY46" fmla="*/ 3027 h 12960"/>
              <a:gd name="connsiteX47" fmla="*/ 5432 w 5664"/>
              <a:gd name="connsiteY47" fmla="*/ 3288 h 12960"/>
              <a:gd name="connsiteX48" fmla="*/ 5523 w 5664"/>
              <a:gd name="connsiteY48" fmla="*/ 3563 h 12960"/>
              <a:gd name="connsiteX49" fmla="*/ 5585 w 5664"/>
              <a:gd name="connsiteY49" fmla="*/ 3642 h 12960"/>
              <a:gd name="connsiteX50" fmla="*/ 5606 w 5664"/>
              <a:gd name="connsiteY50" fmla="*/ 3725 h 12960"/>
              <a:gd name="connsiteX51" fmla="*/ 5664 w 5664"/>
              <a:gd name="connsiteY51" fmla="*/ 3863 h 12960"/>
              <a:gd name="connsiteX52" fmla="*/ 5664 w 5664"/>
              <a:gd name="connsiteY52" fmla="*/ 4162 h 12960"/>
              <a:gd name="connsiteX53" fmla="*/ 5664 w 5664"/>
              <a:gd name="connsiteY53" fmla="*/ 4351 h 12960"/>
              <a:gd name="connsiteX54" fmla="*/ 5491 w 5664"/>
              <a:gd name="connsiteY54" fmla="*/ 4753 h 12960"/>
              <a:gd name="connsiteX55" fmla="*/ 5585 w 5664"/>
              <a:gd name="connsiteY55" fmla="*/ 5249 h 12960"/>
              <a:gd name="connsiteX56" fmla="*/ 5523 w 5664"/>
              <a:gd name="connsiteY56" fmla="*/ 5408 h 12960"/>
              <a:gd name="connsiteX57" fmla="*/ 5539 w 5664"/>
              <a:gd name="connsiteY57" fmla="*/ 5613 h 12960"/>
              <a:gd name="connsiteX58" fmla="*/ 5443 w 5664"/>
              <a:gd name="connsiteY58" fmla="*/ 6196 h 12960"/>
              <a:gd name="connsiteX59" fmla="*/ 5318 w 5664"/>
              <a:gd name="connsiteY59" fmla="*/ 7142 h 12960"/>
              <a:gd name="connsiteX60" fmla="*/ 5096 w 5664"/>
              <a:gd name="connsiteY60" fmla="*/ 7442 h 12960"/>
              <a:gd name="connsiteX61" fmla="*/ 4923 w 5664"/>
              <a:gd name="connsiteY61" fmla="*/ 7977 h 12960"/>
              <a:gd name="connsiteX62" fmla="*/ 4779 w 5664"/>
              <a:gd name="connsiteY62" fmla="*/ 8277 h 12960"/>
              <a:gd name="connsiteX63" fmla="*/ 4685 w 5664"/>
              <a:gd name="connsiteY63" fmla="*/ 8609 h 12960"/>
              <a:gd name="connsiteX64" fmla="*/ 4669 w 5664"/>
              <a:gd name="connsiteY64" fmla="*/ 8971 h 12960"/>
              <a:gd name="connsiteX65" fmla="*/ 4479 w 5664"/>
              <a:gd name="connsiteY65" fmla="*/ 9303 h 12960"/>
              <a:gd name="connsiteX66" fmla="*/ 4495 w 5664"/>
              <a:gd name="connsiteY66" fmla="*/ 9413 h 12960"/>
              <a:gd name="connsiteX67" fmla="*/ 4385 w 5664"/>
              <a:gd name="connsiteY67" fmla="*/ 9586 h 12960"/>
              <a:gd name="connsiteX68" fmla="*/ 4290 w 5664"/>
              <a:gd name="connsiteY68" fmla="*/ 9933 h 12960"/>
              <a:gd name="connsiteX69" fmla="*/ 4290 w 5664"/>
              <a:gd name="connsiteY69" fmla="*/ 10202 h 12960"/>
              <a:gd name="connsiteX70" fmla="*/ 4322 w 5664"/>
              <a:gd name="connsiteY70" fmla="*/ 10548 h 12960"/>
              <a:gd name="connsiteX71" fmla="*/ 4164 w 5664"/>
              <a:gd name="connsiteY71" fmla="*/ 10753 h 12960"/>
              <a:gd name="connsiteX72" fmla="*/ 4053 w 5664"/>
              <a:gd name="connsiteY72" fmla="*/ 11085 h 12960"/>
              <a:gd name="connsiteX73" fmla="*/ 3801 w 5664"/>
              <a:gd name="connsiteY73" fmla="*/ 11367 h 12960"/>
              <a:gd name="connsiteX74" fmla="*/ 3739 w 5664"/>
              <a:gd name="connsiteY74" fmla="*/ 11652 h 12960"/>
              <a:gd name="connsiteX75" fmla="*/ 3599 w 5664"/>
              <a:gd name="connsiteY75" fmla="*/ 11936 h 12960"/>
              <a:gd name="connsiteX76" fmla="*/ 3536 w 5664"/>
              <a:gd name="connsiteY76" fmla="*/ 12156 h 12960"/>
              <a:gd name="connsiteX77" fmla="*/ 3505 w 5664"/>
              <a:gd name="connsiteY77" fmla="*/ 12534 h 12960"/>
              <a:gd name="connsiteX78" fmla="*/ 3276 w 5664"/>
              <a:gd name="connsiteY78" fmla="*/ 12708 h 12960"/>
              <a:gd name="connsiteX79" fmla="*/ 3048 w 5664"/>
              <a:gd name="connsiteY79" fmla="*/ 12866 h 12960"/>
              <a:gd name="connsiteX80" fmla="*/ 2812 w 5664"/>
              <a:gd name="connsiteY80" fmla="*/ 12960 h 12960"/>
              <a:gd name="connsiteX81" fmla="*/ 2464 w 5664"/>
              <a:gd name="connsiteY81" fmla="*/ 12960 h 12960"/>
              <a:gd name="connsiteX82" fmla="*/ 2150 w 5664"/>
              <a:gd name="connsiteY82" fmla="*/ 12677 h 12960"/>
              <a:gd name="connsiteX83" fmla="*/ 1991 w 5664"/>
              <a:gd name="connsiteY83" fmla="*/ 12393 h 12960"/>
              <a:gd name="connsiteX84" fmla="*/ 1944 w 5664"/>
              <a:gd name="connsiteY84" fmla="*/ 12125 h 12960"/>
              <a:gd name="connsiteX85" fmla="*/ 1637 w 5664"/>
              <a:gd name="connsiteY85" fmla="*/ 11825 h 12960"/>
              <a:gd name="connsiteX86" fmla="*/ 1503 w 5664"/>
              <a:gd name="connsiteY86" fmla="*/ 11607 h 12960"/>
              <a:gd name="connsiteX87" fmla="*/ 1543 w 5664"/>
              <a:gd name="connsiteY87" fmla="*/ 11376 h 12960"/>
              <a:gd name="connsiteX88" fmla="*/ 1354 w 5664"/>
              <a:gd name="connsiteY88" fmla="*/ 10855 h 12960"/>
              <a:gd name="connsiteX89" fmla="*/ 1154 w 5664"/>
              <a:gd name="connsiteY89" fmla="*/ 10059 h 12960"/>
              <a:gd name="connsiteX90" fmla="*/ 1211 w 5664"/>
              <a:gd name="connsiteY90" fmla="*/ 9460 h 12960"/>
              <a:gd name="connsiteX91" fmla="*/ 933 w 5664"/>
              <a:gd name="connsiteY91" fmla="*/ 8892 h 12960"/>
              <a:gd name="connsiteX92" fmla="*/ 885 w 5664"/>
              <a:gd name="connsiteY92" fmla="*/ 8514 h 12960"/>
              <a:gd name="connsiteX93" fmla="*/ 857 w 5664"/>
              <a:gd name="connsiteY93" fmla="*/ 8207 h 12960"/>
              <a:gd name="connsiteX94" fmla="*/ 588 w 5664"/>
              <a:gd name="connsiteY94" fmla="*/ 7899 h 12960"/>
              <a:gd name="connsiteX95" fmla="*/ 526 w 5664"/>
              <a:gd name="connsiteY95" fmla="*/ 7568 h 12960"/>
              <a:gd name="connsiteX96" fmla="*/ 399 w 5664"/>
              <a:gd name="connsiteY96" fmla="*/ 6906 h 12960"/>
              <a:gd name="connsiteX97" fmla="*/ 337 w 5664"/>
              <a:gd name="connsiteY97" fmla="*/ 6432 h 12960"/>
              <a:gd name="connsiteX98" fmla="*/ 226 w 5664"/>
              <a:gd name="connsiteY98" fmla="*/ 6212 h 12960"/>
              <a:gd name="connsiteX99" fmla="*/ 226 w 5664"/>
              <a:gd name="connsiteY99" fmla="*/ 5770 h 12960"/>
              <a:gd name="connsiteX100" fmla="*/ 133 w 5664"/>
              <a:gd name="connsiteY100" fmla="*/ 5502 h 12960"/>
              <a:gd name="connsiteX101" fmla="*/ 133 w 5664"/>
              <a:gd name="connsiteY101" fmla="*/ 5140 h 12960"/>
              <a:gd name="connsiteX102" fmla="*/ 22 w 5664"/>
              <a:gd name="connsiteY102" fmla="*/ 4919 h 12960"/>
              <a:gd name="connsiteX103" fmla="*/ 22 w 5664"/>
              <a:gd name="connsiteY103" fmla="*/ 4557 h 12960"/>
              <a:gd name="connsiteX104" fmla="*/ 22 w 5664"/>
              <a:gd name="connsiteY104" fmla="*/ 4557 h 12960"/>
              <a:gd name="connsiteX105" fmla="*/ 29 w 5664"/>
              <a:gd name="connsiteY105" fmla="*/ 4528 h 12960"/>
              <a:gd name="connsiteX106" fmla="*/ 35 w 5664"/>
              <a:gd name="connsiteY106" fmla="*/ 4499 h 12960"/>
              <a:gd name="connsiteX107" fmla="*/ 39 w 5664"/>
              <a:gd name="connsiteY107" fmla="*/ 4463 h 12960"/>
              <a:gd name="connsiteX108" fmla="*/ 42 w 5664"/>
              <a:gd name="connsiteY108" fmla="*/ 4426 h 12960"/>
              <a:gd name="connsiteX109" fmla="*/ 43 w 5664"/>
              <a:gd name="connsiteY109" fmla="*/ 4408 h 12960"/>
              <a:gd name="connsiteX110" fmla="*/ 42 w 5664"/>
              <a:gd name="connsiteY110" fmla="*/ 4390 h 12960"/>
              <a:gd name="connsiteX111" fmla="*/ 39 w 5664"/>
              <a:gd name="connsiteY111" fmla="*/ 4374 h 12960"/>
              <a:gd name="connsiteX112" fmla="*/ 35 w 5664"/>
              <a:gd name="connsiteY112" fmla="*/ 4358 h 12960"/>
              <a:gd name="connsiteX113" fmla="*/ 29 w 5664"/>
              <a:gd name="connsiteY113" fmla="*/ 4346 h 12960"/>
              <a:gd name="connsiteX114" fmla="*/ 22 w 5664"/>
              <a:gd name="connsiteY114" fmla="*/ 4335 h 12960"/>
              <a:gd name="connsiteX115" fmla="*/ 22 w 5664"/>
              <a:gd name="connsiteY115" fmla="*/ 4335 h 12960"/>
              <a:gd name="connsiteX116" fmla="*/ 17 w 5664"/>
              <a:gd name="connsiteY116" fmla="*/ 4331 h 12960"/>
              <a:gd name="connsiteX117" fmla="*/ 14 w 5664"/>
              <a:gd name="connsiteY117" fmla="*/ 4325 h 12960"/>
              <a:gd name="connsiteX118" fmla="*/ 9 w 5664"/>
              <a:gd name="connsiteY118" fmla="*/ 4310 h 12960"/>
              <a:gd name="connsiteX119" fmla="*/ 4 w 5664"/>
              <a:gd name="connsiteY119" fmla="*/ 4293 h 12960"/>
              <a:gd name="connsiteX120" fmla="*/ 1 w 5664"/>
              <a:gd name="connsiteY120" fmla="*/ 4274 h 12960"/>
              <a:gd name="connsiteX121" fmla="*/ 0 w 5664"/>
              <a:gd name="connsiteY121" fmla="*/ 4253 h 12960"/>
              <a:gd name="connsiteX122" fmla="*/ 1 w 5664"/>
              <a:gd name="connsiteY122" fmla="*/ 4230 h 12960"/>
              <a:gd name="connsiteX123" fmla="*/ 4 w 5664"/>
              <a:gd name="connsiteY123" fmla="*/ 4183 h 12960"/>
              <a:gd name="connsiteX124" fmla="*/ 9 w 5664"/>
              <a:gd name="connsiteY124" fmla="*/ 4140 h 12960"/>
              <a:gd name="connsiteX125" fmla="*/ 14 w 5664"/>
              <a:gd name="connsiteY125" fmla="*/ 4103 h 12960"/>
              <a:gd name="connsiteX126" fmla="*/ 22 w 5664"/>
              <a:gd name="connsiteY126" fmla="*/ 4068 h 12960"/>
              <a:gd name="connsiteX127" fmla="*/ 0 w 5664"/>
              <a:gd name="connsiteY127" fmla="*/ 3925 h 12960"/>
              <a:gd name="connsiteX0" fmla="*/ 1348 w 5664"/>
              <a:gd name="connsiteY0" fmla="*/ 1378 h 12960"/>
              <a:gd name="connsiteX1" fmla="*/ 1438 w 5664"/>
              <a:gd name="connsiteY1" fmla="*/ 1141 h 12960"/>
              <a:gd name="connsiteX2" fmla="*/ 1755 w 5664"/>
              <a:gd name="connsiteY2" fmla="*/ 958 h 12960"/>
              <a:gd name="connsiteX3" fmla="*/ 1841 w 5664"/>
              <a:gd name="connsiteY3" fmla="*/ 740 h 12960"/>
              <a:gd name="connsiteX4" fmla="*/ 2046 w 5664"/>
              <a:gd name="connsiteY4" fmla="*/ 646 h 12960"/>
              <a:gd name="connsiteX5" fmla="*/ 2156 w 5664"/>
              <a:gd name="connsiteY5" fmla="*/ 489 h 12960"/>
              <a:gd name="connsiteX6" fmla="*/ 2362 w 5664"/>
              <a:gd name="connsiteY6" fmla="*/ 157 h 12960"/>
              <a:gd name="connsiteX7" fmla="*/ 2567 w 5664"/>
              <a:gd name="connsiteY7" fmla="*/ 0 h 12960"/>
              <a:gd name="connsiteX8" fmla="*/ 2708 w 5664"/>
              <a:gd name="connsiteY8" fmla="*/ 0 h 12960"/>
              <a:gd name="connsiteX9" fmla="*/ 2708 w 5664"/>
              <a:gd name="connsiteY9" fmla="*/ 0 h 12960"/>
              <a:gd name="connsiteX10" fmla="*/ 2721 w 5664"/>
              <a:gd name="connsiteY10" fmla="*/ 7 h 12960"/>
              <a:gd name="connsiteX11" fmla="*/ 2734 w 5664"/>
              <a:gd name="connsiteY11" fmla="*/ 17 h 12960"/>
              <a:gd name="connsiteX12" fmla="*/ 2750 w 5664"/>
              <a:gd name="connsiteY12" fmla="*/ 29 h 12960"/>
              <a:gd name="connsiteX13" fmla="*/ 2766 w 5664"/>
              <a:gd name="connsiteY13" fmla="*/ 43 h 12960"/>
              <a:gd name="connsiteX14" fmla="*/ 2782 w 5664"/>
              <a:gd name="connsiteY14" fmla="*/ 59 h 12960"/>
              <a:gd name="connsiteX15" fmla="*/ 2795 w 5664"/>
              <a:gd name="connsiteY15" fmla="*/ 76 h 12960"/>
              <a:gd name="connsiteX16" fmla="*/ 2799 w 5664"/>
              <a:gd name="connsiteY16" fmla="*/ 85 h 12960"/>
              <a:gd name="connsiteX17" fmla="*/ 2803 w 5664"/>
              <a:gd name="connsiteY17" fmla="*/ 94 h 12960"/>
              <a:gd name="connsiteX18" fmla="*/ 2803 w 5664"/>
              <a:gd name="connsiteY18" fmla="*/ 94 h 12960"/>
              <a:gd name="connsiteX19" fmla="*/ 2806 w 5664"/>
              <a:gd name="connsiteY19" fmla="*/ 102 h 12960"/>
              <a:gd name="connsiteX20" fmla="*/ 2812 w 5664"/>
              <a:gd name="connsiteY20" fmla="*/ 111 h 12960"/>
              <a:gd name="connsiteX21" fmla="*/ 2820 w 5664"/>
              <a:gd name="connsiteY21" fmla="*/ 120 h 12960"/>
              <a:gd name="connsiteX22" fmla="*/ 2829 w 5664"/>
              <a:gd name="connsiteY22" fmla="*/ 128 h 12960"/>
              <a:gd name="connsiteX23" fmla="*/ 2849 w 5664"/>
              <a:gd name="connsiteY23" fmla="*/ 144 h 12960"/>
              <a:gd name="connsiteX24" fmla="*/ 2871 w 5664"/>
              <a:gd name="connsiteY24" fmla="*/ 159 h 12960"/>
              <a:gd name="connsiteX25" fmla="*/ 2893 w 5664"/>
              <a:gd name="connsiteY25" fmla="*/ 172 h 12960"/>
              <a:gd name="connsiteX26" fmla="*/ 2911 w 5664"/>
              <a:gd name="connsiteY26" fmla="*/ 180 h 12960"/>
              <a:gd name="connsiteX27" fmla="*/ 2929 w 5664"/>
              <a:gd name="connsiteY27" fmla="*/ 189 h 12960"/>
              <a:gd name="connsiteX28" fmla="*/ 3103 w 5664"/>
              <a:gd name="connsiteY28" fmla="*/ 426 h 12960"/>
              <a:gd name="connsiteX29" fmla="*/ 3338 w 5664"/>
              <a:gd name="connsiteY29" fmla="*/ 630 h 12960"/>
              <a:gd name="connsiteX30" fmla="*/ 3527 w 5664"/>
              <a:gd name="connsiteY30" fmla="*/ 646 h 12960"/>
              <a:gd name="connsiteX31" fmla="*/ 3622 w 5664"/>
              <a:gd name="connsiteY31" fmla="*/ 740 h 12960"/>
              <a:gd name="connsiteX32" fmla="*/ 3622 w 5664"/>
              <a:gd name="connsiteY32" fmla="*/ 835 h 12960"/>
              <a:gd name="connsiteX33" fmla="*/ 3748 w 5664"/>
              <a:gd name="connsiteY33" fmla="*/ 883 h 12960"/>
              <a:gd name="connsiteX34" fmla="*/ 3906 w 5664"/>
              <a:gd name="connsiteY34" fmla="*/ 1008 h 12960"/>
              <a:gd name="connsiteX35" fmla="*/ 4009 w 5664"/>
              <a:gd name="connsiteY35" fmla="*/ 1122 h 12960"/>
              <a:gd name="connsiteX36" fmla="*/ 4072 w 5664"/>
              <a:gd name="connsiteY36" fmla="*/ 1359 h 12960"/>
              <a:gd name="connsiteX37" fmla="*/ 4213 w 5664"/>
              <a:gd name="connsiteY37" fmla="*/ 1418 h 12960"/>
              <a:gd name="connsiteX38" fmla="*/ 4249 w 5664"/>
              <a:gd name="connsiteY38" fmla="*/ 1572 h 12960"/>
              <a:gd name="connsiteX39" fmla="*/ 4391 w 5664"/>
              <a:gd name="connsiteY39" fmla="*/ 1821 h 12960"/>
              <a:gd name="connsiteX40" fmla="*/ 4581 w 5664"/>
              <a:gd name="connsiteY40" fmla="*/ 2009 h 12960"/>
              <a:gd name="connsiteX41" fmla="*/ 4604 w 5664"/>
              <a:gd name="connsiteY41" fmla="*/ 2330 h 12960"/>
              <a:gd name="connsiteX42" fmla="*/ 4722 w 5664"/>
              <a:gd name="connsiteY42" fmla="*/ 2530 h 12960"/>
              <a:gd name="connsiteX43" fmla="*/ 5018 w 5664"/>
              <a:gd name="connsiteY43" fmla="*/ 2685 h 12960"/>
              <a:gd name="connsiteX44" fmla="*/ 5112 w 5664"/>
              <a:gd name="connsiteY44" fmla="*/ 2803 h 12960"/>
              <a:gd name="connsiteX45" fmla="*/ 5159 w 5664"/>
              <a:gd name="connsiteY45" fmla="*/ 2944 h 12960"/>
              <a:gd name="connsiteX46" fmla="*/ 5243 w 5664"/>
              <a:gd name="connsiteY46" fmla="*/ 3027 h 12960"/>
              <a:gd name="connsiteX47" fmla="*/ 5432 w 5664"/>
              <a:gd name="connsiteY47" fmla="*/ 3288 h 12960"/>
              <a:gd name="connsiteX48" fmla="*/ 5523 w 5664"/>
              <a:gd name="connsiteY48" fmla="*/ 3563 h 12960"/>
              <a:gd name="connsiteX49" fmla="*/ 5585 w 5664"/>
              <a:gd name="connsiteY49" fmla="*/ 3642 h 12960"/>
              <a:gd name="connsiteX50" fmla="*/ 5606 w 5664"/>
              <a:gd name="connsiteY50" fmla="*/ 3725 h 12960"/>
              <a:gd name="connsiteX51" fmla="*/ 5664 w 5664"/>
              <a:gd name="connsiteY51" fmla="*/ 3863 h 12960"/>
              <a:gd name="connsiteX52" fmla="*/ 5664 w 5664"/>
              <a:gd name="connsiteY52" fmla="*/ 4162 h 12960"/>
              <a:gd name="connsiteX53" fmla="*/ 5664 w 5664"/>
              <a:gd name="connsiteY53" fmla="*/ 4351 h 12960"/>
              <a:gd name="connsiteX54" fmla="*/ 5491 w 5664"/>
              <a:gd name="connsiteY54" fmla="*/ 4753 h 12960"/>
              <a:gd name="connsiteX55" fmla="*/ 5585 w 5664"/>
              <a:gd name="connsiteY55" fmla="*/ 5249 h 12960"/>
              <a:gd name="connsiteX56" fmla="*/ 5523 w 5664"/>
              <a:gd name="connsiteY56" fmla="*/ 5408 h 12960"/>
              <a:gd name="connsiteX57" fmla="*/ 5539 w 5664"/>
              <a:gd name="connsiteY57" fmla="*/ 5613 h 12960"/>
              <a:gd name="connsiteX58" fmla="*/ 5443 w 5664"/>
              <a:gd name="connsiteY58" fmla="*/ 6196 h 12960"/>
              <a:gd name="connsiteX59" fmla="*/ 5318 w 5664"/>
              <a:gd name="connsiteY59" fmla="*/ 7142 h 12960"/>
              <a:gd name="connsiteX60" fmla="*/ 5096 w 5664"/>
              <a:gd name="connsiteY60" fmla="*/ 7442 h 12960"/>
              <a:gd name="connsiteX61" fmla="*/ 4923 w 5664"/>
              <a:gd name="connsiteY61" fmla="*/ 7977 h 12960"/>
              <a:gd name="connsiteX62" fmla="*/ 4779 w 5664"/>
              <a:gd name="connsiteY62" fmla="*/ 8277 h 12960"/>
              <a:gd name="connsiteX63" fmla="*/ 4685 w 5664"/>
              <a:gd name="connsiteY63" fmla="*/ 8609 h 12960"/>
              <a:gd name="connsiteX64" fmla="*/ 4669 w 5664"/>
              <a:gd name="connsiteY64" fmla="*/ 8971 h 12960"/>
              <a:gd name="connsiteX65" fmla="*/ 4479 w 5664"/>
              <a:gd name="connsiteY65" fmla="*/ 9303 h 12960"/>
              <a:gd name="connsiteX66" fmla="*/ 4495 w 5664"/>
              <a:gd name="connsiteY66" fmla="*/ 9413 h 12960"/>
              <a:gd name="connsiteX67" fmla="*/ 4385 w 5664"/>
              <a:gd name="connsiteY67" fmla="*/ 9586 h 12960"/>
              <a:gd name="connsiteX68" fmla="*/ 4290 w 5664"/>
              <a:gd name="connsiteY68" fmla="*/ 9933 h 12960"/>
              <a:gd name="connsiteX69" fmla="*/ 4290 w 5664"/>
              <a:gd name="connsiteY69" fmla="*/ 10202 h 12960"/>
              <a:gd name="connsiteX70" fmla="*/ 4322 w 5664"/>
              <a:gd name="connsiteY70" fmla="*/ 10548 h 12960"/>
              <a:gd name="connsiteX71" fmla="*/ 4164 w 5664"/>
              <a:gd name="connsiteY71" fmla="*/ 10753 h 12960"/>
              <a:gd name="connsiteX72" fmla="*/ 4053 w 5664"/>
              <a:gd name="connsiteY72" fmla="*/ 11085 h 12960"/>
              <a:gd name="connsiteX73" fmla="*/ 3801 w 5664"/>
              <a:gd name="connsiteY73" fmla="*/ 11367 h 12960"/>
              <a:gd name="connsiteX74" fmla="*/ 3739 w 5664"/>
              <a:gd name="connsiteY74" fmla="*/ 11652 h 12960"/>
              <a:gd name="connsiteX75" fmla="*/ 3599 w 5664"/>
              <a:gd name="connsiteY75" fmla="*/ 11936 h 12960"/>
              <a:gd name="connsiteX76" fmla="*/ 3536 w 5664"/>
              <a:gd name="connsiteY76" fmla="*/ 12156 h 12960"/>
              <a:gd name="connsiteX77" fmla="*/ 3505 w 5664"/>
              <a:gd name="connsiteY77" fmla="*/ 12534 h 12960"/>
              <a:gd name="connsiteX78" fmla="*/ 3276 w 5664"/>
              <a:gd name="connsiteY78" fmla="*/ 12708 h 12960"/>
              <a:gd name="connsiteX79" fmla="*/ 3048 w 5664"/>
              <a:gd name="connsiteY79" fmla="*/ 12866 h 12960"/>
              <a:gd name="connsiteX80" fmla="*/ 2812 w 5664"/>
              <a:gd name="connsiteY80" fmla="*/ 12960 h 12960"/>
              <a:gd name="connsiteX81" fmla="*/ 2464 w 5664"/>
              <a:gd name="connsiteY81" fmla="*/ 12960 h 12960"/>
              <a:gd name="connsiteX82" fmla="*/ 2150 w 5664"/>
              <a:gd name="connsiteY82" fmla="*/ 12677 h 12960"/>
              <a:gd name="connsiteX83" fmla="*/ 1991 w 5664"/>
              <a:gd name="connsiteY83" fmla="*/ 12393 h 12960"/>
              <a:gd name="connsiteX84" fmla="*/ 1944 w 5664"/>
              <a:gd name="connsiteY84" fmla="*/ 12125 h 12960"/>
              <a:gd name="connsiteX85" fmla="*/ 1637 w 5664"/>
              <a:gd name="connsiteY85" fmla="*/ 11825 h 12960"/>
              <a:gd name="connsiteX86" fmla="*/ 1503 w 5664"/>
              <a:gd name="connsiteY86" fmla="*/ 11607 h 12960"/>
              <a:gd name="connsiteX87" fmla="*/ 1543 w 5664"/>
              <a:gd name="connsiteY87" fmla="*/ 11376 h 12960"/>
              <a:gd name="connsiteX88" fmla="*/ 1354 w 5664"/>
              <a:gd name="connsiteY88" fmla="*/ 10855 h 12960"/>
              <a:gd name="connsiteX89" fmla="*/ 1154 w 5664"/>
              <a:gd name="connsiteY89" fmla="*/ 10059 h 12960"/>
              <a:gd name="connsiteX90" fmla="*/ 1211 w 5664"/>
              <a:gd name="connsiteY90" fmla="*/ 9460 h 12960"/>
              <a:gd name="connsiteX91" fmla="*/ 933 w 5664"/>
              <a:gd name="connsiteY91" fmla="*/ 8892 h 12960"/>
              <a:gd name="connsiteX92" fmla="*/ 885 w 5664"/>
              <a:gd name="connsiteY92" fmla="*/ 8514 h 12960"/>
              <a:gd name="connsiteX93" fmla="*/ 857 w 5664"/>
              <a:gd name="connsiteY93" fmla="*/ 8207 h 12960"/>
              <a:gd name="connsiteX94" fmla="*/ 588 w 5664"/>
              <a:gd name="connsiteY94" fmla="*/ 7899 h 12960"/>
              <a:gd name="connsiteX95" fmla="*/ 526 w 5664"/>
              <a:gd name="connsiteY95" fmla="*/ 7568 h 12960"/>
              <a:gd name="connsiteX96" fmla="*/ 399 w 5664"/>
              <a:gd name="connsiteY96" fmla="*/ 6906 h 12960"/>
              <a:gd name="connsiteX97" fmla="*/ 337 w 5664"/>
              <a:gd name="connsiteY97" fmla="*/ 6432 h 12960"/>
              <a:gd name="connsiteX98" fmla="*/ 226 w 5664"/>
              <a:gd name="connsiteY98" fmla="*/ 6212 h 12960"/>
              <a:gd name="connsiteX99" fmla="*/ 226 w 5664"/>
              <a:gd name="connsiteY99" fmla="*/ 5770 h 12960"/>
              <a:gd name="connsiteX100" fmla="*/ 133 w 5664"/>
              <a:gd name="connsiteY100" fmla="*/ 5502 h 12960"/>
              <a:gd name="connsiteX101" fmla="*/ 133 w 5664"/>
              <a:gd name="connsiteY101" fmla="*/ 5140 h 12960"/>
              <a:gd name="connsiteX102" fmla="*/ 22 w 5664"/>
              <a:gd name="connsiteY102" fmla="*/ 4919 h 12960"/>
              <a:gd name="connsiteX103" fmla="*/ 22 w 5664"/>
              <a:gd name="connsiteY103" fmla="*/ 4557 h 12960"/>
              <a:gd name="connsiteX104" fmla="*/ 22 w 5664"/>
              <a:gd name="connsiteY104" fmla="*/ 4557 h 12960"/>
              <a:gd name="connsiteX105" fmla="*/ 29 w 5664"/>
              <a:gd name="connsiteY105" fmla="*/ 4528 h 12960"/>
              <a:gd name="connsiteX106" fmla="*/ 35 w 5664"/>
              <a:gd name="connsiteY106" fmla="*/ 4499 h 12960"/>
              <a:gd name="connsiteX107" fmla="*/ 39 w 5664"/>
              <a:gd name="connsiteY107" fmla="*/ 4463 h 12960"/>
              <a:gd name="connsiteX108" fmla="*/ 42 w 5664"/>
              <a:gd name="connsiteY108" fmla="*/ 4426 h 12960"/>
              <a:gd name="connsiteX109" fmla="*/ 43 w 5664"/>
              <a:gd name="connsiteY109" fmla="*/ 4408 h 12960"/>
              <a:gd name="connsiteX110" fmla="*/ 42 w 5664"/>
              <a:gd name="connsiteY110" fmla="*/ 4390 h 12960"/>
              <a:gd name="connsiteX111" fmla="*/ 39 w 5664"/>
              <a:gd name="connsiteY111" fmla="*/ 4374 h 12960"/>
              <a:gd name="connsiteX112" fmla="*/ 35 w 5664"/>
              <a:gd name="connsiteY112" fmla="*/ 4358 h 12960"/>
              <a:gd name="connsiteX113" fmla="*/ 29 w 5664"/>
              <a:gd name="connsiteY113" fmla="*/ 4346 h 12960"/>
              <a:gd name="connsiteX114" fmla="*/ 22 w 5664"/>
              <a:gd name="connsiteY114" fmla="*/ 4335 h 12960"/>
              <a:gd name="connsiteX115" fmla="*/ 22 w 5664"/>
              <a:gd name="connsiteY115" fmla="*/ 4335 h 12960"/>
              <a:gd name="connsiteX116" fmla="*/ 17 w 5664"/>
              <a:gd name="connsiteY116" fmla="*/ 4331 h 12960"/>
              <a:gd name="connsiteX117" fmla="*/ 14 w 5664"/>
              <a:gd name="connsiteY117" fmla="*/ 4325 h 12960"/>
              <a:gd name="connsiteX118" fmla="*/ 9 w 5664"/>
              <a:gd name="connsiteY118" fmla="*/ 4310 h 12960"/>
              <a:gd name="connsiteX119" fmla="*/ 4 w 5664"/>
              <a:gd name="connsiteY119" fmla="*/ 4293 h 12960"/>
              <a:gd name="connsiteX120" fmla="*/ 1 w 5664"/>
              <a:gd name="connsiteY120" fmla="*/ 4274 h 12960"/>
              <a:gd name="connsiteX121" fmla="*/ 0 w 5664"/>
              <a:gd name="connsiteY121" fmla="*/ 4253 h 12960"/>
              <a:gd name="connsiteX122" fmla="*/ 1 w 5664"/>
              <a:gd name="connsiteY122" fmla="*/ 4230 h 12960"/>
              <a:gd name="connsiteX123" fmla="*/ 4 w 5664"/>
              <a:gd name="connsiteY123" fmla="*/ 4183 h 12960"/>
              <a:gd name="connsiteX124" fmla="*/ 9 w 5664"/>
              <a:gd name="connsiteY124" fmla="*/ 4140 h 12960"/>
              <a:gd name="connsiteX125" fmla="*/ 14 w 5664"/>
              <a:gd name="connsiteY125" fmla="*/ 4103 h 12960"/>
              <a:gd name="connsiteX126" fmla="*/ 22 w 5664"/>
              <a:gd name="connsiteY126" fmla="*/ 4068 h 12960"/>
              <a:gd name="connsiteX127" fmla="*/ 0 w 5664"/>
              <a:gd name="connsiteY127" fmla="*/ 3925 h 12960"/>
              <a:gd name="connsiteX128" fmla="*/ 1348 w 5664"/>
              <a:gd name="connsiteY128" fmla="*/ 1378 h 12960"/>
              <a:gd name="connsiteX0" fmla="*/ 0 w 5664"/>
              <a:gd name="connsiteY0" fmla="*/ 3925 h 12960"/>
              <a:gd name="connsiteX1" fmla="*/ 1438 w 5664"/>
              <a:gd name="connsiteY1" fmla="*/ 1141 h 12960"/>
              <a:gd name="connsiteX2" fmla="*/ 1755 w 5664"/>
              <a:gd name="connsiteY2" fmla="*/ 958 h 12960"/>
              <a:gd name="connsiteX3" fmla="*/ 1841 w 5664"/>
              <a:gd name="connsiteY3" fmla="*/ 740 h 12960"/>
              <a:gd name="connsiteX4" fmla="*/ 2046 w 5664"/>
              <a:gd name="connsiteY4" fmla="*/ 646 h 12960"/>
              <a:gd name="connsiteX5" fmla="*/ 2156 w 5664"/>
              <a:gd name="connsiteY5" fmla="*/ 489 h 12960"/>
              <a:gd name="connsiteX6" fmla="*/ 2362 w 5664"/>
              <a:gd name="connsiteY6" fmla="*/ 157 h 12960"/>
              <a:gd name="connsiteX7" fmla="*/ 2567 w 5664"/>
              <a:gd name="connsiteY7" fmla="*/ 0 h 12960"/>
              <a:gd name="connsiteX8" fmla="*/ 2708 w 5664"/>
              <a:gd name="connsiteY8" fmla="*/ 0 h 12960"/>
              <a:gd name="connsiteX9" fmla="*/ 2708 w 5664"/>
              <a:gd name="connsiteY9" fmla="*/ 0 h 12960"/>
              <a:gd name="connsiteX10" fmla="*/ 2721 w 5664"/>
              <a:gd name="connsiteY10" fmla="*/ 7 h 12960"/>
              <a:gd name="connsiteX11" fmla="*/ 2734 w 5664"/>
              <a:gd name="connsiteY11" fmla="*/ 17 h 12960"/>
              <a:gd name="connsiteX12" fmla="*/ 2750 w 5664"/>
              <a:gd name="connsiteY12" fmla="*/ 29 h 12960"/>
              <a:gd name="connsiteX13" fmla="*/ 2766 w 5664"/>
              <a:gd name="connsiteY13" fmla="*/ 43 h 12960"/>
              <a:gd name="connsiteX14" fmla="*/ 2782 w 5664"/>
              <a:gd name="connsiteY14" fmla="*/ 59 h 12960"/>
              <a:gd name="connsiteX15" fmla="*/ 2795 w 5664"/>
              <a:gd name="connsiteY15" fmla="*/ 76 h 12960"/>
              <a:gd name="connsiteX16" fmla="*/ 2799 w 5664"/>
              <a:gd name="connsiteY16" fmla="*/ 85 h 12960"/>
              <a:gd name="connsiteX17" fmla="*/ 2803 w 5664"/>
              <a:gd name="connsiteY17" fmla="*/ 94 h 12960"/>
              <a:gd name="connsiteX18" fmla="*/ 2803 w 5664"/>
              <a:gd name="connsiteY18" fmla="*/ 94 h 12960"/>
              <a:gd name="connsiteX19" fmla="*/ 2806 w 5664"/>
              <a:gd name="connsiteY19" fmla="*/ 102 h 12960"/>
              <a:gd name="connsiteX20" fmla="*/ 2812 w 5664"/>
              <a:gd name="connsiteY20" fmla="*/ 111 h 12960"/>
              <a:gd name="connsiteX21" fmla="*/ 2820 w 5664"/>
              <a:gd name="connsiteY21" fmla="*/ 120 h 12960"/>
              <a:gd name="connsiteX22" fmla="*/ 2829 w 5664"/>
              <a:gd name="connsiteY22" fmla="*/ 128 h 12960"/>
              <a:gd name="connsiteX23" fmla="*/ 2849 w 5664"/>
              <a:gd name="connsiteY23" fmla="*/ 144 h 12960"/>
              <a:gd name="connsiteX24" fmla="*/ 2871 w 5664"/>
              <a:gd name="connsiteY24" fmla="*/ 159 h 12960"/>
              <a:gd name="connsiteX25" fmla="*/ 2893 w 5664"/>
              <a:gd name="connsiteY25" fmla="*/ 172 h 12960"/>
              <a:gd name="connsiteX26" fmla="*/ 2911 w 5664"/>
              <a:gd name="connsiteY26" fmla="*/ 180 h 12960"/>
              <a:gd name="connsiteX27" fmla="*/ 2929 w 5664"/>
              <a:gd name="connsiteY27" fmla="*/ 189 h 12960"/>
              <a:gd name="connsiteX28" fmla="*/ 3103 w 5664"/>
              <a:gd name="connsiteY28" fmla="*/ 426 h 12960"/>
              <a:gd name="connsiteX29" fmla="*/ 3338 w 5664"/>
              <a:gd name="connsiteY29" fmla="*/ 630 h 12960"/>
              <a:gd name="connsiteX30" fmla="*/ 3527 w 5664"/>
              <a:gd name="connsiteY30" fmla="*/ 646 h 12960"/>
              <a:gd name="connsiteX31" fmla="*/ 3622 w 5664"/>
              <a:gd name="connsiteY31" fmla="*/ 740 h 12960"/>
              <a:gd name="connsiteX32" fmla="*/ 3622 w 5664"/>
              <a:gd name="connsiteY32" fmla="*/ 835 h 12960"/>
              <a:gd name="connsiteX33" fmla="*/ 3748 w 5664"/>
              <a:gd name="connsiteY33" fmla="*/ 883 h 12960"/>
              <a:gd name="connsiteX34" fmla="*/ 3906 w 5664"/>
              <a:gd name="connsiteY34" fmla="*/ 1008 h 12960"/>
              <a:gd name="connsiteX35" fmla="*/ 4009 w 5664"/>
              <a:gd name="connsiteY35" fmla="*/ 1122 h 12960"/>
              <a:gd name="connsiteX36" fmla="*/ 4072 w 5664"/>
              <a:gd name="connsiteY36" fmla="*/ 1359 h 12960"/>
              <a:gd name="connsiteX37" fmla="*/ 4213 w 5664"/>
              <a:gd name="connsiteY37" fmla="*/ 1418 h 12960"/>
              <a:gd name="connsiteX38" fmla="*/ 4249 w 5664"/>
              <a:gd name="connsiteY38" fmla="*/ 1572 h 12960"/>
              <a:gd name="connsiteX39" fmla="*/ 4391 w 5664"/>
              <a:gd name="connsiteY39" fmla="*/ 1821 h 12960"/>
              <a:gd name="connsiteX40" fmla="*/ 4581 w 5664"/>
              <a:gd name="connsiteY40" fmla="*/ 2009 h 12960"/>
              <a:gd name="connsiteX41" fmla="*/ 4604 w 5664"/>
              <a:gd name="connsiteY41" fmla="*/ 2330 h 12960"/>
              <a:gd name="connsiteX42" fmla="*/ 4722 w 5664"/>
              <a:gd name="connsiteY42" fmla="*/ 2530 h 12960"/>
              <a:gd name="connsiteX43" fmla="*/ 5018 w 5664"/>
              <a:gd name="connsiteY43" fmla="*/ 2685 h 12960"/>
              <a:gd name="connsiteX44" fmla="*/ 5112 w 5664"/>
              <a:gd name="connsiteY44" fmla="*/ 2803 h 12960"/>
              <a:gd name="connsiteX45" fmla="*/ 5159 w 5664"/>
              <a:gd name="connsiteY45" fmla="*/ 2944 h 12960"/>
              <a:gd name="connsiteX46" fmla="*/ 5243 w 5664"/>
              <a:gd name="connsiteY46" fmla="*/ 3027 h 12960"/>
              <a:gd name="connsiteX47" fmla="*/ 5432 w 5664"/>
              <a:gd name="connsiteY47" fmla="*/ 3288 h 12960"/>
              <a:gd name="connsiteX48" fmla="*/ 5523 w 5664"/>
              <a:gd name="connsiteY48" fmla="*/ 3563 h 12960"/>
              <a:gd name="connsiteX49" fmla="*/ 5585 w 5664"/>
              <a:gd name="connsiteY49" fmla="*/ 3642 h 12960"/>
              <a:gd name="connsiteX50" fmla="*/ 5606 w 5664"/>
              <a:gd name="connsiteY50" fmla="*/ 3725 h 12960"/>
              <a:gd name="connsiteX51" fmla="*/ 5664 w 5664"/>
              <a:gd name="connsiteY51" fmla="*/ 3863 h 12960"/>
              <a:gd name="connsiteX52" fmla="*/ 5664 w 5664"/>
              <a:gd name="connsiteY52" fmla="*/ 4162 h 12960"/>
              <a:gd name="connsiteX53" fmla="*/ 5664 w 5664"/>
              <a:gd name="connsiteY53" fmla="*/ 4351 h 12960"/>
              <a:gd name="connsiteX54" fmla="*/ 5491 w 5664"/>
              <a:gd name="connsiteY54" fmla="*/ 4753 h 12960"/>
              <a:gd name="connsiteX55" fmla="*/ 5585 w 5664"/>
              <a:gd name="connsiteY55" fmla="*/ 5249 h 12960"/>
              <a:gd name="connsiteX56" fmla="*/ 5523 w 5664"/>
              <a:gd name="connsiteY56" fmla="*/ 5408 h 12960"/>
              <a:gd name="connsiteX57" fmla="*/ 5539 w 5664"/>
              <a:gd name="connsiteY57" fmla="*/ 5613 h 12960"/>
              <a:gd name="connsiteX58" fmla="*/ 5443 w 5664"/>
              <a:gd name="connsiteY58" fmla="*/ 6196 h 12960"/>
              <a:gd name="connsiteX59" fmla="*/ 5318 w 5664"/>
              <a:gd name="connsiteY59" fmla="*/ 7142 h 12960"/>
              <a:gd name="connsiteX60" fmla="*/ 5096 w 5664"/>
              <a:gd name="connsiteY60" fmla="*/ 7442 h 12960"/>
              <a:gd name="connsiteX61" fmla="*/ 4923 w 5664"/>
              <a:gd name="connsiteY61" fmla="*/ 7977 h 12960"/>
              <a:gd name="connsiteX62" fmla="*/ 4779 w 5664"/>
              <a:gd name="connsiteY62" fmla="*/ 8277 h 12960"/>
              <a:gd name="connsiteX63" fmla="*/ 4685 w 5664"/>
              <a:gd name="connsiteY63" fmla="*/ 8609 h 12960"/>
              <a:gd name="connsiteX64" fmla="*/ 4669 w 5664"/>
              <a:gd name="connsiteY64" fmla="*/ 8971 h 12960"/>
              <a:gd name="connsiteX65" fmla="*/ 4479 w 5664"/>
              <a:gd name="connsiteY65" fmla="*/ 9303 h 12960"/>
              <a:gd name="connsiteX66" fmla="*/ 4495 w 5664"/>
              <a:gd name="connsiteY66" fmla="*/ 9413 h 12960"/>
              <a:gd name="connsiteX67" fmla="*/ 4385 w 5664"/>
              <a:gd name="connsiteY67" fmla="*/ 9586 h 12960"/>
              <a:gd name="connsiteX68" fmla="*/ 4290 w 5664"/>
              <a:gd name="connsiteY68" fmla="*/ 9933 h 12960"/>
              <a:gd name="connsiteX69" fmla="*/ 4290 w 5664"/>
              <a:gd name="connsiteY69" fmla="*/ 10202 h 12960"/>
              <a:gd name="connsiteX70" fmla="*/ 4322 w 5664"/>
              <a:gd name="connsiteY70" fmla="*/ 10548 h 12960"/>
              <a:gd name="connsiteX71" fmla="*/ 4164 w 5664"/>
              <a:gd name="connsiteY71" fmla="*/ 10753 h 12960"/>
              <a:gd name="connsiteX72" fmla="*/ 4053 w 5664"/>
              <a:gd name="connsiteY72" fmla="*/ 11085 h 12960"/>
              <a:gd name="connsiteX73" fmla="*/ 3801 w 5664"/>
              <a:gd name="connsiteY73" fmla="*/ 11367 h 12960"/>
              <a:gd name="connsiteX74" fmla="*/ 3739 w 5664"/>
              <a:gd name="connsiteY74" fmla="*/ 11652 h 12960"/>
              <a:gd name="connsiteX75" fmla="*/ 3599 w 5664"/>
              <a:gd name="connsiteY75" fmla="*/ 11936 h 12960"/>
              <a:gd name="connsiteX76" fmla="*/ 3536 w 5664"/>
              <a:gd name="connsiteY76" fmla="*/ 12156 h 12960"/>
              <a:gd name="connsiteX77" fmla="*/ 3505 w 5664"/>
              <a:gd name="connsiteY77" fmla="*/ 12534 h 12960"/>
              <a:gd name="connsiteX78" fmla="*/ 3276 w 5664"/>
              <a:gd name="connsiteY78" fmla="*/ 12708 h 12960"/>
              <a:gd name="connsiteX79" fmla="*/ 3048 w 5664"/>
              <a:gd name="connsiteY79" fmla="*/ 12866 h 12960"/>
              <a:gd name="connsiteX80" fmla="*/ 2812 w 5664"/>
              <a:gd name="connsiteY80" fmla="*/ 12960 h 12960"/>
              <a:gd name="connsiteX81" fmla="*/ 2464 w 5664"/>
              <a:gd name="connsiteY81" fmla="*/ 12960 h 12960"/>
              <a:gd name="connsiteX82" fmla="*/ 2150 w 5664"/>
              <a:gd name="connsiteY82" fmla="*/ 12677 h 12960"/>
              <a:gd name="connsiteX83" fmla="*/ 1991 w 5664"/>
              <a:gd name="connsiteY83" fmla="*/ 12393 h 12960"/>
              <a:gd name="connsiteX84" fmla="*/ 1944 w 5664"/>
              <a:gd name="connsiteY84" fmla="*/ 12125 h 12960"/>
              <a:gd name="connsiteX85" fmla="*/ 1637 w 5664"/>
              <a:gd name="connsiteY85" fmla="*/ 11825 h 12960"/>
              <a:gd name="connsiteX86" fmla="*/ 1503 w 5664"/>
              <a:gd name="connsiteY86" fmla="*/ 11607 h 12960"/>
              <a:gd name="connsiteX87" fmla="*/ 1543 w 5664"/>
              <a:gd name="connsiteY87" fmla="*/ 11376 h 12960"/>
              <a:gd name="connsiteX88" fmla="*/ 1354 w 5664"/>
              <a:gd name="connsiteY88" fmla="*/ 10855 h 12960"/>
              <a:gd name="connsiteX89" fmla="*/ 1154 w 5664"/>
              <a:gd name="connsiteY89" fmla="*/ 10059 h 12960"/>
              <a:gd name="connsiteX90" fmla="*/ 1211 w 5664"/>
              <a:gd name="connsiteY90" fmla="*/ 9460 h 12960"/>
              <a:gd name="connsiteX91" fmla="*/ 933 w 5664"/>
              <a:gd name="connsiteY91" fmla="*/ 8892 h 12960"/>
              <a:gd name="connsiteX92" fmla="*/ 885 w 5664"/>
              <a:gd name="connsiteY92" fmla="*/ 8514 h 12960"/>
              <a:gd name="connsiteX93" fmla="*/ 857 w 5664"/>
              <a:gd name="connsiteY93" fmla="*/ 8207 h 12960"/>
              <a:gd name="connsiteX94" fmla="*/ 588 w 5664"/>
              <a:gd name="connsiteY94" fmla="*/ 7899 h 12960"/>
              <a:gd name="connsiteX95" fmla="*/ 526 w 5664"/>
              <a:gd name="connsiteY95" fmla="*/ 7568 h 12960"/>
              <a:gd name="connsiteX96" fmla="*/ 399 w 5664"/>
              <a:gd name="connsiteY96" fmla="*/ 6906 h 12960"/>
              <a:gd name="connsiteX97" fmla="*/ 337 w 5664"/>
              <a:gd name="connsiteY97" fmla="*/ 6432 h 12960"/>
              <a:gd name="connsiteX98" fmla="*/ 226 w 5664"/>
              <a:gd name="connsiteY98" fmla="*/ 6212 h 12960"/>
              <a:gd name="connsiteX99" fmla="*/ 226 w 5664"/>
              <a:gd name="connsiteY99" fmla="*/ 5770 h 12960"/>
              <a:gd name="connsiteX100" fmla="*/ 133 w 5664"/>
              <a:gd name="connsiteY100" fmla="*/ 5502 h 12960"/>
              <a:gd name="connsiteX101" fmla="*/ 133 w 5664"/>
              <a:gd name="connsiteY101" fmla="*/ 5140 h 12960"/>
              <a:gd name="connsiteX102" fmla="*/ 22 w 5664"/>
              <a:gd name="connsiteY102" fmla="*/ 4919 h 12960"/>
              <a:gd name="connsiteX103" fmla="*/ 22 w 5664"/>
              <a:gd name="connsiteY103" fmla="*/ 4557 h 12960"/>
              <a:gd name="connsiteX104" fmla="*/ 22 w 5664"/>
              <a:gd name="connsiteY104" fmla="*/ 4557 h 12960"/>
              <a:gd name="connsiteX105" fmla="*/ 29 w 5664"/>
              <a:gd name="connsiteY105" fmla="*/ 4528 h 12960"/>
              <a:gd name="connsiteX106" fmla="*/ 35 w 5664"/>
              <a:gd name="connsiteY106" fmla="*/ 4499 h 12960"/>
              <a:gd name="connsiteX107" fmla="*/ 39 w 5664"/>
              <a:gd name="connsiteY107" fmla="*/ 4463 h 12960"/>
              <a:gd name="connsiteX108" fmla="*/ 42 w 5664"/>
              <a:gd name="connsiteY108" fmla="*/ 4426 h 12960"/>
              <a:gd name="connsiteX109" fmla="*/ 43 w 5664"/>
              <a:gd name="connsiteY109" fmla="*/ 4408 h 12960"/>
              <a:gd name="connsiteX110" fmla="*/ 42 w 5664"/>
              <a:gd name="connsiteY110" fmla="*/ 4390 h 12960"/>
              <a:gd name="connsiteX111" fmla="*/ 39 w 5664"/>
              <a:gd name="connsiteY111" fmla="*/ 4374 h 12960"/>
              <a:gd name="connsiteX112" fmla="*/ 35 w 5664"/>
              <a:gd name="connsiteY112" fmla="*/ 4358 h 12960"/>
              <a:gd name="connsiteX113" fmla="*/ 29 w 5664"/>
              <a:gd name="connsiteY113" fmla="*/ 4346 h 12960"/>
              <a:gd name="connsiteX114" fmla="*/ 22 w 5664"/>
              <a:gd name="connsiteY114" fmla="*/ 4335 h 12960"/>
              <a:gd name="connsiteX115" fmla="*/ 22 w 5664"/>
              <a:gd name="connsiteY115" fmla="*/ 4335 h 12960"/>
              <a:gd name="connsiteX116" fmla="*/ 17 w 5664"/>
              <a:gd name="connsiteY116" fmla="*/ 4331 h 12960"/>
              <a:gd name="connsiteX117" fmla="*/ 14 w 5664"/>
              <a:gd name="connsiteY117" fmla="*/ 4325 h 12960"/>
              <a:gd name="connsiteX118" fmla="*/ 9 w 5664"/>
              <a:gd name="connsiteY118" fmla="*/ 4310 h 12960"/>
              <a:gd name="connsiteX119" fmla="*/ 4 w 5664"/>
              <a:gd name="connsiteY119" fmla="*/ 4293 h 12960"/>
              <a:gd name="connsiteX120" fmla="*/ 1 w 5664"/>
              <a:gd name="connsiteY120" fmla="*/ 4274 h 12960"/>
              <a:gd name="connsiteX121" fmla="*/ 0 w 5664"/>
              <a:gd name="connsiteY121" fmla="*/ 4253 h 12960"/>
              <a:gd name="connsiteX122" fmla="*/ 1 w 5664"/>
              <a:gd name="connsiteY122" fmla="*/ 4230 h 12960"/>
              <a:gd name="connsiteX123" fmla="*/ 4 w 5664"/>
              <a:gd name="connsiteY123" fmla="*/ 4183 h 12960"/>
              <a:gd name="connsiteX124" fmla="*/ 9 w 5664"/>
              <a:gd name="connsiteY124" fmla="*/ 4140 h 12960"/>
              <a:gd name="connsiteX125" fmla="*/ 14 w 5664"/>
              <a:gd name="connsiteY125" fmla="*/ 4103 h 12960"/>
              <a:gd name="connsiteX126" fmla="*/ 22 w 5664"/>
              <a:gd name="connsiteY126" fmla="*/ 4068 h 12960"/>
              <a:gd name="connsiteX127" fmla="*/ 0 w 5664"/>
              <a:gd name="connsiteY127" fmla="*/ 3925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66 w 5664"/>
              <a:gd name="connsiteY11" fmla="*/ 43 h 12960"/>
              <a:gd name="connsiteX12" fmla="*/ 2782 w 5664"/>
              <a:gd name="connsiteY12" fmla="*/ 59 h 12960"/>
              <a:gd name="connsiteX13" fmla="*/ 2795 w 5664"/>
              <a:gd name="connsiteY13" fmla="*/ 76 h 12960"/>
              <a:gd name="connsiteX14" fmla="*/ 2799 w 5664"/>
              <a:gd name="connsiteY14" fmla="*/ 85 h 12960"/>
              <a:gd name="connsiteX15" fmla="*/ 2803 w 5664"/>
              <a:gd name="connsiteY15" fmla="*/ 94 h 12960"/>
              <a:gd name="connsiteX16" fmla="*/ 2803 w 5664"/>
              <a:gd name="connsiteY16" fmla="*/ 94 h 12960"/>
              <a:gd name="connsiteX17" fmla="*/ 2806 w 5664"/>
              <a:gd name="connsiteY17" fmla="*/ 102 h 12960"/>
              <a:gd name="connsiteX18" fmla="*/ 2812 w 5664"/>
              <a:gd name="connsiteY18" fmla="*/ 111 h 12960"/>
              <a:gd name="connsiteX19" fmla="*/ 2820 w 5664"/>
              <a:gd name="connsiteY19" fmla="*/ 120 h 12960"/>
              <a:gd name="connsiteX20" fmla="*/ 2829 w 5664"/>
              <a:gd name="connsiteY20" fmla="*/ 128 h 12960"/>
              <a:gd name="connsiteX21" fmla="*/ 2849 w 5664"/>
              <a:gd name="connsiteY21" fmla="*/ 144 h 12960"/>
              <a:gd name="connsiteX22" fmla="*/ 2871 w 5664"/>
              <a:gd name="connsiteY22" fmla="*/ 159 h 12960"/>
              <a:gd name="connsiteX23" fmla="*/ 2893 w 5664"/>
              <a:gd name="connsiteY23" fmla="*/ 172 h 12960"/>
              <a:gd name="connsiteX24" fmla="*/ 2911 w 5664"/>
              <a:gd name="connsiteY24" fmla="*/ 180 h 12960"/>
              <a:gd name="connsiteX25" fmla="*/ 2929 w 5664"/>
              <a:gd name="connsiteY25" fmla="*/ 189 h 12960"/>
              <a:gd name="connsiteX26" fmla="*/ 3103 w 5664"/>
              <a:gd name="connsiteY26" fmla="*/ 426 h 12960"/>
              <a:gd name="connsiteX27" fmla="*/ 3338 w 5664"/>
              <a:gd name="connsiteY27" fmla="*/ 630 h 12960"/>
              <a:gd name="connsiteX28" fmla="*/ 3527 w 5664"/>
              <a:gd name="connsiteY28" fmla="*/ 646 h 12960"/>
              <a:gd name="connsiteX29" fmla="*/ 3622 w 5664"/>
              <a:gd name="connsiteY29" fmla="*/ 740 h 12960"/>
              <a:gd name="connsiteX30" fmla="*/ 3622 w 5664"/>
              <a:gd name="connsiteY30" fmla="*/ 835 h 12960"/>
              <a:gd name="connsiteX31" fmla="*/ 3748 w 5664"/>
              <a:gd name="connsiteY31" fmla="*/ 883 h 12960"/>
              <a:gd name="connsiteX32" fmla="*/ 3906 w 5664"/>
              <a:gd name="connsiteY32" fmla="*/ 1008 h 12960"/>
              <a:gd name="connsiteX33" fmla="*/ 4009 w 5664"/>
              <a:gd name="connsiteY33" fmla="*/ 1122 h 12960"/>
              <a:gd name="connsiteX34" fmla="*/ 4072 w 5664"/>
              <a:gd name="connsiteY34" fmla="*/ 1359 h 12960"/>
              <a:gd name="connsiteX35" fmla="*/ 4213 w 5664"/>
              <a:gd name="connsiteY35" fmla="*/ 1418 h 12960"/>
              <a:gd name="connsiteX36" fmla="*/ 4249 w 5664"/>
              <a:gd name="connsiteY36" fmla="*/ 1572 h 12960"/>
              <a:gd name="connsiteX37" fmla="*/ 4391 w 5664"/>
              <a:gd name="connsiteY37" fmla="*/ 1821 h 12960"/>
              <a:gd name="connsiteX38" fmla="*/ 4581 w 5664"/>
              <a:gd name="connsiteY38" fmla="*/ 2009 h 12960"/>
              <a:gd name="connsiteX39" fmla="*/ 4604 w 5664"/>
              <a:gd name="connsiteY39" fmla="*/ 2330 h 12960"/>
              <a:gd name="connsiteX40" fmla="*/ 4722 w 5664"/>
              <a:gd name="connsiteY40" fmla="*/ 2530 h 12960"/>
              <a:gd name="connsiteX41" fmla="*/ 5018 w 5664"/>
              <a:gd name="connsiteY41" fmla="*/ 2685 h 12960"/>
              <a:gd name="connsiteX42" fmla="*/ 5112 w 5664"/>
              <a:gd name="connsiteY42" fmla="*/ 2803 h 12960"/>
              <a:gd name="connsiteX43" fmla="*/ 5159 w 5664"/>
              <a:gd name="connsiteY43" fmla="*/ 2944 h 12960"/>
              <a:gd name="connsiteX44" fmla="*/ 5243 w 5664"/>
              <a:gd name="connsiteY44" fmla="*/ 3027 h 12960"/>
              <a:gd name="connsiteX45" fmla="*/ 5432 w 5664"/>
              <a:gd name="connsiteY45" fmla="*/ 3288 h 12960"/>
              <a:gd name="connsiteX46" fmla="*/ 5523 w 5664"/>
              <a:gd name="connsiteY46" fmla="*/ 3563 h 12960"/>
              <a:gd name="connsiteX47" fmla="*/ 5585 w 5664"/>
              <a:gd name="connsiteY47" fmla="*/ 3642 h 12960"/>
              <a:gd name="connsiteX48" fmla="*/ 5606 w 5664"/>
              <a:gd name="connsiteY48" fmla="*/ 3725 h 12960"/>
              <a:gd name="connsiteX49" fmla="*/ 5664 w 5664"/>
              <a:gd name="connsiteY49" fmla="*/ 3863 h 12960"/>
              <a:gd name="connsiteX50" fmla="*/ 5664 w 5664"/>
              <a:gd name="connsiteY50" fmla="*/ 4162 h 12960"/>
              <a:gd name="connsiteX51" fmla="*/ 5664 w 5664"/>
              <a:gd name="connsiteY51" fmla="*/ 4351 h 12960"/>
              <a:gd name="connsiteX52" fmla="*/ 5491 w 5664"/>
              <a:gd name="connsiteY52" fmla="*/ 4753 h 12960"/>
              <a:gd name="connsiteX53" fmla="*/ 5585 w 5664"/>
              <a:gd name="connsiteY53" fmla="*/ 5249 h 12960"/>
              <a:gd name="connsiteX54" fmla="*/ 5523 w 5664"/>
              <a:gd name="connsiteY54" fmla="*/ 5408 h 12960"/>
              <a:gd name="connsiteX55" fmla="*/ 5539 w 5664"/>
              <a:gd name="connsiteY55" fmla="*/ 5613 h 12960"/>
              <a:gd name="connsiteX56" fmla="*/ 5443 w 5664"/>
              <a:gd name="connsiteY56" fmla="*/ 6196 h 12960"/>
              <a:gd name="connsiteX57" fmla="*/ 5318 w 5664"/>
              <a:gd name="connsiteY57" fmla="*/ 7142 h 12960"/>
              <a:gd name="connsiteX58" fmla="*/ 5096 w 5664"/>
              <a:gd name="connsiteY58" fmla="*/ 7442 h 12960"/>
              <a:gd name="connsiteX59" fmla="*/ 4923 w 5664"/>
              <a:gd name="connsiteY59" fmla="*/ 7977 h 12960"/>
              <a:gd name="connsiteX60" fmla="*/ 4779 w 5664"/>
              <a:gd name="connsiteY60" fmla="*/ 8277 h 12960"/>
              <a:gd name="connsiteX61" fmla="*/ 4685 w 5664"/>
              <a:gd name="connsiteY61" fmla="*/ 8609 h 12960"/>
              <a:gd name="connsiteX62" fmla="*/ 4669 w 5664"/>
              <a:gd name="connsiteY62" fmla="*/ 8971 h 12960"/>
              <a:gd name="connsiteX63" fmla="*/ 4479 w 5664"/>
              <a:gd name="connsiteY63" fmla="*/ 9303 h 12960"/>
              <a:gd name="connsiteX64" fmla="*/ 4495 w 5664"/>
              <a:gd name="connsiteY64" fmla="*/ 9413 h 12960"/>
              <a:gd name="connsiteX65" fmla="*/ 4385 w 5664"/>
              <a:gd name="connsiteY65" fmla="*/ 9586 h 12960"/>
              <a:gd name="connsiteX66" fmla="*/ 4290 w 5664"/>
              <a:gd name="connsiteY66" fmla="*/ 9933 h 12960"/>
              <a:gd name="connsiteX67" fmla="*/ 4290 w 5664"/>
              <a:gd name="connsiteY67" fmla="*/ 10202 h 12960"/>
              <a:gd name="connsiteX68" fmla="*/ 4322 w 5664"/>
              <a:gd name="connsiteY68" fmla="*/ 10548 h 12960"/>
              <a:gd name="connsiteX69" fmla="*/ 4164 w 5664"/>
              <a:gd name="connsiteY69" fmla="*/ 10753 h 12960"/>
              <a:gd name="connsiteX70" fmla="*/ 4053 w 5664"/>
              <a:gd name="connsiteY70" fmla="*/ 11085 h 12960"/>
              <a:gd name="connsiteX71" fmla="*/ 3801 w 5664"/>
              <a:gd name="connsiteY71" fmla="*/ 11367 h 12960"/>
              <a:gd name="connsiteX72" fmla="*/ 3739 w 5664"/>
              <a:gd name="connsiteY72" fmla="*/ 11652 h 12960"/>
              <a:gd name="connsiteX73" fmla="*/ 3599 w 5664"/>
              <a:gd name="connsiteY73" fmla="*/ 11936 h 12960"/>
              <a:gd name="connsiteX74" fmla="*/ 3536 w 5664"/>
              <a:gd name="connsiteY74" fmla="*/ 12156 h 12960"/>
              <a:gd name="connsiteX75" fmla="*/ 3505 w 5664"/>
              <a:gd name="connsiteY75" fmla="*/ 12534 h 12960"/>
              <a:gd name="connsiteX76" fmla="*/ 3276 w 5664"/>
              <a:gd name="connsiteY76" fmla="*/ 12708 h 12960"/>
              <a:gd name="connsiteX77" fmla="*/ 3048 w 5664"/>
              <a:gd name="connsiteY77" fmla="*/ 12866 h 12960"/>
              <a:gd name="connsiteX78" fmla="*/ 2812 w 5664"/>
              <a:gd name="connsiteY78" fmla="*/ 12960 h 12960"/>
              <a:gd name="connsiteX79" fmla="*/ 2464 w 5664"/>
              <a:gd name="connsiteY79" fmla="*/ 12960 h 12960"/>
              <a:gd name="connsiteX80" fmla="*/ 2150 w 5664"/>
              <a:gd name="connsiteY80" fmla="*/ 12677 h 12960"/>
              <a:gd name="connsiteX81" fmla="*/ 1991 w 5664"/>
              <a:gd name="connsiteY81" fmla="*/ 12393 h 12960"/>
              <a:gd name="connsiteX82" fmla="*/ 1944 w 5664"/>
              <a:gd name="connsiteY82" fmla="*/ 12125 h 12960"/>
              <a:gd name="connsiteX83" fmla="*/ 1637 w 5664"/>
              <a:gd name="connsiteY83" fmla="*/ 11825 h 12960"/>
              <a:gd name="connsiteX84" fmla="*/ 1503 w 5664"/>
              <a:gd name="connsiteY84" fmla="*/ 11607 h 12960"/>
              <a:gd name="connsiteX85" fmla="*/ 1543 w 5664"/>
              <a:gd name="connsiteY85" fmla="*/ 11376 h 12960"/>
              <a:gd name="connsiteX86" fmla="*/ 1354 w 5664"/>
              <a:gd name="connsiteY86" fmla="*/ 10855 h 12960"/>
              <a:gd name="connsiteX87" fmla="*/ 1154 w 5664"/>
              <a:gd name="connsiteY87" fmla="*/ 10059 h 12960"/>
              <a:gd name="connsiteX88" fmla="*/ 1211 w 5664"/>
              <a:gd name="connsiteY88" fmla="*/ 9460 h 12960"/>
              <a:gd name="connsiteX89" fmla="*/ 933 w 5664"/>
              <a:gd name="connsiteY89" fmla="*/ 8892 h 12960"/>
              <a:gd name="connsiteX90" fmla="*/ 885 w 5664"/>
              <a:gd name="connsiteY90" fmla="*/ 8514 h 12960"/>
              <a:gd name="connsiteX91" fmla="*/ 857 w 5664"/>
              <a:gd name="connsiteY91" fmla="*/ 8207 h 12960"/>
              <a:gd name="connsiteX92" fmla="*/ 588 w 5664"/>
              <a:gd name="connsiteY92" fmla="*/ 7899 h 12960"/>
              <a:gd name="connsiteX93" fmla="*/ 526 w 5664"/>
              <a:gd name="connsiteY93" fmla="*/ 7568 h 12960"/>
              <a:gd name="connsiteX94" fmla="*/ 399 w 5664"/>
              <a:gd name="connsiteY94" fmla="*/ 6906 h 12960"/>
              <a:gd name="connsiteX95" fmla="*/ 337 w 5664"/>
              <a:gd name="connsiteY95" fmla="*/ 6432 h 12960"/>
              <a:gd name="connsiteX96" fmla="*/ 226 w 5664"/>
              <a:gd name="connsiteY96" fmla="*/ 6212 h 12960"/>
              <a:gd name="connsiteX97" fmla="*/ 226 w 5664"/>
              <a:gd name="connsiteY97" fmla="*/ 5770 h 12960"/>
              <a:gd name="connsiteX98" fmla="*/ 133 w 5664"/>
              <a:gd name="connsiteY98" fmla="*/ 5502 h 12960"/>
              <a:gd name="connsiteX99" fmla="*/ 133 w 5664"/>
              <a:gd name="connsiteY99" fmla="*/ 5140 h 12960"/>
              <a:gd name="connsiteX100" fmla="*/ 22 w 5664"/>
              <a:gd name="connsiteY100" fmla="*/ 4919 h 12960"/>
              <a:gd name="connsiteX101" fmla="*/ 22 w 5664"/>
              <a:gd name="connsiteY101" fmla="*/ 4557 h 12960"/>
              <a:gd name="connsiteX102" fmla="*/ 22 w 5664"/>
              <a:gd name="connsiteY102" fmla="*/ 4557 h 12960"/>
              <a:gd name="connsiteX103" fmla="*/ 29 w 5664"/>
              <a:gd name="connsiteY103" fmla="*/ 4528 h 12960"/>
              <a:gd name="connsiteX104" fmla="*/ 35 w 5664"/>
              <a:gd name="connsiteY104" fmla="*/ 4499 h 12960"/>
              <a:gd name="connsiteX105" fmla="*/ 39 w 5664"/>
              <a:gd name="connsiteY105" fmla="*/ 4463 h 12960"/>
              <a:gd name="connsiteX106" fmla="*/ 42 w 5664"/>
              <a:gd name="connsiteY106" fmla="*/ 4426 h 12960"/>
              <a:gd name="connsiteX107" fmla="*/ 43 w 5664"/>
              <a:gd name="connsiteY107" fmla="*/ 4408 h 12960"/>
              <a:gd name="connsiteX108" fmla="*/ 42 w 5664"/>
              <a:gd name="connsiteY108" fmla="*/ 4390 h 12960"/>
              <a:gd name="connsiteX109" fmla="*/ 39 w 5664"/>
              <a:gd name="connsiteY109" fmla="*/ 4374 h 12960"/>
              <a:gd name="connsiteX110" fmla="*/ 35 w 5664"/>
              <a:gd name="connsiteY110" fmla="*/ 4358 h 12960"/>
              <a:gd name="connsiteX111" fmla="*/ 29 w 5664"/>
              <a:gd name="connsiteY111" fmla="*/ 4346 h 12960"/>
              <a:gd name="connsiteX112" fmla="*/ 22 w 5664"/>
              <a:gd name="connsiteY112" fmla="*/ 4335 h 12960"/>
              <a:gd name="connsiteX113" fmla="*/ 22 w 5664"/>
              <a:gd name="connsiteY113" fmla="*/ 4335 h 12960"/>
              <a:gd name="connsiteX114" fmla="*/ 17 w 5664"/>
              <a:gd name="connsiteY114" fmla="*/ 4331 h 12960"/>
              <a:gd name="connsiteX115" fmla="*/ 14 w 5664"/>
              <a:gd name="connsiteY115" fmla="*/ 4325 h 12960"/>
              <a:gd name="connsiteX116" fmla="*/ 9 w 5664"/>
              <a:gd name="connsiteY116" fmla="*/ 4310 h 12960"/>
              <a:gd name="connsiteX117" fmla="*/ 4 w 5664"/>
              <a:gd name="connsiteY117" fmla="*/ 4293 h 12960"/>
              <a:gd name="connsiteX118" fmla="*/ 1 w 5664"/>
              <a:gd name="connsiteY118" fmla="*/ 4274 h 12960"/>
              <a:gd name="connsiteX119" fmla="*/ 0 w 5664"/>
              <a:gd name="connsiteY119" fmla="*/ 4253 h 12960"/>
              <a:gd name="connsiteX120" fmla="*/ 1 w 5664"/>
              <a:gd name="connsiteY120" fmla="*/ 4230 h 12960"/>
              <a:gd name="connsiteX121" fmla="*/ 4 w 5664"/>
              <a:gd name="connsiteY121" fmla="*/ 4183 h 12960"/>
              <a:gd name="connsiteX122" fmla="*/ 9 w 5664"/>
              <a:gd name="connsiteY122" fmla="*/ 4140 h 12960"/>
              <a:gd name="connsiteX123" fmla="*/ 14 w 5664"/>
              <a:gd name="connsiteY123" fmla="*/ 4103 h 12960"/>
              <a:gd name="connsiteX124" fmla="*/ 22 w 5664"/>
              <a:gd name="connsiteY124" fmla="*/ 4068 h 12960"/>
              <a:gd name="connsiteX125" fmla="*/ 0 w 5664"/>
              <a:gd name="connsiteY125" fmla="*/ 3925 h 12960"/>
              <a:gd name="connsiteX126" fmla="*/ 1637 w 5664"/>
              <a:gd name="connsiteY126"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66 w 5664"/>
              <a:gd name="connsiteY11" fmla="*/ 43 h 12960"/>
              <a:gd name="connsiteX12" fmla="*/ 2782 w 5664"/>
              <a:gd name="connsiteY12" fmla="*/ 59 h 12960"/>
              <a:gd name="connsiteX13" fmla="*/ 2795 w 5664"/>
              <a:gd name="connsiteY13" fmla="*/ 76 h 12960"/>
              <a:gd name="connsiteX14" fmla="*/ 2799 w 5664"/>
              <a:gd name="connsiteY14" fmla="*/ 85 h 12960"/>
              <a:gd name="connsiteX15" fmla="*/ 2803 w 5664"/>
              <a:gd name="connsiteY15" fmla="*/ 94 h 12960"/>
              <a:gd name="connsiteX16" fmla="*/ 2803 w 5664"/>
              <a:gd name="connsiteY16" fmla="*/ 94 h 12960"/>
              <a:gd name="connsiteX17" fmla="*/ 2806 w 5664"/>
              <a:gd name="connsiteY17" fmla="*/ 102 h 12960"/>
              <a:gd name="connsiteX18" fmla="*/ 2812 w 5664"/>
              <a:gd name="connsiteY18" fmla="*/ 111 h 12960"/>
              <a:gd name="connsiteX19" fmla="*/ 2820 w 5664"/>
              <a:gd name="connsiteY19" fmla="*/ 120 h 12960"/>
              <a:gd name="connsiteX20" fmla="*/ 2829 w 5664"/>
              <a:gd name="connsiteY20" fmla="*/ 128 h 12960"/>
              <a:gd name="connsiteX21" fmla="*/ 2871 w 5664"/>
              <a:gd name="connsiteY21" fmla="*/ 159 h 12960"/>
              <a:gd name="connsiteX22" fmla="*/ 2893 w 5664"/>
              <a:gd name="connsiteY22" fmla="*/ 172 h 12960"/>
              <a:gd name="connsiteX23" fmla="*/ 2911 w 5664"/>
              <a:gd name="connsiteY23" fmla="*/ 180 h 12960"/>
              <a:gd name="connsiteX24" fmla="*/ 2929 w 5664"/>
              <a:gd name="connsiteY24" fmla="*/ 189 h 12960"/>
              <a:gd name="connsiteX25" fmla="*/ 3103 w 5664"/>
              <a:gd name="connsiteY25" fmla="*/ 426 h 12960"/>
              <a:gd name="connsiteX26" fmla="*/ 3338 w 5664"/>
              <a:gd name="connsiteY26" fmla="*/ 630 h 12960"/>
              <a:gd name="connsiteX27" fmla="*/ 3527 w 5664"/>
              <a:gd name="connsiteY27" fmla="*/ 646 h 12960"/>
              <a:gd name="connsiteX28" fmla="*/ 3622 w 5664"/>
              <a:gd name="connsiteY28" fmla="*/ 740 h 12960"/>
              <a:gd name="connsiteX29" fmla="*/ 3622 w 5664"/>
              <a:gd name="connsiteY29" fmla="*/ 835 h 12960"/>
              <a:gd name="connsiteX30" fmla="*/ 3748 w 5664"/>
              <a:gd name="connsiteY30" fmla="*/ 883 h 12960"/>
              <a:gd name="connsiteX31" fmla="*/ 3906 w 5664"/>
              <a:gd name="connsiteY31" fmla="*/ 1008 h 12960"/>
              <a:gd name="connsiteX32" fmla="*/ 4009 w 5664"/>
              <a:gd name="connsiteY32" fmla="*/ 1122 h 12960"/>
              <a:gd name="connsiteX33" fmla="*/ 4072 w 5664"/>
              <a:gd name="connsiteY33" fmla="*/ 1359 h 12960"/>
              <a:gd name="connsiteX34" fmla="*/ 4213 w 5664"/>
              <a:gd name="connsiteY34" fmla="*/ 1418 h 12960"/>
              <a:gd name="connsiteX35" fmla="*/ 4249 w 5664"/>
              <a:gd name="connsiteY35" fmla="*/ 1572 h 12960"/>
              <a:gd name="connsiteX36" fmla="*/ 4391 w 5664"/>
              <a:gd name="connsiteY36" fmla="*/ 1821 h 12960"/>
              <a:gd name="connsiteX37" fmla="*/ 4581 w 5664"/>
              <a:gd name="connsiteY37" fmla="*/ 2009 h 12960"/>
              <a:gd name="connsiteX38" fmla="*/ 4604 w 5664"/>
              <a:gd name="connsiteY38" fmla="*/ 2330 h 12960"/>
              <a:gd name="connsiteX39" fmla="*/ 4722 w 5664"/>
              <a:gd name="connsiteY39" fmla="*/ 2530 h 12960"/>
              <a:gd name="connsiteX40" fmla="*/ 5018 w 5664"/>
              <a:gd name="connsiteY40" fmla="*/ 2685 h 12960"/>
              <a:gd name="connsiteX41" fmla="*/ 5112 w 5664"/>
              <a:gd name="connsiteY41" fmla="*/ 2803 h 12960"/>
              <a:gd name="connsiteX42" fmla="*/ 5159 w 5664"/>
              <a:gd name="connsiteY42" fmla="*/ 2944 h 12960"/>
              <a:gd name="connsiteX43" fmla="*/ 5243 w 5664"/>
              <a:gd name="connsiteY43" fmla="*/ 3027 h 12960"/>
              <a:gd name="connsiteX44" fmla="*/ 5432 w 5664"/>
              <a:gd name="connsiteY44" fmla="*/ 3288 h 12960"/>
              <a:gd name="connsiteX45" fmla="*/ 5523 w 5664"/>
              <a:gd name="connsiteY45" fmla="*/ 3563 h 12960"/>
              <a:gd name="connsiteX46" fmla="*/ 5585 w 5664"/>
              <a:gd name="connsiteY46" fmla="*/ 3642 h 12960"/>
              <a:gd name="connsiteX47" fmla="*/ 5606 w 5664"/>
              <a:gd name="connsiteY47" fmla="*/ 3725 h 12960"/>
              <a:gd name="connsiteX48" fmla="*/ 5664 w 5664"/>
              <a:gd name="connsiteY48" fmla="*/ 3863 h 12960"/>
              <a:gd name="connsiteX49" fmla="*/ 5664 w 5664"/>
              <a:gd name="connsiteY49" fmla="*/ 4162 h 12960"/>
              <a:gd name="connsiteX50" fmla="*/ 5664 w 5664"/>
              <a:gd name="connsiteY50" fmla="*/ 4351 h 12960"/>
              <a:gd name="connsiteX51" fmla="*/ 5491 w 5664"/>
              <a:gd name="connsiteY51" fmla="*/ 4753 h 12960"/>
              <a:gd name="connsiteX52" fmla="*/ 5585 w 5664"/>
              <a:gd name="connsiteY52" fmla="*/ 5249 h 12960"/>
              <a:gd name="connsiteX53" fmla="*/ 5523 w 5664"/>
              <a:gd name="connsiteY53" fmla="*/ 5408 h 12960"/>
              <a:gd name="connsiteX54" fmla="*/ 5539 w 5664"/>
              <a:gd name="connsiteY54" fmla="*/ 5613 h 12960"/>
              <a:gd name="connsiteX55" fmla="*/ 5443 w 5664"/>
              <a:gd name="connsiteY55" fmla="*/ 6196 h 12960"/>
              <a:gd name="connsiteX56" fmla="*/ 5318 w 5664"/>
              <a:gd name="connsiteY56" fmla="*/ 7142 h 12960"/>
              <a:gd name="connsiteX57" fmla="*/ 5096 w 5664"/>
              <a:gd name="connsiteY57" fmla="*/ 7442 h 12960"/>
              <a:gd name="connsiteX58" fmla="*/ 4923 w 5664"/>
              <a:gd name="connsiteY58" fmla="*/ 7977 h 12960"/>
              <a:gd name="connsiteX59" fmla="*/ 4779 w 5664"/>
              <a:gd name="connsiteY59" fmla="*/ 8277 h 12960"/>
              <a:gd name="connsiteX60" fmla="*/ 4685 w 5664"/>
              <a:gd name="connsiteY60" fmla="*/ 8609 h 12960"/>
              <a:gd name="connsiteX61" fmla="*/ 4669 w 5664"/>
              <a:gd name="connsiteY61" fmla="*/ 8971 h 12960"/>
              <a:gd name="connsiteX62" fmla="*/ 4479 w 5664"/>
              <a:gd name="connsiteY62" fmla="*/ 9303 h 12960"/>
              <a:gd name="connsiteX63" fmla="*/ 4495 w 5664"/>
              <a:gd name="connsiteY63" fmla="*/ 9413 h 12960"/>
              <a:gd name="connsiteX64" fmla="*/ 4385 w 5664"/>
              <a:gd name="connsiteY64" fmla="*/ 9586 h 12960"/>
              <a:gd name="connsiteX65" fmla="*/ 4290 w 5664"/>
              <a:gd name="connsiteY65" fmla="*/ 9933 h 12960"/>
              <a:gd name="connsiteX66" fmla="*/ 4290 w 5664"/>
              <a:gd name="connsiteY66" fmla="*/ 10202 h 12960"/>
              <a:gd name="connsiteX67" fmla="*/ 4322 w 5664"/>
              <a:gd name="connsiteY67" fmla="*/ 10548 h 12960"/>
              <a:gd name="connsiteX68" fmla="*/ 4164 w 5664"/>
              <a:gd name="connsiteY68" fmla="*/ 10753 h 12960"/>
              <a:gd name="connsiteX69" fmla="*/ 4053 w 5664"/>
              <a:gd name="connsiteY69" fmla="*/ 11085 h 12960"/>
              <a:gd name="connsiteX70" fmla="*/ 3801 w 5664"/>
              <a:gd name="connsiteY70" fmla="*/ 11367 h 12960"/>
              <a:gd name="connsiteX71" fmla="*/ 3739 w 5664"/>
              <a:gd name="connsiteY71" fmla="*/ 11652 h 12960"/>
              <a:gd name="connsiteX72" fmla="*/ 3599 w 5664"/>
              <a:gd name="connsiteY72" fmla="*/ 11936 h 12960"/>
              <a:gd name="connsiteX73" fmla="*/ 3536 w 5664"/>
              <a:gd name="connsiteY73" fmla="*/ 12156 h 12960"/>
              <a:gd name="connsiteX74" fmla="*/ 3505 w 5664"/>
              <a:gd name="connsiteY74" fmla="*/ 12534 h 12960"/>
              <a:gd name="connsiteX75" fmla="*/ 3276 w 5664"/>
              <a:gd name="connsiteY75" fmla="*/ 12708 h 12960"/>
              <a:gd name="connsiteX76" fmla="*/ 3048 w 5664"/>
              <a:gd name="connsiteY76" fmla="*/ 12866 h 12960"/>
              <a:gd name="connsiteX77" fmla="*/ 2812 w 5664"/>
              <a:gd name="connsiteY77" fmla="*/ 12960 h 12960"/>
              <a:gd name="connsiteX78" fmla="*/ 2464 w 5664"/>
              <a:gd name="connsiteY78" fmla="*/ 12960 h 12960"/>
              <a:gd name="connsiteX79" fmla="*/ 2150 w 5664"/>
              <a:gd name="connsiteY79" fmla="*/ 12677 h 12960"/>
              <a:gd name="connsiteX80" fmla="*/ 1991 w 5664"/>
              <a:gd name="connsiteY80" fmla="*/ 12393 h 12960"/>
              <a:gd name="connsiteX81" fmla="*/ 1944 w 5664"/>
              <a:gd name="connsiteY81" fmla="*/ 12125 h 12960"/>
              <a:gd name="connsiteX82" fmla="*/ 1637 w 5664"/>
              <a:gd name="connsiteY82" fmla="*/ 11825 h 12960"/>
              <a:gd name="connsiteX83" fmla="*/ 1503 w 5664"/>
              <a:gd name="connsiteY83" fmla="*/ 11607 h 12960"/>
              <a:gd name="connsiteX84" fmla="*/ 1543 w 5664"/>
              <a:gd name="connsiteY84" fmla="*/ 11376 h 12960"/>
              <a:gd name="connsiteX85" fmla="*/ 1354 w 5664"/>
              <a:gd name="connsiteY85" fmla="*/ 10855 h 12960"/>
              <a:gd name="connsiteX86" fmla="*/ 1154 w 5664"/>
              <a:gd name="connsiteY86" fmla="*/ 10059 h 12960"/>
              <a:gd name="connsiteX87" fmla="*/ 1211 w 5664"/>
              <a:gd name="connsiteY87" fmla="*/ 9460 h 12960"/>
              <a:gd name="connsiteX88" fmla="*/ 933 w 5664"/>
              <a:gd name="connsiteY88" fmla="*/ 8892 h 12960"/>
              <a:gd name="connsiteX89" fmla="*/ 885 w 5664"/>
              <a:gd name="connsiteY89" fmla="*/ 8514 h 12960"/>
              <a:gd name="connsiteX90" fmla="*/ 857 w 5664"/>
              <a:gd name="connsiteY90" fmla="*/ 8207 h 12960"/>
              <a:gd name="connsiteX91" fmla="*/ 588 w 5664"/>
              <a:gd name="connsiteY91" fmla="*/ 7899 h 12960"/>
              <a:gd name="connsiteX92" fmla="*/ 526 w 5664"/>
              <a:gd name="connsiteY92" fmla="*/ 7568 h 12960"/>
              <a:gd name="connsiteX93" fmla="*/ 399 w 5664"/>
              <a:gd name="connsiteY93" fmla="*/ 6906 h 12960"/>
              <a:gd name="connsiteX94" fmla="*/ 337 w 5664"/>
              <a:gd name="connsiteY94" fmla="*/ 6432 h 12960"/>
              <a:gd name="connsiteX95" fmla="*/ 226 w 5664"/>
              <a:gd name="connsiteY95" fmla="*/ 6212 h 12960"/>
              <a:gd name="connsiteX96" fmla="*/ 226 w 5664"/>
              <a:gd name="connsiteY96" fmla="*/ 5770 h 12960"/>
              <a:gd name="connsiteX97" fmla="*/ 133 w 5664"/>
              <a:gd name="connsiteY97" fmla="*/ 5502 h 12960"/>
              <a:gd name="connsiteX98" fmla="*/ 133 w 5664"/>
              <a:gd name="connsiteY98" fmla="*/ 5140 h 12960"/>
              <a:gd name="connsiteX99" fmla="*/ 22 w 5664"/>
              <a:gd name="connsiteY99" fmla="*/ 4919 h 12960"/>
              <a:gd name="connsiteX100" fmla="*/ 22 w 5664"/>
              <a:gd name="connsiteY100" fmla="*/ 4557 h 12960"/>
              <a:gd name="connsiteX101" fmla="*/ 22 w 5664"/>
              <a:gd name="connsiteY101" fmla="*/ 4557 h 12960"/>
              <a:gd name="connsiteX102" fmla="*/ 29 w 5664"/>
              <a:gd name="connsiteY102" fmla="*/ 4528 h 12960"/>
              <a:gd name="connsiteX103" fmla="*/ 35 w 5664"/>
              <a:gd name="connsiteY103" fmla="*/ 4499 h 12960"/>
              <a:gd name="connsiteX104" fmla="*/ 39 w 5664"/>
              <a:gd name="connsiteY104" fmla="*/ 4463 h 12960"/>
              <a:gd name="connsiteX105" fmla="*/ 42 w 5664"/>
              <a:gd name="connsiteY105" fmla="*/ 4426 h 12960"/>
              <a:gd name="connsiteX106" fmla="*/ 43 w 5664"/>
              <a:gd name="connsiteY106" fmla="*/ 4408 h 12960"/>
              <a:gd name="connsiteX107" fmla="*/ 42 w 5664"/>
              <a:gd name="connsiteY107" fmla="*/ 4390 h 12960"/>
              <a:gd name="connsiteX108" fmla="*/ 39 w 5664"/>
              <a:gd name="connsiteY108" fmla="*/ 4374 h 12960"/>
              <a:gd name="connsiteX109" fmla="*/ 35 w 5664"/>
              <a:gd name="connsiteY109" fmla="*/ 4358 h 12960"/>
              <a:gd name="connsiteX110" fmla="*/ 29 w 5664"/>
              <a:gd name="connsiteY110" fmla="*/ 4346 h 12960"/>
              <a:gd name="connsiteX111" fmla="*/ 22 w 5664"/>
              <a:gd name="connsiteY111" fmla="*/ 4335 h 12960"/>
              <a:gd name="connsiteX112" fmla="*/ 22 w 5664"/>
              <a:gd name="connsiteY112" fmla="*/ 4335 h 12960"/>
              <a:gd name="connsiteX113" fmla="*/ 17 w 5664"/>
              <a:gd name="connsiteY113" fmla="*/ 4331 h 12960"/>
              <a:gd name="connsiteX114" fmla="*/ 14 w 5664"/>
              <a:gd name="connsiteY114" fmla="*/ 4325 h 12960"/>
              <a:gd name="connsiteX115" fmla="*/ 9 w 5664"/>
              <a:gd name="connsiteY115" fmla="*/ 4310 h 12960"/>
              <a:gd name="connsiteX116" fmla="*/ 4 w 5664"/>
              <a:gd name="connsiteY116" fmla="*/ 4293 h 12960"/>
              <a:gd name="connsiteX117" fmla="*/ 1 w 5664"/>
              <a:gd name="connsiteY117" fmla="*/ 4274 h 12960"/>
              <a:gd name="connsiteX118" fmla="*/ 0 w 5664"/>
              <a:gd name="connsiteY118" fmla="*/ 4253 h 12960"/>
              <a:gd name="connsiteX119" fmla="*/ 1 w 5664"/>
              <a:gd name="connsiteY119" fmla="*/ 4230 h 12960"/>
              <a:gd name="connsiteX120" fmla="*/ 4 w 5664"/>
              <a:gd name="connsiteY120" fmla="*/ 4183 h 12960"/>
              <a:gd name="connsiteX121" fmla="*/ 9 w 5664"/>
              <a:gd name="connsiteY121" fmla="*/ 4140 h 12960"/>
              <a:gd name="connsiteX122" fmla="*/ 14 w 5664"/>
              <a:gd name="connsiteY122" fmla="*/ 4103 h 12960"/>
              <a:gd name="connsiteX123" fmla="*/ 22 w 5664"/>
              <a:gd name="connsiteY123" fmla="*/ 4068 h 12960"/>
              <a:gd name="connsiteX124" fmla="*/ 0 w 5664"/>
              <a:gd name="connsiteY124" fmla="*/ 3925 h 12960"/>
              <a:gd name="connsiteX125" fmla="*/ 1637 w 5664"/>
              <a:gd name="connsiteY125"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66 w 5664"/>
              <a:gd name="connsiteY11" fmla="*/ 43 h 12960"/>
              <a:gd name="connsiteX12" fmla="*/ 2782 w 5664"/>
              <a:gd name="connsiteY12" fmla="*/ 59 h 12960"/>
              <a:gd name="connsiteX13" fmla="*/ 2799 w 5664"/>
              <a:gd name="connsiteY13" fmla="*/ 85 h 12960"/>
              <a:gd name="connsiteX14" fmla="*/ 2803 w 5664"/>
              <a:gd name="connsiteY14" fmla="*/ 94 h 12960"/>
              <a:gd name="connsiteX15" fmla="*/ 2803 w 5664"/>
              <a:gd name="connsiteY15" fmla="*/ 94 h 12960"/>
              <a:gd name="connsiteX16" fmla="*/ 2806 w 5664"/>
              <a:gd name="connsiteY16" fmla="*/ 102 h 12960"/>
              <a:gd name="connsiteX17" fmla="*/ 2812 w 5664"/>
              <a:gd name="connsiteY17" fmla="*/ 111 h 12960"/>
              <a:gd name="connsiteX18" fmla="*/ 2820 w 5664"/>
              <a:gd name="connsiteY18" fmla="*/ 120 h 12960"/>
              <a:gd name="connsiteX19" fmla="*/ 2829 w 5664"/>
              <a:gd name="connsiteY19" fmla="*/ 128 h 12960"/>
              <a:gd name="connsiteX20" fmla="*/ 2871 w 5664"/>
              <a:gd name="connsiteY20" fmla="*/ 159 h 12960"/>
              <a:gd name="connsiteX21" fmla="*/ 2893 w 5664"/>
              <a:gd name="connsiteY21" fmla="*/ 172 h 12960"/>
              <a:gd name="connsiteX22" fmla="*/ 2911 w 5664"/>
              <a:gd name="connsiteY22" fmla="*/ 180 h 12960"/>
              <a:gd name="connsiteX23" fmla="*/ 2929 w 5664"/>
              <a:gd name="connsiteY23" fmla="*/ 189 h 12960"/>
              <a:gd name="connsiteX24" fmla="*/ 3103 w 5664"/>
              <a:gd name="connsiteY24" fmla="*/ 426 h 12960"/>
              <a:gd name="connsiteX25" fmla="*/ 3338 w 5664"/>
              <a:gd name="connsiteY25" fmla="*/ 630 h 12960"/>
              <a:gd name="connsiteX26" fmla="*/ 3527 w 5664"/>
              <a:gd name="connsiteY26" fmla="*/ 646 h 12960"/>
              <a:gd name="connsiteX27" fmla="*/ 3622 w 5664"/>
              <a:gd name="connsiteY27" fmla="*/ 740 h 12960"/>
              <a:gd name="connsiteX28" fmla="*/ 3622 w 5664"/>
              <a:gd name="connsiteY28" fmla="*/ 835 h 12960"/>
              <a:gd name="connsiteX29" fmla="*/ 3748 w 5664"/>
              <a:gd name="connsiteY29" fmla="*/ 883 h 12960"/>
              <a:gd name="connsiteX30" fmla="*/ 3906 w 5664"/>
              <a:gd name="connsiteY30" fmla="*/ 1008 h 12960"/>
              <a:gd name="connsiteX31" fmla="*/ 4009 w 5664"/>
              <a:gd name="connsiteY31" fmla="*/ 1122 h 12960"/>
              <a:gd name="connsiteX32" fmla="*/ 4072 w 5664"/>
              <a:gd name="connsiteY32" fmla="*/ 1359 h 12960"/>
              <a:gd name="connsiteX33" fmla="*/ 4213 w 5664"/>
              <a:gd name="connsiteY33" fmla="*/ 1418 h 12960"/>
              <a:gd name="connsiteX34" fmla="*/ 4249 w 5664"/>
              <a:gd name="connsiteY34" fmla="*/ 1572 h 12960"/>
              <a:gd name="connsiteX35" fmla="*/ 4391 w 5664"/>
              <a:gd name="connsiteY35" fmla="*/ 1821 h 12960"/>
              <a:gd name="connsiteX36" fmla="*/ 4581 w 5664"/>
              <a:gd name="connsiteY36" fmla="*/ 2009 h 12960"/>
              <a:gd name="connsiteX37" fmla="*/ 4604 w 5664"/>
              <a:gd name="connsiteY37" fmla="*/ 2330 h 12960"/>
              <a:gd name="connsiteX38" fmla="*/ 4722 w 5664"/>
              <a:gd name="connsiteY38" fmla="*/ 2530 h 12960"/>
              <a:gd name="connsiteX39" fmla="*/ 5018 w 5664"/>
              <a:gd name="connsiteY39" fmla="*/ 2685 h 12960"/>
              <a:gd name="connsiteX40" fmla="*/ 5112 w 5664"/>
              <a:gd name="connsiteY40" fmla="*/ 2803 h 12960"/>
              <a:gd name="connsiteX41" fmla="*/ 5159 w 5664"/>
              <a:gd name="connsiteY41" fmla="*/ 2944 h 12960"/>
              <a:gd name="connsiteX42" fmla="*/ 5243 w 5664"/>
              <a:gd name="connsiteY42" fmla="*/ 3027 h 12960"/>
              <a:gd name="connsiteX43" fmla="*/ 5432 w 5664"/>
              <a:gd name="connsiteY43" fmla="*/ 3288 h 12960"/>
              <a:gd name="connsiteX44" fmla="*/ 5523 w 5664"/>
              <a:gd name="connsiteY44" fmla="*/ 3563 h 12960"/>
              <a:gd name="connsiteX45" fmla="*/ 5585 w 5664"/>
              <a:gd name="connsiteY45" fmla="*/ 3642 h 12960"/>
              <a:gd name="connsiteX46" fmla="*/ 5606 w 5664"/>
              <a:gd name="connsiteY46" fmla="*/ 3725 h 12960"/>
              <a:gd name="connsiteX47" fmla="*/ 5664 w 5664"/>
              <a:gd name="connsiteY47" fmla="*/ 3863 h 12960"/>
              <a:gd name="connsiteX48" fmla="*/ 5664 w 5664"/>
              <a:gd name="connsiteY48" fmla="*/ 4162 h 12960"/>
              <a:gd name="connsiteX49" fmla="*/ 5664 w 5664"/>
              <a:gd name="connsiteY49" fmla="*/ 4351 h 12960"/>
              <a:gd name="connsiteX50" fmla="*/ 5491 w 5664"/>
              <a:gd name="connsiteY50" fmla="*/ 4753 h 12960"/>
              <a:gd name="connsiteX51" fmla="*/ 5585 w 5664"/>
              <a:gd name="connsiteY51" fmla="*/ 5249 h 12960"/>
              <a:gd name="connsiteX52" fmla="*/ 5523 w 5664"/>
              <a:gd name="connsiteY52" fmla="*/ 5408 h 12960"/>
              <a:gd name="connsiteX53" fmla="*/ 5539 w 5664"/>
              <a:gd name="connsiteY53" fmla="*/ 5613 h 12960"/>
              <a:gd name="connsiteX54" fmla="*/ 5443 w 5664"/>
              <a:gd name="connsiteY54" fmla="*/ 6196 h 12960"/>
              <a:gd name="connsiteX55" fmla="*/ 5318 w 5664"/>
              <a:gd name="connsiteY55" fmla="*/ 7142 h 12960"/>
              <a:gd name="connsiteX56" fmla="*/ 5096 w 5664"/>
              <a:gd name="connsiteY56" fmla="*/ 7442 h 12960"/>
              <a:gd name="connsiteX57" fmla="*/ 4923 w 5664"/>
              <a:gd name="connsiteY57" fmla="*/ 7977 h 12960"/>
              <a:gd name="connsiteX58" fmla="*/ 4779 w 5664"/>
              <a:gd name="connsiteY58" fmla="*/ 8277 h 12960"/>
              <a:gd name="connsiteX59" fmla="*/ 4685 w 5664"/>
              <a:gd name="connsiteY59" fmla="*/ 8609 h 12960"/>
              <a:gd name="connsiteX60" fmla="*/ 4669 w 5664"/>
              <a:gd name="connsiteY60" fmla="*/ 8971 h 12960"/>
              <a:gd name="connsiteX61" fmla="*/ 4479 w 5664"/>
              <a:gd name="connsiteY61" fmla="*/ 9303 h 12960"/>
              <a:gd name="connsiteX62" fmla="*/ 4495 w 5664"/>
              <a:gd name="connsiteY62" fmla="*/ 9413 h 12960"/>
              <a:gd name="connsiteX63" fmla="*/ 4385 w 5664"/>
              <a:gd name="connsiteY63" fmla="*/ 9586 h 12960"/>
              <a:gd name="connsiteX64" fmla="*/ 4290 w 5664"/>
              <a:gd name="connsiteY64" fmla="*/ 9933 h 12960"/>
              <a:gd name="connsiteX65" fmla="*/ 4290 w 5664"/>
              <a:gd name="connsiteY65" fmla="*/ 10202 h 12960"/>
              <a:gd name="connsiteX66" fmla="*/ 4322 w 5664"/>
              <a:gd name="connsiteY66" fmla="*/ 10548 h 12960"/>
              <a:gd name="connsiteX67" fmla="*/ 4164 w 5664"/>
              <a:gd name="connsiteY67" fmla="*/ 10753 h 12960"/>
              <a:gd name="connsiteX68" fmla="*/ 4053 w 5664"/>
              <a:gd name="connsiteY68" fmla="*/ 11085 h 12960"/>
              <a:gd name="connsiteX69" fmla="*/ 3801 w 5664"/>
              <a:gd name="connsiteY69" fmla="*/ 11367 h 12960"/>
              <a:gd name="connsiteX70" fmla="*/ 3739 w 5664"/>
              <a:gd name="connsiteY70" fmla="*/ 11652 h 12960"/>
              <a:gd name="connsiteX71" fmla="*/ 3599 w 5664"/>
              <a:gd name="connsiteY71" fmla="*/ 11936 h 12960"/>
              <a:gd name="connsiteX72" fmla="*/ 3536 w 5664"/>
              <a:gd name="connsiteY72" fmla="*/ 12156 h 12960"/>
              <a:gd name="connsiteX73" fmla="*/ 3505 w 5664"/>
              <a:gd name="connsiteY73" fmla="*/ 12534 h 12960"/>
              <a:gd name="connsiteX74" fmla="*/ 3276 w 5664"/>
              <a:gd name="connsiteY74" fmla="*/ 12708 h 12960"/>
              <a:gd name="connsiteX75" fmla="*/ 3048 w 5664"/>
              <a:gd name="connsiteY75" fmla="*/ 12866 h 12960"/>
              <a:gd name="connsiteX76" fmla="*/ 2812 w 5664"/>
              <a:gd name="connsiteY76" fmla="*/ 12960 h 12960"/>
              <a:gd name="connsiteX77" fmla="*/ 2464 w 5664"/>
              <a:gd name="connsiteY77" fmla="*/ 12960 h 12960"/>
              <a:gd name="connsiteX78" fmla="*/ 2150 w 5664"/>
              <a:gd name="connsiteY78" fmla="*/ 12677 h 12960"/>
              <a:gd name="connsiteX79" fmla="*/ 1991 w 5664"/>
              <a:gd name="connsiteY79" fmla="*/ 12393 h 12960"/>
              <a:gd name="connsiteX80" fmla="*/ 1944 w 5664"/>
              <a:gd name="connsiteY80" fmla="*/ 12125 h 12960"/>
              <a:gd name="connsiteX81" fmla="*/ 1637 w 5664"/>
              <a:gd name="connsiteY81" fmla="*/ 11825 h 12960"/>
              <a:gd name="connsiteX82" fmla="*/ 1503 w 5664"/>
              <a:gd name="connsiteY82" fmla="*/ 11607 h 12960"/>
              <a:gd name="connsiteX83" fmla="*/ 1543 w 5664"/>
              <a:gd name="connsiteY83" fmla="*/ 11376 h 12960"/>
              <a:gd name="connsiteX84" fmla="*/ 1354 w 5664"/>
              <a:gd name="connsiteY84" fmla="*/ 10855 h 12960"/>
              <a:gd name="connsiteX85" fmla="*/ 1154 w 5664"/>
              <a:gd name="connsiteY85" fmla="*/ 10059 h 12960"/>
              <a:gd name="connsiteX86" fmla="*/ 1211 w 5664"/>
              <a:gd name="connsiteY86" fmla="*/ 9460 h 12960"/>
              <a:gd name="connsiteX87" fmla="*/ 933 w 5664"/>
              <a:gd name="connsiteY87" fmla="*/ 8892 h 12960"/>
              <a:gd name="connsiteX88" fmla="*/ 885 w 5664"/>
              <a:gd name="connsiteY88" fmla="*/ 8514 h 12960"/>
              <a:gd name="connsiteX89" fmla="*/ 857 w 5664"/>
              <a:gd name="connsiteY89" fmla="*/ 8207 h 12960"/>
              <a:gd name="connsiteX90" fmla="*/ 588 w 5664"/>
              <a:gd name="connsiteY90" fmla="*/ 7899 h 12960"/>
              <a:gd name="connsiteX91" fmla="*/ 526 w 5664"/>
              <a:gd name="connsiteY91" fmla="*/ 7568 h 12960"/>
              <a:gd name="connsiteX92" fmla="*/ 399 w 5664"/>
              <a:gd name="connsiteY92" fmla="*/ 6906 h 12960"/>
              <a:gd name="connsiteX93" fmla="*/ 337 w 5664"/>
              <a:gd name="connsiteY93" fmla="*/ 6432 h 12960"/>
              <a:gd name="connsiteX94" fmla="*/ 226 w 5664"/>
              <a:gd name="connsiteY94" fmla="*/ 6212 h 12960"/>
              <a:gd name="connsiteX95" fmla="*/ 226 w 5664"/>
              <a:gd name="connsiteY95" fmla="*/ 5770 h 12960"/>
              <a:gd name="connsiteX96" fmla="*/ 133 w 5664"/>
              <a:gd name="connsiteY96" fmla="*/ 5502 h 12960"/>
              <a:gd name="connsiteX97" fmla="*/ 133 w 5664"/>
              <a:gd name="connsiteY97" fmla="*/ 5140 h 12960"/>
              <a:gd name="connsiteX98" fmla="*/ 22 w 5664"/>
              <a:gd name="connsiteY98" fmla="*/ 4919 h 12960"/>
              <a:gd name="connsiteX99" fmla="*/ 22 w 5664"/>
              <a:gd name="connsiteY99" fmla="*/ 4557 h 12960"/>
              <a:gd name="connsiteX100" fmla="*/ 22 w 5664"/>
              <a:gd name="connsiteY100" fmla="*/ 4557 h 12960"/>
              <a:gd name="connsiteX101" fmla="*/ 29 w 5664"/>
              <a:gd name="connsiteY101" fmla="*/ 4528 h 12960"/>
              <a:gd name="connsiteX102" fmla="*/ 35 w 5664"/>
              <a:gd name="connsiteY102" fmla="*/ 4499 h 12960"/>
              <a:gd name="connsiteX103" fmla="*/ 39 w 5664"/>
              <a:gd name="connsiteY103" fmla="*/ 4463 h 12960"/>
              <a:gd name="connsiteX104" fmla="*/ 42 w 5664"/>
              <a:gd name="connsiteY104" fmla="*/ 4426 h 12960"/>
              <a:gd name="connsiteX105" fmla="*/ 43 w 5664"/>
              <a:gd name="connsiteY105" fmla="*/ 4408 h 12960"/>
              <a:gd name="connsiteX106" fmla="*/ 42 w 5664"/>
              <a:gd name="connsiteY106" fmla="*/ 4390 h 12960"/>
              <a:gd name="connsiteX107" fmla="*/ 39 w 5664"/>
              <a:gd name="connsiteY107" fmla="*/ 4374 h 12960"/>
              <a:gd name="connsiteX108" fmla="*/ 35 w 5664"/>
              <a:gd name="connsiteY108" fmla="*/ 4358 h 12960"/>
              <a:gd name="connsiteX109" fmla="*/ 29 w 5664"/>
              <a:gd name="connsiteY109" fmla="*/ 4346 h 12960"/>
              <a:gd name="connsiteX110" fmla="*/ 22 w 5664"/>
              <a:gd name="connsiteY110" fmla="*/ 4335 h 12960"/>
              <a:gd name="connsiteX111" fmla="*/ 22 w 5664"/>
              <a:gd name="connsiteY111" fmla="*/ 4335 h 12960"/>
              <a:gd name="connsiteX112" fmla="*/ 17 w 5664"/>
              <a:gd name="connsiteY112" fmla="*/ 4331 h 12960"/>
              <a:gd name="connsiteX113" fmla="*/ 14 w 5664"/>
              <a:gd name="connsiteY113" fmla="*/ 4325 h 12960"/>
              <a:gd name="connsiteX114" fmla="*/ 9 w 5664"/>
              <a:gd name="connsiteY114" fmla="*/ 4310 h 12960"/>
              <a:gd name="connsiteX115" fmla="*/ 4 w 5664"/>
              <a:gd name="connsiteY115" fmla="*/ 4293 h 12960"/>
              <a:gd name="connsiteX116" fmla="*/ 1 w 5664"/>
              <a:gd name="connsiteY116" fmla="*/ 4274 h 12960"/>
              <a:gd name="connsiteX117" fmla="*/ 0 w 5664"/>
              <a:gd name="connsiteY117" fmla="*/ 4253 h 12960"/>
              <a:gd name="connsiteX118" fmla="*/ 1 w 5664"/>
              <a:gd name="connsiteY118" fmla="*/ 4230 h 12960"/>
              <a:gd name="connsiteX119" fmla="*/ 4 w 5664"/>
              <a:gd name="connsiteY119" fmla="*/ 4183 h 12960"/>
              <a:gd name="connsiteX120" fmla="*/ 9 w 5664"/>
              <a:gd name="connsiteY120" fmla="*/ 4140 h 12960"/>
              <a:gd name="connsiteX121" fmla="*/ 14 w 5664"/>
              <a:gd name="connsiteY121" fmla="*/ 4103 h 12960"/>
              <a:gd name="connsiteX122" fmla="*/ 22 w 5664"/>
              <a:gd name="connsiteY122" fmla="*/ 4068 h 12960"/>
              <a:gd name="connsiteX123" fmla="*/ 0 w 5664"/>
              <a:gd name="connsiteY123" fmla="*/ 3925 h 12960"/>
              <a:gd name="connsiteX124" fmla="*/ 1637 w 5664"/>
              <a:gd name="connsiteY124"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82 w 5664"/>
              <a:gd name="connsiteY11" fmla="*/ 59 h 12960"/>
              <a:gd name="connsiteX12" fmla="*/ 2799 w 5664"/>
              <a:gd name="connsiteY12" fmla="*/ 85 h 12960"/>
              <a:gd name="connsiteX13" fmla="*/ 2803 w 5664"/>
              <a:gd name="connsiteY13" fmla="*/ 94 h 12960"/>
              <a:gd name="connsiteX14" fmla="*/ 2803 w 5664"/>
              <a:gd name="connsiteY14" fmla="*/ 94 h 12960"/>
              <a:gd name="connsiteX15" fmla="*/ 2806 w 5664"/>
              <a:gd name="connsiteY15" fmla="*/ 102 h 12960"/>
              <a:gd name="connsiteX16" fmla="*/ 2812 w 5664"/>
              <a:gd name="connsiteY16" fmla="*/ 111 h 12960"/>
              <a:gd name="connsiteX17" fmla="*/ 2820 w 5664"/>
              <a:gd name="connsiteY17" fmla="*/ 120 h 12960"/>
              <a:gd name="connsiteX18" fmla="*/ 2829 w 5664"/>
              <a:gd name="connsiteY18" fmla="*/ 128 h 12960"/>
              <a:gd name="connsiteX19" fmla="*/ 2871 w 5664"/>
              <a:gd name="connsiteY19" fmla="*/ 159 h 12960"/>
              <a:gd name="connsiteX20" fmla="*/ 2893 w 5664"/>
              <a:gd name="connsiteY20" fmla="*/ 172 h 12960"/>
              <a:gd name="connsiteX21" fmla="*/ 2911 w 5664"/>
              <a:gd name="connsiteY21" fmla="*/ 180 h 12960"/>
              <a:gd name="connsiteX22" fmla="*/ 2929 w 5664"/>
              <a:gd name="connsiteY22" fmla="*/ 189 h 12960"/>
              <a:gd name="connsiteX23" fmla="*/ 3103 w 5664"/>
              <a:gd name="connsiteY23" fmla="*/ 426 h 12960"/>
              <a:gd name="connsiteX24" fmla="*/ 3338 w 5664"/>
              <a:gd name="connsiteY24" fmla="*/ 630 h 12960"/>
              <a:gd name="connsiteX25" fmla="*/ 3527 w 5664"/>
              <a:gd name="connsiteY25" fmla="*/ 646 h 12960"/>
              <a:gd name="connsiteX26" fmla="*/ 3622 w 5664"/>
              <a:gd name="connsiteY26" fmla="*/ 740 h 12960"/>
              <a:gd name="connsiteX27" fmla="*/ 3622 w 5664"/>
              <a:gd name="connsiteY27" fmla="*/ 835 h 12960"/>
              <a:gd name="connsiteX28" fmla="*/ 3748 w 5664"/>
              <a:gd name="connsiteY28" fmla="*/ 883 h 12960"/>
              <a:gd name="connsiteX29" fmla="*/ 3906 w 5664"/>
              <a:gd name="connsiteY29" fmla="*/ 1008 h 12960"/>
              <a:gd name="connsiteX30" fmla="*/ 4009 w 5664"/>
              <a:gd name="connsiteY30" fmla="*/ 1122 h 12960"/>
              <a:gd name="connsiteX31" fmla="*/ 4072 w 5664"/>
              <a:gd name="connsiteY31" fmla="*/ 1359 h 12960"/>
              <a:gd name="connsiteX32" fmla="*/ 4213 w 5664"/>
              <a:gd name="connsiteY32" fmla="*/ 1418 h 12960"/>
              <a:gd name="connsiteX33" fmla="*/ 4249 w 5664"/>
              <a:gd name="connsiteY33" fmla="*/ 1572 h 12960"/>
              <a:gd name="connsiteX34" fmla="*/ 4391 w 5664"/>
              <a:gd name="connsiteY34" fmla="*/ 1821 h 12960"/>
              <a:gd name="connsiteX35" fmla="*/ 4581 w 5664"/>
              <a:gd name="connsiteY35" fmla="*/ 2009 h 12960"/>
              <a:gd name="connsiteX36" fmla="*/ 4604 w 5664"/>
              <a:gd name="connsiteY36" fmla="*/ 2330 h 12960"/>
              <a:gd name="connsiteX37" fmla="*/ 4722 w 5664"/>
              <a:gd name="connsiteY37" fmla="*/ 2530 h 12960"/>
              <a:gd name="connsiteX38" fmla="*/ 5018 w 5664"/>
              <a:gd name="connsiteY38" fmla="*/ 2685 h 12960"/>
              <a:gd name="connsiteX39" fmla="*/ 5112 w 5664"/>
              <a:gd name="connsiteY39" fmla="*/ 2803 h 12960"/>
              <a:gd name="connsiteX40" fmla="*/ 5159 w 5664"/>
              <a:gd name="connsiteY40" fmla="*/ 2944 h 12960"/>
              <a:gd name="connsiteX41" fmla="*/ 5243 w 5664"/>
              <a:gd name="connsiteY41" fmla="*/ 3027 h 12960"/>
              <a:gd name="connsiteX42" fmla="*/ 5432 w 5664"/>
              <a:gd name="connsiteY42" fmla="*/ 3288 h 12960"/>
              <a:gd name="connsiteX43" fmla="*/ 5523 w 5664"/>
              <a:gd name="connsiteY43" fmla="*/ 3563 h 12960"/>
              <a:gd name="connsiteX44" fmla="*/ 5585 w 5664"/>
              <a:gd name="connsiteY44" fmla="*/ 3642 h 12960"/>
              <a:gd name="connsiteX45" fmla="*/ 5606 w 5664"/>
              <a:gd name="connsiteY45" fmla="*/ 3725 h 12960"/>
              <a:gd name="connsiteX46" fmla="*/ 5664 w 5664"/>
              <a:gd name="connsiteY46" fmla="*/ 3863 h 12960"/>
              <a:gd name="connsiteX47" fmla="*/ 5664 w 5664"/>
              <a:gd name="connsiteY47" fmla="*/ 4162 h 12960"/>
              <a:gd name="connsiteX48" fmla="*/ 5664 w 5664"/>
              <a:gd name="connsiteY48" fmla="*/ 4351 h 12960"/>
              <a:gd name="connsiteX49" fmla="*/ 5491 w 5664"/>
              <a:gd name="connsiteY49" fmla="*/ 4753 h 12960"/>
              <a:gd name="connsiteX50" fmla="*/ 5585 w 5664"/>
              <a:gd name="connsiteY50" fmla="*/ 5249 h 12960"/>
              <a:gd name="connsiteX51" fmla="*/ 5523 w 5664"/>
              <a:gd name="connsiteY51" fmla="*/ 5408 h 12960"/>
              <a:gd name="connsiteX52" fmla="*/ 5539 w 5664"/>
              <a:gd name="connsiteY52" fmla="*/ 5613 h 12960"/>
              <a:gd name="connsiteX53" fmla="*/ 5443 w 5664"/>
              <a:gd name="connsiteY53" fmla="*/ 6196 h 12960"/>
              <a:gd name="connsiteX54" fmla="*/ 5318 w 5664"/>
              <a:gd name="connsiteY54" fmla="*/ 7142 h 12960"/>
              <a:gd name="connsiteX55" fmla="*/ 5096 w 5664"/>
              <a:gd name="connsiteY55" fmla="*/ 7442 h 12960"/>
              <a:gd name="connsiteX56" fmla="*/ 4923 w 5664"/>
              <a:gd name="connsiteY56" fmla="*/ 7977 h 12960"/>
              <a:gd name="connsiteX57" fmla="*/ 4779 w 5664"/>
              <a:gd name="connsiteY57" fmla="*/ 8277 h 12960"/>
              <a:gd name="connsiteX58" fmla="*/ 4685 w 5664"/>
              <a:gd name="connsiteY58" fmla="*/ 8609 h 12960"/>
              <a:gd name="connsiteX59" fmla="*/ 4669 w 5664"/>
              <a:gd name="connsiteY59" fmla="*/ 8971 h 12960"/>
              <a:gd name="connsiteX60" fmla="*/ 4479 w 5664"/>
              <a:gd name="connsiteY60" fmla="*/ 9303 h 12960"/>
              <a:gd name="connsiteX61" fmla="*/ 4495 w 5664"/>
              <a:gd name="connsiteY61" fmla="*/ 9413 h 12960"/>
              <a:gd name="connsiteX62" fmla="*/ 4385 w 5664"/>
              <a:gd name="connsiteY62" fmla="*/ 9586 h 12960"/>
              <a:gd name="connsiteX63" fmla="*/ 4290 w 5664"/>
              <a:gd name="connsiteY63" fmla="*/ 9933 h 12960"/>
              <a:gd name="connsiteX64" fmla="*/ 4290 w 5664"/>
              <a:gd name="connsiteY64" fmla="*/ 10202 h 12960"/>
              <a:gd name="connsiteX65" fmla="*/ 4322 w 5664"/>
              <a:gd name="connsiteY65" fmla="*/ 10548 h 12960"/>
              <a:gd name="connsiteX66" fmla="*/ 4164 w 5664"/>
              <a:gd name="connsiteY66" fmla="*/ 10753 h 12960"/>
              <a:gd name="connsiteX67" fmla="*/ 4053 w 5664"/>
              <a:gd name="connsiteY67" fmla="*/ 11085 h 12960"/>
              <a:gd name="connsiteX68" fmla="*/ 3801 w 5664"/>
              <a:gd name="connsiteY68" fmla="*/ 11367 h 12960"/>
              <a:gd name="connsiteX69" fmla="*/ 3739 w 5664"/>
              <a:gd name="connsiteY69" fmla="*/ 11652 h 12960"/>
              <a:gd name="connsiteX70" fmla="*/ 3599 w 5664"/>
              <a:gd name="connsiteY70" fmla="*/ 11936 h 12960"/>
              <a:gd name="connsiteX71" fmla="*/ 3536 w 5664"/>
              <a:gd name="connsiteY71" fmla="*/ 12156 h 12960"/>
              <a:gd name="connsiteX72" fmla="*/ 3505 w 5664"/>
              <a:gd name="connsiteY72" fmla="*/ 12534 h 12960"/>
              <a:gd name="connsiteX73" fmla="*/ 3276 w 5664"/>
              <a:gd name="connsiteY73" fmla="*/ 12708 h 12960"/>
              <a:gd name="connsiteX74" fmla="*/ 3048 w 5664"/>
              <a:gd name="connsiteY74" fmla="*/ 12866 h 12960"/>
              <a:gd name="connsiteX75" fmla="*/ 2812 w 5664"/>
              <a:gd name="connsiteY75" fmla="*/ 12960 h 12960"/>
              <a:gd name="connsiteX76" fmla="*/ 2464 w 5664"/>
              <a:gd name="connsiteY76" fmla="*/ 12960 h 12960"/>
              <a:gd name="connsiteX77" fmla="*/ 2150 w 5664"/>
              <a:gd name="connsiteY77" fmla="*/ 12677 h 12960"/>
              <a:gd name="connsiteX78" fmla="*/ 1991 w 5664"/>
              <a:gd name="connsiteY78" fmla="*/ 12393 h 12960"/>
              <a:gd name="connsiteX79" fmla="*/ 1944 w 5664"/>
              <a:gd name="connsiteY79" fmla="*/ 12125 h 12960"/>
              <a:gd name="connsiteX80" fmla="*/ 1637 w 5664"/>
              <a:gd name="connsiteY80" fmla="*/ 11825 h 12960"/>
              <a:gd name="connsiteX81" fmla="*/ 1503 w 5664"/>
              <a:gd name="connsiteY81" fmla="*/ 11607 h 12960"/>
              <a:gd name="connsiteX82" fmla="*/ 1543 w 5664"/>
              <a:gd name="connsiteY82" fmla="*/ 11376 h 12960"/>
              <a:gd name="connsiteX83" fmla="*/ 1354 w 5664"/>
              <a:gd name="connsiteY83" fmla="*/ 10855 h 12960"/>
              <a:gd name="connsiteX84" fmla="*/ 1154 w 5664"/>
              <a:gd name="connsiteY84" fmla="*/ 10059 h 12960"/>
              <a:gd name="connsiteX85" fmla="*/ 1211 w 5664"/>
              <a:gd name="connsiteY85" fmla="*/ 9460 h 12960"/>
              <a:gd name="connsiteX86" fmla="*/ 933 w 5664"/>
              <a:gd name="connsiteY86" fmla="*/ 8892 h 12960"/>
              <a:gd name="connsiteX87" fmla="*/ 885 w 5664"/>
              <a:gd name="connsiteY87" fmla="*/ 8514 h 12960"/>
              <a:gd name="connsiteX88" fmla="*/ 857 w 5664"/>
              <a:gd name="connsiteY88" fmla="*/ 8207 h 12960"/>
              <a:gd name="connsiteX89" fmla="*/ 588 w 5664"/>
              <a:gd name="connsiteY89" fmla="*/ 7899 h 12960"/>
              <a:gd name="connsiteX90" fmla="*/ 526 w 5664"/>
              <a:gd name="connsiteY90" fmla="*/ 7568 h 12960"/>
              <a:gd name="connsiteX91" fmla="*/ 399 w 5664"/>
              <a:gd name="connsiteY91" fmla="*/ 6906 h 12960"/>
              <a:gd name="connsiteX92" fmla="*/ 337 w 5664"/>
              <a:gd name="connsiteY92" fmla="*/ 6432 h 12960"/>
              <a:gd name="connsiteX93" fmla="*/ 226 w 5664"/>
              <a:gd name="connsiteY93" fmla="*/ 6212 h 12960"/>
              <a:gd name="connsiteX94" fmla="*/ 226 w 5664"/>
              <a:gd name="connsiteY94" fmla="*/ 5770 h 12960"/>
              <a:gd name="connsiteX95" fmla="*/ 133 w 5664"/>
              <a:gd name="connsiteY95" fmla="*/ 5502 h 12960"/>
              <a:gd name="connsiteX96" fmla="*/ 133 w 5664"/>
              <a:gd name="connsiteY96" fmla="*/ 5140 h 12960"/>
              <a:gd name="connsiteX97" fmla="*/ 22 w 5664"/>
              <a:gd name="connsiteY97" fmla="*/ 4919 h 12960"/>
              <a:gd name="connsiteX98" fmla="*/ 22 w 5664"/>
              <a:gd name="connsiteY98" fmla="*/ 4557 h 12960"/>
              <a:gd name="connsiteX99" fmla="*/ 22 w 5664"/>
              <a:gd name="connsiteY99" fmla="*/ 4557 h 12960"/>
              <a:gd name="connsiteX100" fmla="*/ 29 w 5664"/>
              <a:gd name="connsiteY100" fmla="*/ 4528 h 12960"/>
              <a:gd name="connsiteX101" fmla="*/ 35 w 5664"/>
              <a:gd name="connsiteY101" fmla="*/ 4499 h 12960"/>
              <a:gd name="connsiteX102" fmla="*/ 39 w 5664"/>
              <a:gd name="connsiteY102" fmla="*/ 4463 h 12960"/>
              <a:gd name="connsiteX103" fmla="*/ 42 w 5664"/>
              <a:gd name="connsiteY103" fmla="*/ 4426 h 12960"/>
              <a:gd name="connsiteX104" fmla="*/ 43 w 5664"/>
              <a:gd name="connsiteY104" fmla="*/ 4408 h 12960"/>
              <a:gd name="connsiteX105" fmla="*/ 42 w 5664"/>
              <a:gd name="connsiteY105" fmla="*/ 4390 h 12960"/>
              <a:gd name="connsiteX106" fmla="*/ 39 w 5664"/>
              <a:gd name="connsiteY106" fmla="*/ 4374 h 12960"/>
              <a:gd name="connsiteX107" fmla="*/ 35 w 5664"/>
              <a:gd name="connsiteY107" fmla="*/ 4358 h 12960"/>
              <a:gd name="connsiteX108" fmla="*/ 29 w 5664"/>
              <a:gd name="connsiteY108" fmla="*/ 4346 h 12960"/>
              <a:gd name="connsiteX109" fmla="*/ 22 w 5664"/>
              <a:gd name="connsiteY109" fmla="*/ 4335 h 12960"/>
              <a:gd name="connsiteX110" fmla="*/ 22 w 5664"/>
              <a:gd name="connsiteY110" fmla="*/ 4335 h 12960"/>
              <a:gd name="connsiteX111" fmla="*/ 17 w 5664"/>
              <a:gd name="connsiteY111" fmla="*/ 4331 h 12960"/>
              <a:gd name="connsiteX112" fmla="*/ 14 w 5664"/>
              <a:gd name="connsiteY112" fmla="*/ 4325 h 12960"/>
              <a:gd name="connsiteX113" fmla="*/ 9 w 5664"/>
              <a:gd name="connsiteY113" fmla="*/ 4310 h 12960"/>
              <a:gd name="connsiteX114" fmla="*/ 4 w 5664"/>
              <a:gd name="connsiteY114" fmla="*/ 4293 h 12960"/>
              <a:gd name="connsiteX115" fmla="*/ 1 w 5664"/>
              <a:gd name="connsiteY115" fmla="*/ 4274 h 12960"/>
              <a:gd name="connsiteX116" fmla="*/ 0 w 5664"/>
              <a:gd name="connsiteY116" fmla="*/ 4253 h 12960"/>
              <a:gd name="connsiteX117" fmla="*/ 1 w 5664"/>
              <a:gd name="connsiteY117" fmla="*/ 4230 h 12960"/>
              <a:gd name="connsiteX118" fmla="*/ 4 w 5664"/>
              <a:gd name="connsiteY118" fmla="*/ 4183 h 12960"/>
              <a:gd name="connsiteX119" fmla="*/ 9 w 5664"/>
              <a:gd name="connsiteY119" fmla="*/ 4140 h 12960"/>
              <a:gd name="connsiteX120" fmla="*/ 14 w 5664"/>
              <a:gd name="connsiteY120" fmla="*/ 4103 h 12960"/>
              <a:gd name="connsiteX121" fmla="*/ 22 w 5664"/>
              <a:gd name="connsiteY121" fmla="*/ 4068 h 12960"/>
              <a:gd name="connsiteX122" fmla="*/ 0 w 5664"/>
              <a:gd name="connsiteY122" fmla="*/ 3925 h 12960"/>
              <a:gd name="connsiteX123" fmla="*/ 1637 w 5664"/>
              <a:gd name="connsiteY123"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82 w 5664"/>
              <a:gd name="connsiteY11" fmla="*/ 59 h 12960"/>
              <a:gd name="connsiteX12" fmla="*/ 2799 w 5664"/>
              <a:gd name="connsiteY12" fmla="*/ 85 h 12960"/>
              <a:gd name="connsiteX13" fmla="*/ 2803 w 5664"/>
              <a:gd name="connsiteY13" fmla="*/ 94 h 12960"/>
              <a:gd name="connsiteX14" fmla="*/ 2803 w 5664"/>
              <a:gd name="connsiteY14" fmla="*/ 94 h 12960"/>
              <a:gd name="connsiteX15" fmla="*/ 2806 w 5664"/>
              <a:gd name="connsiteY15" fmla="*/ 102 h 12960"/>
              <a:gd name="connsiteX16" fmla="*/ 2812 w 5664"/>
              <a:gd name="connsiteY16" fmla="*/ 111 h 12960"/>
              <a:gd name="connsiteX17" fmla="*/ 2820 w 5664"/>
              <a:gd name="connsiteY17" fmla="*/ 120 h 12960"/>
              <a:gd name="connsiteX18" fmla="*/ 2871 w 5664"/>
              <a:gd name="connsiteY18" fmla="*/ 159 h 12960"/>
              <a:gd name="connsiteX19" fmla="*/ 2893 w 5664"/>
              <a:gd name="connsiteY19" fmla="*/ 172 h 12960"/>
              <a:gd name="connsiteX20" fmla="*/ 2911 w 5664"/>
              <a:gd name="connsiteY20" fmla="*/ 180 h 12960"/>
              <a:gd name="connsiteX21" fmla="*/ 2929 w 5664"/>
              <a:gd name="connsiteY21" fmla="*/ 189 h 12960"/>
              <a:gd name="connsiteX22" fmla="*/ 3103 w 5664"/>
              <a:gd name="connsiteY22" fmla="*/ 426 h 12960"/>
              <a:gd name="connsiteX23" fmla="*/ 3338 w 5664"/>
              <a:gd name="connsiteY23" fmla="*/ 630 h 12960"/>
              <a:gd name="connsiteX24" fmla="*/ 3527 w 5664"/>
              <a:gd name="connsiteY24" fmla="*/ 646 h 12960"/>
              <a:gd name="connsiteX25" fmla="*/ 3622 w 5664"/>
              <a:gd name="connsiteY25" fmla="*/ 740 h 12960"/>
              <a:gd name="connsiteX26" fmla="*/ 3622 w 5664"/>
              <a:gd name="connsiteY26" fmla="*/ 835 h 12960"/>
              <a:gd name="connsiteX27" fmla="*/ 3748 w 5664"/>
              <a:gd name="connsiteY27" fmla="*/ 883 h 12960"/>
              <a:gd name="connsiteX28" fmla="*/ 3906 w 5664"/>
              <a:gd name="connsiteY28" fmla="*/ 1008 h 12960"/>
              <a:gd name="connsiteX29" fmla="*/ 4009 w 5664"/>
              <a:gd name="connsiteY29" fmla="*/ 1122 h 12960"/>
              <a:gd name="connsiteX30" fmla="*/ 4072 w 5664"/>
              <a:gd name="connsiteY30" fmla="*/ 1359 h 12960"/>
              <a:gd name="connsiteX31" fmla="*/ 4213 w 5664"/>
              <a:gd name="connsiteY31" fmla="*/ 1418 h 12960"/>
              <a:gd name="connsiteX32" fmla="*/ 4249 w 5664"/>
              <a:gd name="connsiteY32" fmla="*/ 1572 h 12960"/>
              <a:gd name="connsiteX33" fmla="*/ 4391 w 5664"/>
              <a:gd name="connsiteY33" fmla="*/ 1821 h 12960"/>
              <a:gd name="connsiteX34" fmla="*/ 4581 w 5664"/>
              <a:gd name="connsiteY34" fmla="*/ 2009 h 12960"/>
              <a:gd name="connsiteX35" fmla="*/ 4604 w 5664"/>
              <a:gd name="connsiteY35" fmla="*/ 2330 h 12960"/>
              <a:gd name="connsiteX36" fmla="*/ 4722 w 5664"/>
              <a:gd name="connsiteY36" fmla="*/ 2530 h 12960"/>
              <a:gd name="connsiteX37" fmla="*/ 5018 w 5664"/>
              <a:gd name="connsiteY37" fmla="*/ 2685 h 12960"/>
              <a:gd name="connsiteX38" fmla="*/ 5112 w 5664"/>
              <a:gd name="connsiteY38" fmla="*/ 2803 h 12960"/>
              <a:gd name="connsiteX39" fmla="*/ 5159 w 5664"/>
              <a:gd name="connsiteY39" fmla="*/ 2944 h 12960"/>
              <a:gd name="connsiteX40" fmla="*/ 5243 w 5664"/>
              <a:gd name="connsiteY40" fmla="*/ 3027 h 12960"/>
              <a:gd name="connsiteX41" fmla="*/ 5432 w 5664"/>
              <a:gd name="connsiteY41" fmla="*/ 3288 h 12960"/>
              <a:gd name="connsiteX42" fmla="*/ 5523 w 5664"/>
              <a:gd name="connsiteY42" fmla="*/ 3563 h 12960"/>
              <a:gd name="connsiteX43" fmla="*/ 5585 w 5664"/>
              <a:gd name="connsiteY43" fmla="*/ 3642 h 12960"/>
              <a:gd name="connsiteX44" fmla="*/ 5606 w 5664"/>
              <a:gd name="connsiteY44" fmla="*/ 3725 h 12960"/>
              <a:gd name="connsiteX45" fmla="*/ 5664 w 5664"/>
              <a:gd name="connsiteY45" fmla="*/ 3863 h 12960"/>
              <a:gd name="connsiteX46" fmla="*/ 5664 w 5664"/>
              <a:gd name="connsiteY46" fmla="*/ 4162 h 12960"/>
              <a:gd name="connsiteX47" fmla="*/ 5664 w 5664"/>
              <a:gd name="connsiteY47" fmla="*/ 4351 h 12960"/>
              <a:gd name="connsiteX48" fmla="*/ 5491 w 5664"/>
              <a:gd name="connsiteY48" fmla="*/ 4753 h 12960"/>
              <a:gd name="connsiteX49" fmla="*/ 5585 w 5664"/>
              <a:gd name="connsiteY49" fmla="*/ 5249 h 12960"/>
              <a:gd name="connsiteX50" fmla="*/ 5523 w 5664"/>
              <a:gd name="connsiteY50" fmla="*/ 5408 h 12960"/>
              <a:gd name="connsiteX51" fmla="*/ 5539 w 5664"/>
              <a:gd name="connsiteY51" fmla="*/ 5613 h 12960"/>
              <a:gd name="connsiteX52" fmla="*/ 5443 w 5664"/>
              <a:gd name="connsiteY52" fmla="*/ 6196 h 12960"/>
              <a:gd name="connsiteX53" fmla="*/ 5318 w 5664"/>
              <a:gd name="connsiteY53" fmla="*/ 7142 h 12960"/>
              <a:gd name="connsiteX54" fmla="*/ 5096 w 5664"/>
              <a:gd name="connsiteY54" fmla="*/ 7442 h 12960"/>
              <a:gd name="connsiteX55" fmla="*/ 4923 w 5664"/>
              <a:gd name="connsiteY55" fmla="*/ 7977 h 12960"/>
              <a:gd name="connsiteX56" fmla="*/ 4779 w 5664"/>
              <a:gd name="connsiteY56" fmla="*/ 8277 h 12960"/>
              <a:gd name="connsiteX57" fmla="*/ 4685 w 5664"/>
              <a:gd name="connsiteY57" fmla="*/ 8609 h 12960"/>
              <a:gd name="connsiteX58" fmla="*/ 4669 w 5664"/>
              <a:gd name="connsiteY58" fmla="*/ 8971 h 12960"/>
              <a:gd name="connsiteX59" fmla="*/ 4479 w 5664"/>
              <a:gd name="connsiteY59" fmla="*/ 9303 h 12960"/>
              <a:gd name="connsiteX60" fmla="*/ 4495 w 5664"/>
              <a:gd name="connsiteY60" fmla="*/ 9413 h 12960"/>
              <a:gd name="connsiteX61" fmla="*/ 4385 w 5664"/>
              <a:gd name="connsiteY61" fmla="*/ 9586 h 12960"/>
              <a:gd name="connsiteX62" fmla="*/ 4290 w 5664"/>
              <a:gd name="connsiteY62" fmla="*/ 9933 h 12960"/>
              <a:gd name="connsiteX63" fmla="*/ 4290 w 5664"/>
              <a:gd name="connsiteY63" fmla="*/ 10202 h 12960"/>
              <a:gd name="connsiteX64" fmla="*/ 4322 w 5664"/>
              <a:gd name="connsiteY64" fmla="*/ 10548 h 12960"/>
              <a:gd name="connsiteX65" fmla="*/ 4164 w 5664"/>
              <a:gd name="connsiteY65" fmla="*/ 10753 h 12960"/>
              <a:gd name="connsiteX66" fmla="*/ 4053 w 5664"/>
              <a:gd name="connsiteY66" fmla="*/ 11085 h 12960"/>
              <a:gd name="connsiteX67" fmla="*/ 3801 w 5664"/>
              <a:gd name="connsiteY67" fmla="*/ 11367 h 12960"/>
              <a:gd name="connsiteX68" fmla="*/ 3739 w 5664"/>
              <a:gd name="connsiteY68" fmla="*/ 11652 h 12960"/>
              <a:gd name="connsiteX69" fmla="*/ 3599 w 5664"/>
              <a:gd name="connsiteY69" fmla="*/ 11936 h 12960"/>
              <a:gd name="connsiteX70" fmla="*/ 3536 w 5664"/>
              <a:gd name="connsiteY70" fmla="*/ 12156 h 12960"/>
              <a:gd name="connsiteX71" fmla="*/ 3505 w 5664"/>
              <a:gd name="connsiteY71" fmla="*/ 12534 h 12960"/>
              <a:gd name="connsiteX72" fmla="*/ 3276 w 5664"/>
              <a:gd name="connsiteY72" fmla="*/ 12708 h 12960"/>
              <a:gd name="connsiteX73" fmla="*/ 3048 w 5664"/>
              <a:gd name="connsiteY73" fmla="*/ 12866 h 12960"/>
              <a:gd name="connsiteX74" fmla="*/ 2812 w 5664"/>
              <a:gd name="connsiteY74" fmla="*/ 12960 h 12960"/>
              <a:gd name="connsiteX75" fmla="*/ 2464 w 5664"/>
              <a:gd name="connsiteY75" fmla="*/ 12960 h 12960"/>
              <a:gd name="connsiteX76" fmla="*/ 2150 w 5664"/>
              <a:gd name="connsiteY76" fmla="*/ 12677 h 12960"/>
              <a:gd name="connsiteX77" fmla="*/ 1991 w 5664"/>
              <a:gd name="connsiteY77" fmla="*/ 12393 h 12960"/>
              <a:gd name="connsiteX78" fmla="*/ 1944 w 5664"/>
              <a:gd name="connsiteY78" fmla="*/ 12125 h 12960"/>
              <a:gd name="connsiteX79" fmla="*/ 1637 w 5664"/>
              <a:gd name="connsiteY79" fmla="*/ 11825 h 12960"/>
              <a:gd name="connsiteX80" fmla="*/ 1503 w 5664"/>
              <a:gd name="connsiteY80" fmla="*/ 11607 h 12960"/>
              <a:gd name="connsiteX81" fmla="*/ 1543 w 5664"/>
              <a:gd name="connsiteY81" fmla="*/ 11376 h 12960"/>
              <a:gd name="connsiteX82" fmla="*/ 1354 w 5664"/>
              <a:gd name="connsiteY82" fmla="*/ 10855 h 12960"/>
              <a:gd name="connsiteX83" fmla="*/ 1154 w 5664"/>
              <a:gd name="connsiteY83" fmla="*/ 10059 h 12960"/>
              <a:gd name="connsiteX84" fmla="*/ 1211 w 5664"/>
              <a:gd name="connsiteY84" fmla="*/ 9460 h 12960"/>
              <a:gd name="connsiteX85" fmla="*/ 933 w 5664"/>
              <a:gd name="connsiteY85" fmla="*/ 8892 h 12960"/>
              <a:gd name="connsiteX86" fmla="*/ 885 w 5664"/>
              <a:gd name="connsiteY86" fmla="*/ 8514 h 12960"/>
              <a:gd name="connsiteX87" fmla="*/ 857 w 5664"/>
              <a:gd name="connsiteY87" fmla="*/ 8207 h 12960"/>
              <a:gd name="connsiteX88" fmla="*/ 588 w 5664"/>
              <a:gd name="connsiteY88" fmla="*/ 7899 h 12960"/>
              <a:gd name="connsiteX89" fmla="*/ 526 w 5664"/>
              <a:gd name="connsiteY89" fmla="*/ 7568 h 12960"/>
              <a:gd name="connsiteX90" fmla="*/ 399 w 5664"/>
              <a:gd name="connsiteY90" fmla="*/ 6906 h 12960"/>
              <a:gd name="connsiteX91" fmla="*/ 337 w 5664"/>
              <a:gd name="connsiteY91" fmla="*/ 6432 h 12960"/>
              <a:gd name="connsiteX92" fmla="*/ 226 w 5664"/>
              <a:gd name="connsiteY92" fmla="*/ 6212 h 12960"/>
              <a:gd name="connsiteX93" fmla="*/ 226 w 5664"/>
              <a:gd name="connsiteY93" fmla="*/ 5770 h 12960"/>
              <a:gd name="connsiteX94" fmla="*/ 133 w 5664"/>
              <a:gd name="connsiteY94" fmla="*/ 5502 h 12960"/>
              <a:gd name="connsiteX95" fmla="*/ 133 w 5664"/>
              <a:gd name="connsiteY95" fmla="*/ 5140 h 12960"/>
              <a:gd name="connsiteX96" fmla="*/ 22 w 5664"/>
              <a:gd name="connsiteY96" fmla="*/ 4919 h 12960"/>
              <a:gd name="connsiteX97" fmla="*/ 22 w 5664"/>
              <a:gd name="connsiteY97" fmla="*/ 4557 h 12960"/>
              <a:gd name="connsiteX98" fmla="*/ 22 w 5664"/>
              <a:gd name="connsiteY98" fmla="*/ 4557 h 12960"/>
              <a:gd name="connsiteX99" fmla="*/ 29 w 5664"/>
              <a:gd name="connsiteY99" fmla="*/ 4528 h 12960"/>
              <a:gd name="connsiteX100" fmla="*/ 35 w 5664"/>
              <a:gd name="connsiteY100" fmla="*/ 4499 h 12960"/>
              <a:gd name="connsiteX101" fmla="*/ 39 w 5664"/>
              <a:gd name="connsiteY101" fmla="*/ 4463 h 12960"/>
              <a:gd name="connsiteX102" fmla="*/ 42 w 5664"/>
              <a:gd name="connsiteY102" fmla="*/ 4426 h 12960"/>
              <a:gd name="connsiteX103" fmla="*/ 43 w 5664"/>
              <a:gd name="connsiteY103" fmla="*/ 4408 h 12960"/>
              <a:gd name="connsiteX104" fmla="*/ 42 w 5664"/>
              <a:gd name="connsiteY104" fmla="*/ 4390 h 12960"/>
              <a:gd name="connsiteX105" fmla="*/ 39 w 5664"/>
              <a:gd name="connsiteY105" fmla="*/ 4374 h 12960"/>
              <a:gd name="connsiteX106" fmla="*/ 35 w 5664"/>
              <a:gd name="connsiteY106" fmla="*/ 4358 h 12960"/>
              <a:gd name="connsiteX107" fmla="*/ 29 w 5664"/>
              <a:gd name="connsiteY107" fmla="*/ 4346 h 12960"/>
              <a:gd name="connsiteX108" fmla="*/ 22 w 5664"/>
              <a:gd name="connsiteY108" fmla="*/ 4335 h 12960"/>
              <a:gd name="connsiteX109" fmla="*/ 22 w 5664"/>
              <a:gd name="connsiteY109" fmla="*/ 4335 h 12960"/>
              <a:gd name="connsiteX110" fmla="*/ 17 w 5664"/>
              <a:gd name="connsiteY110" fmla="*/ 4331 h 12960"/>
              <a:gd name="connsiteX111" fmla="*/ 14 w 5664"/>
              <a:gd name="connsiteY111" fmla="*/ 4325 h 12960"/>
              <a:gd name="connsiteX112" fmla="*/ 9 w 5664"/>
              <a:gd name="connsiteY112" fmla="*/ 4310 h 12960"/>
              <a:gd name="connsiteX113" fmla="*/ 4 w 5664"/>
              <a:gd name="connsiteY113" fmla="*/ 4293 h 12960"/>
              <a:gd name="connsiteX114" fmla="*/ 1 w 5664"/>
              <a:gd name="connsiteY114" fmla="*/ 4274 h 12960"/>
              <a:gd name="connsiteX115" fmla="*/ 0 w 5664"/>
              <a:gd name="connsiteY115" fmla="*/ 4253 h 12960"/>
              <a:gd name="connsiteX116" fmla="*/ 1 w 5664"/>
              <a:gd name="connsiteY116" fmla="*/ 4230 h 12960"/>
              <a:gd name="connsiteX117" fmla="*/ 4 w 5664"/>
              <a:gd name="connsiteY117" fmla="*/ 4183 h 12960"/>
              <a:gd name="connsiteX118" fmla="*/ 9 w 5664"/>
              <a:gd name="connsiteY118" fmla="*/ 4140 h 12960"/>
              <a:gd name="connsiteX119" fmla="*/ 14 w 5664"/>
              <a:gd name="connsiteY119" fmla="*/ 4103 h 12960"/>
              <a:gd name="connsiteX120" fmla="*/ 22 w 5664"/>
              <a:gd name="connsiteY120" fmla="*/ 4068 h 12960"/>
              <a:gd name="connsiteX121" fmla="*/ 0 w 5664"/>
              <a:gd name="connsiteY121" fmla="*/ 3925 h 12960"/>
              <a:gd name="connsiteX122" fmla="*/ 1637 w 5664"/>
              <a:gd name="connsiteY122"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82 w 5664"/>
              <a:gd name="connsiteY11" fmla="*/ 59 h 12960"/>
              <a:gd name="connsiteX12" fmla="*/ 2799 w 5664"/>
              <a:gd name="connsiteY12" fmla="*/ 85 h 12960"/>
              <a:gd name="connsiteX13" fmla="*/ 2803 w 5664"/>
              <a:gd name="connsiteY13" fmla="*/ 94 h 12960"/>
              <a:gd name="connsiteX14" fmla="*/ 2803 w 5664"/>
              <a:gd name="connsiteY14" fmla="*/ 94 h 12960"/>
              <a:gd name="connsiteX15" fmla="*/ 2806 w 5664"/>
              <a:gd name="connsiteY15" fmla="*/ 102 h 12960"/>
              <a:gd name="connsiteX16" fmla="*/ 2812 w 5664"/>
              <a:gd name="connsiteY16" fmla="*/ 111 h 12960"/>
              <a:gd name="connsiteX17" fmla="*/ 2820 w 5664"/>
              <a:gd name="connsiteY17" fmla="*/ 120 h 12960"/>
              <a:gd name="connsiteX18" fmla="*/ 2871 w 5664"/>
              <a:gd name="connsiteY18" fmla="*/ 159 h 12960"/>
              <a:gd name="connsiteX19" fmla="*/ 2893 w 5664"/>
              <a:gd name="connsiteY19" fmla="*/ 172 h 12960"/>
              <a:gd name="connsiteX20" fmla="*/ 2929 w 5664"/>
              <a:gd name="connsiteY20" fmla="*/ 189 h 12960"/>
              <a:gd name="connsiteX21" fmla="*/ 3103 w 5664"/>
              <a:gd name="connsiteY21" fmla="*/ 426 h 12960"/>
              <a:gd name="connsiteX22" fmla="*/ 3338 w 5664"/>
              <a:gd name="connsiteY22" fmla="*/ 630 h 12960"/>
              <a:gd name="connsiteX23" fmla="*/ 3527 w 5664"/>
              <a:gd name="connsiteY23" fmla="*/ 646 h 12960"/>
              <a:gd name="connsiteX24" fmla="*/ 3622 w 5664"/>
              <a:gd name="connsiteY24" fmla="*/ 740 h 12960"/>
              <a:gd name="connsiteX25" fmla="*/ 3622 w 5664"/>
              <a:gd name="connsiteY25" fmla="*/ 835 h 12960"/>
              <a:gd name="connsiteX26" fmla="*/ 3748 w 5664"/>
              <a:gd name="connsiteY26" fmla="*/ 883 h 12960"/>
              <a:gd name="connsiteX27" fmla="*/ 3906 w 5664"/>
              <a:gd name="connsiteY27" fmla="*/ 1008 h 12960"/>
              <a:gd name="connsiteX28" fmla="*/ 4009 w 5664"/>
              <a:gd name="connsiteY28" fmla="*/ 1122 h 12960"/>
              <a:gd name="connsiteX29" fmla="*/ 4072 w 5664"/>
              <a:gd name="connsiteY29" fmla="*/ 1359 h 12960"/>
              <a:gd name="connsiteX30" fmla="*/ 4213 w 5664"/>
              <a:gd name="connsiteY30" fmla="*/ 1418 h 12960"/>
              <a:gd name="connsiteX31" fmla="*/ 4249 w 5664"/>
              <a:gd name="connsiteY31" fmla="*/ 1572 h 12960"/>
              <a:gd name="connsiteX32" fmla="*/ 4391 w 5664"/>
              <a:gd name="connsiteY32" fmla="*/ 1821 h 12960"/>
              <a:gd name="connsiteX33" fmla="*/ 4581 w 5664"/>
              <a:gd name="connsiteY33" fmla="*/ 2009 h 12960"/>
              <a:gd name="connsiteX34" fmla="*/ 4604 w 5664"/>
              <a:gd name="connsiteY34" fmla="*/ 2330 h 12960"/>
              <a:gd name="connsiteX35" fmla="*/ 4722 w 5664"/>
              <a:gd name="connsiteY35" fmla="*/ 2530 h 12960"/>
              <a:gd name="connsiteX36" fmla="*/ 5018 w 5664"/>
              <a:gd name="connsiteY36" fmla="*/ 2685 h 12960"/>
              <a:gd name="connsiteX37" fmla="*/ 5112 w 5664"/>
              <a:gd name="connsiteY37" fmla="*/ 2803 h 12960"/>
              <a:gd name="connsiteX38" fmla="*/ 5159 w 5664"/>
              <a:gd name="connsiteY38" fmla="*/ 2944 h 12960"/>
              <a:gd name="connsiteX39" fmla="*/ 5243 w 5664"/>
              <a:gd name="connsiteY39" fmla="*/ 3027 h 12960"/>
              <a:gd name="connsiteX40" fmla="*/ 5432 w 5664"/>
              <a:gd name="connsiteY40" fmla="*/ 3288 h 12960"/>
              <a:gd name="connsiteX41" fmla="*/ 5523 w 5664"/>
              <a:gd name="connsiteY41" fmla="*/ 3563 h 12960"/>
              <a:gd name="connsiteX42" fmla="*/ 5585 w 5664"/>
              <a:gd name="connsiteY42" fmla="*/ 3642 h 12960"/>
              <a:gd name="connsiteX43" fmla="*/ 5606 w 5664"/>
              <a:gd name="connsiteY43" fmla="*/ 3725 h 12960"/>
              <a:gd name="connsiteX44" fmla="*/ 5664 w 5664"/>
              <a:gd name="connsiteY44" fmla="*/ 3863 h 12960"/>
              <a:gd name="connsiteX45" fmla="*/ 5664 w 5664"/>
              <a:gd name="connsiteY45" fmla="*/ 4162 h 12960"/>
              <a:gd name="connsiteX46" fmla="*/ 5664 w 5664"/>
              <a:gd name="connsiteY46" fmla="*/ 4351 h 12960"/>
              <a:gd name="connsiteX47" fmla="*/ 5491 w 5664"/>
              <a:gd name="connsiteY47" fmla="*/ 4753 h 12960"/>
              <a:gd name="connsiteX48" fmla="*/ 5585 w 5664"/>
              <a:gd name="connsiteY48" fmla="*/ 5249 h 12960"/>
              <a:gd name="connsiteX49" fmla="*/ 5523 w 5664"/>
              <a:gd name="connsiteY49" fmla="*/ 5408 h 12960"/>
              <a:gd name="connsiteX50" fmla="*/ 5539 w 5664"/>
              <a:gd name="connsiteY50" fmla="*/ 5613 h 12960"/>
              <a:gd name="connsiteX51" fmla="*/ 5443 w 5664"/>
              <a:gd name="connsiteY51" fmla="*/ 6196 h 12960"/>
              <a:gd name="connsiteX52" fmla="*/ 5318 w 5664"/>
              <a:gd name="connsiteY52" fmla="*/ 7142 h 12960"/>
              <a:gd name="connsiteX53" fmla="*/ 5096 w 5664"/>
              <a:gd name="connsiteY53" fmla="*/ 7442 h 12960"/>
              <a:gd name="connsiteX54" fmla="*/ 4923 w 5664"/>
              <a:gd name="connsiteY54" fmla="*/ 7977 h 12960"/>
              <a:gd name="connsiteX55" fmla="*/ 4779 w 5664"/>
              <a:gd name="connsiteY55" fmla="*/ 8277 h 12960"/>
              <a:gd name="connsiteX56" fmla="*/ 4685 w 5664"/>
              <a:gd name="connsiteY56" fmla="*/ 8609 h 12960"/>
              <a:gd name="connsiteX57" fmla="*/ 4669 w 5664"/>
              <a:gd name="connsiteY57" fmla="*/ 8971 h 12960"/>
              <a:gd name="connsiteX58" fmla="*/ 4479 w 5664"/>
              <a:gd name="connsiteY58" fmla="*/ 9303 h 12960"/>
              <a:gd name="connsiteX59" fmla="*/ 4495 w 5664"/>
              <a:gd name="connsiteY59" fmla="*/ 9413 h 12960"/>
              <a:gd name="connsiteX60" fmla="*/ 4385 w 5664"/>
              <a:gd name="connsiteY60" fmla="*/ 9586 h 12960"/>
              <a:gd name="connsiteX61" fmla="*/ 4290 w 5664"/>
              <a:gd name="connsiteY61" fmla="*/ 9933 h 12960"/>
              <a:gd name="connsiteX62" fmla="*/ 4290 w 5664"/>
              <a:gd name="connsiteY62" fmla="*/ 10202 h 12960"/>
              <a:gd name="connsiteX63" fmla="*/ 4322 w 5664"/>
              <a:gd name="connsiteY63" fmla="*/ 10548 h 12960"/>
              <a:gd name="connsiteX64" fmla="*/ 4164 w 5664"/>
              <a:gd name="connsiteY64" fmla="*/ 10753 h 12960"/>
              <a:gd name="connsiteX65" fmla="*/ 4053 w 5664"/>
              <a:gd name="connsiteY65" fmla="*/ 11085 h 12960"/>
              <a:gd name="connsiteX66" fmla="*/ 3801 w 5664"/>
              <a:gd name="connsiteY66" fmla="*/ 11367 h 12960"/>
              <a:gd name="connsiteX67" fmla="*/ 3739 w 5664"/>
              <a:gd name="connsiteY67" fmla="*/ 11652 h 12960"/>
              <a:gd name="connsiteX68" fmla="*/ 3599 w 5664"/>
              <a:gd name="connsiteY68" fmla="*/ 11936 h 12960"/>
              <a:gd name="connsiteX69" fmla="*/ 3536 w 5664"/>
              <a:gd name="connsiteY69" fmla="*/ 12156 h 12960"/>
              <a:gd name="connsiteX70" fmla="*/ 3505 w 5664"/>
              <a:gd name="connsiteY70" fmla="*/ 12534 h 12960"/>
              <a:gd name="connsiteX71" fmla="*/ 3276 w 5664"/>
              <a:gd name="connsiteY71" fmla="*/ 12708 h 12960"/>
              <a:gd name="connsiteX72" fmla="*/ 3048 w 5664"/>
              <a:gd name="connsiteY72" fmla="*/ 12866 h 12960"/>
              <a:gd name="connsiteX73" fmla="*/ 2812 w 5664"/>
              <a:gd name="connsiteY73" fmla="*/ 12960 h 12960"/>
              <a:gd name="connsiteX74" fmla="*/ 2464 w 5664"/>
              <a:gd name="connsiteY74" fmla="*/ 12960 h 12960"/>
              <a:gd name="connsiteX75" fmla="*/ 2150 w 5664"/>
              <a:gd name="connsiteY75" fmla="*/ 12677 h 12960"/>
              <a:gd name="connsiteX76" fmla="*/ 1991 w 5664"/>
              <a:gd name="connsiteY76" fmla="*/ 12393 h 12960"/>
              <a:gd name="connsiteX77" fmla="*/ 1944 w 5664"/>
              <a:gd name="connsiteY77" fmla="*/ 12125 h 12960"/>
              <a:gd name="connsiteX78" fmla="*/ 1637 w 5664"/>
              <a:gd name="connsiteY78" fmla="*/ 11825 h 12960"/>
              <a:gd name="connsiteX79" fmla="*/ 1503 w 5664"/>
              <a:gd name="connsiteY79" fmla="*/ 11607 h 12960"/>
              <a:gd name="connsiteX80" fmla="*/ 1543 w 5664"/>
              <a:gd name="connsiteY80" fmla="*/ 11376 h 12960"/>
              <a:gd name="connsiteX81" fmla="*/ 1354 w 5664"/>
              <a:gd name="connsiteY81" fmla="*/ 10855 h 12960"/>
              <a:gd name="connsiteX82" fmla="*/ 1154 w 5664"/>
              <a:gd name="connsiteY82" fmla="*/ 10059 h 12960"/>
              <a:gd name="connsiteX83" fmla="*/ 1211 w 5664"/>
              <a:gd name="connsiteY83" fmla="*/ 9460 h 12960"/>
              <a:gd name="connsiteX84" fmla="*/ 933 w 5664"/>
              <a:gd name="connsiteY84" fmla="*/ 8892 h 12960"/>
              <a:gd name="connsiteX85" fmla="*/ 885 w 5664"/>
              <a:gd name="connsiteY85" fmla="*/ 8514 h 12960"/>
              <a:gd name="connsiteX86" fmla="*/ 857 w 5664"/>
              <a:gd name="connsiteY86" fmla="*/ 8207 h 12960"/>
              <a:gd name="connsiteX87" fmla="*/ 588 w 5664"/>
              <a:gd name="connsiteY87" fmla="*/ 7899 h 12960"/>
              <a:gd name="connsiteX88" fmla="*/ 526 w 5664"/>
              <a:gd name="connsiteY88" fmla="*/ 7568 h 12960"/>
              <a:gd name="connsiteX89" fmla="*/ 399 w 5664"/>
              <a:gd name="connsiteY89" fmla="*/ 6906 h 12960"/>
              <a:gd name="connsiteX90" fmla="*/ 337 w 5664"/>
              <a:gd name="connsiteY90" fmla="*/ 6432 h 12960"/>
              <a:gd name="connsiteX91" fmla="*/ 226 w 5664"/>
              <a:gd name="connsiteY91" fmla="*/ 6212 h 12960"/>
              <a:gd name="connsiteX92" fmla="*/ 226 w 5664"/>
              <a:gd name="connsiteY92" fmla="*/ 5770 h 12960"/>
              <a:gd name="connsiteX93" fmla="*/ 133 w 5664"/>
              <a:gd name="connsiteY93" fmla="*/ 5502 h 12960"/>
              <a:gd name="connsiteX94" fmla="*/ 133 w 5664"/>
              <a:gd name="connsiteY94" fmla="*/ 5140 h 12960"/>
              <a:gd name="connsiteX95" fmla="*/ 22 w 5664"/>
              <a:gd name="connsiteY95" fmla="*/ 4919 h 12960"/>
              <a:gd name="connsiteX96" fmla="*/ 22 w 5664"/>
              <a:gd name="connsiteY96" fmla="*/ 4557 h 12960"/>
              <a:gd name="connsiteX97" fmla="*/ 22 w 5664"/>
              <a:gd name="connsiteY97" fmla="*/ 4557 h 12960"/>
              <a:gd name="connsiteX98" fmla="*/ 29 w 5664"/>
              <a:gd name="connsiteY98" fmla="*/ 4528 h 12960"/>
              <a:gd name="connsiteX99" fmla="*/ 35 w 5664"/>
              <a:gd name="connsiteY99" fmla="*/ 4499 h 12960"/>
              <a:gd name="connsiteX100" fmla="*/ 39 w 5664"/>
              <a:gd name="connsiteY100" fmla="*/ 4463 h 12960"/>
              <a:gd name="connsiteX101" fmla="*/ 42 w 5664"/>
              <a:gd name="connsiteY101" fmla="*/ 4426 h 12960"/>
              <a:gd name="connsiteX102" fmla="*/ 43 w 5664"/>
              <a:gd name="connsiteY102" fmla="*/ 4408 h 12960"/>
              <a:gd name="connsiteX103" fmla="*/ 42 w 5664"/>
              <a:gd name="connsiteY103" fmla="*/ 4390 h 12960"/>
              <a:gd name="connsiteX104" fmla="*/ 39 w 5664"/>
              <a:gd name="connsiteY104" fmla="*/ 4374 h 12960"/>
              <a:gd name="connsiteX105" fmla="*/ 35 w 5664"/>
              <a:gd name="connsiteY105" fmla="*/ 4358 h 12960"/>
              <a:gd name="connsiteX106" fmla="*/ 29 w 5664"/>
              <a:gd name="connsiteY106" fmla="*/ 4346 h 12960"/>
              <a:gd name="connsiteX107" fmla="*/ 22 w 5664"/>
              <a:gd name="connsiteY107" fmla="*/ 4335 h 12960"/>
              <a:gd name="connsiteX108" fmla="*/ 22 w 5664"/>
              <a:gd name="connsiteY108" fmla="*/ 4335 h 12960"/>
              <a:gd name="connsiteX109" fmla="*/ 17 w 5664"/>
              <a:gd name="connsiteY109" fmla="*/ 4331 h 12960"/>
              <a:gd name="connsiteX110" fmla="*/ 14 w 5664"/>
              <a:gd name="connsiteY110" fmla="*/ 4325 h 12960"/>
              <a:gd name="connsiteX111" fmla="*/ 9 w 5664"/>
              <a:gd name="connsiteY111" fmla="*/ 4310 h 12960"/>
              <a:gd name="connsiteX112" fmla="*/ 4 w 5664"/>
              <a:gd name="connsiteY112" fmla="*/ 4293 h 12960"/>
              <a:gd name="connsiteX113" fmla="*/ 1 w 5664"/>
              <a:gd name="connsiteY113" fmla="*/ 4274 h 12960"/>
              <a:gd name="connsiteX114" fmla="*/ 0 w 5664"/>
              <a:gd name="connsiteY114" fmla="*/ 4253 h 12960"/>
              <a:gd name="connsiteX115" fmla="*/ 1 w 5664"/>
              <a:gd name="connsiteY115" fmla="*/ 4230 h 12960"/>
              <a:gd name="connsiteX116" fmla="*/ 4 w 5664"/>
              <a:gd name="connsiteY116" fmla="*/ 4183 h 12960"/>
              <a:gd name="connsiteX117" fmla="*/ 9 w 5664"/>
              <a:gd name="connsiteY117" fmla="*/ 4140 h 12960"/>
              <a:gd name="connsiteX118" fmla="*/ 14 w 5664"/>
              <a:gd name="connsiteY118" fmla="*/ 4103 h 12960"/>
              <a:gd name="connsiteX119" fmla="*/ 22 w 5664"/>
              <a:gd name="connsiteY119" fmla="*/ 4068 h 12960"/>
              <a:gd name="connsiteX120" fmla="*/ 0 w 5664"/>
              <a:gd name="connsiteY120" fmla="*/ 3925 h 12960"/>
              <a:gd name="connsiteX121" fmla="*/ 1637 w 5664"/>
              <a:gd name="connsiteY121"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82 w 5664"/>
              <a:gd name="connsiteY11" fmla="*/ 59 h 12960"/>
              <a:gd name="connsiteX12" fmla="*/ 2799 w 5664"/>
              <a:gd name="connsiteY12" fmla="*/ 85 h 12960"/>
              <a:gd name="connsiteX13" fmla="*/ 2803 w 5664"/>
              <a:gd name="connsiteY13" fmla="*/ 94 h 12960"/>
              <a:gd name="connsiteX14" fmla="*/ 2803 w 5664"/>
              <a:gd name="connsiteY14" fmla="*/ 94 h 12960"/>
              <a:gd name="connsiteX15" fmla="*/ 2806 w 5664"/>
              <a:gd name="connsiteY15" fmla="*/ 102 h 12960"/>
              <a:gd name="connsiteX16" fmla="*/ 2812 w 5664"/>
              <a:gd name="connsiteY16" fmla="*/ 111 h 12960"/>
              <a:gd name="connsiteX17" fmla="*/ 2820 w 5664"/>
              <a:gd name="connsiteY17" fmla="*/ 120 h 12960"/>
              <a:gd name="connsiteX18" fmla="*/ 2871 w 5664"/>
              <a:gd name="connsiteY18" fmla="*/ 159 h 12960"/>
              <a:gd name="connsiteX19" fmla="*/ 2929 w 5664"/>
              <a:gd name="connsiteY19" fmla="*/ 189 h 12960"/>
              <a:gd name="connsiteX20" fmla="*/ 3103 w 5664"/>
              <a:gd name="connsiteY20" fmla="*/ 426 h 12960"/>
              <a:gd name="connsiteX21" fmla="*/ 3338 w 5664"/>
              <a:gd name="connsiteY21" fmla="*/ 630 h 12960"/>
              <a:gd name="connsiteX22" fmla="*/ 3527 w 5664"/>
              <a:gd name="connsiteY22" fmla="*/ 646 h 12960"/>
              <a:gd name="connsiteX23" fmla="*/ 3622 w 5664"/>
              <a:gd name="connsiteY23" fmla="*/ 740 h 12960"/>
              <a:gd name="connsiteX24" fmla="*/ 3622 w 5664"/>
              <a:gd name="connsiteY24" fmla="*/ 835 h 12960"/>
              <a:gd name="connsiteX25" fmla="*/ 3748 w 5664"/>
              <a:gd name="connsiteY25" fmla="*/ 883 h 12960"/>
              <a:gd name="connsiteX26" fmla="*/ 3906 w 5664"/>
              <a:gd name="connsiteY26" fmla="*/ 1008 h 12960"/>
              <a:gd name="connsiteX27" fmla="*/ 4009 w 5664"/>
              <a:gd name="connsiteY27" fmla="*/ 1122 h 12960"/>
              <a:gd name="connsiteX28" fmla="*/ 4072 w 5664"/>
              <a:gd name="connsiteY28" fmla="*/ 1359 h 12960"/>
              <a:gd name="connsiteX29" fmla="*/ 4213 w 5664"/>
              <a:gd name="connsiteY29" fmla="*/ 1418 h 12960"/>
              <a:gd name="connsiteX30" fmla="*/ 4249 w 5664"/>
              <a:gd name="connsiteY30" fmla="*/ 1572 h 12960"/>
              <a:gd name="connsiteX31" fmla="*/ 4391 w 5664"/>
              <a:gd name="connsiteY31" fmla="*/ 1821 h 12960"/>
              <a:gd name="connsiteX32" fmla="*/ 4581 w 5664"/>
              <a:gd name="connsiteY32" fmla="*/ 2009 h 12960"/>
              <a:gd name="connsiteX33" fmla="*/ 4604 w 5664"/>
              <a:gd name="connsiteY33" fmla="*/ 2330 h 12960"/>
              <a:gd name="connsiteX34" fmla="*/ 4722 w 5664"/>
              <a:gd name="connsiteY34" fmla="*/ 2530 h 12960"/>
              <a:gd name="connsiteX35" fmla="*/ 5018 w 5664"/>
              <a:gd name="connsiteY35" fmla="*/ 2685 h 12960"/>
              <a:gd name="connsiteX36" fmla="*/ 5112 w 5664"/>
              <a:gd name="connsiteY36" fmla="*/ 2803 h 12960"/>
              <a:gd name="connsiteX37" fmla="*/ 5159 w 5664"/>
              <a:gd name="connsiteY37" fmla="*/ 2944 h 12960"/>
              <a:gd name="connsiteX38" fmla="*/ 5243 w 5664"/>
              <a:gd name="connsiteY38" fmla="*/ 3027 h 12960"/>
              <a:gd name="connsiteX39" fmla="*/ 5432 w 5664"/>
              <a:gd name="connsiteY39" fmla="*/ 3288 h 12960"/>
              <a:gd name="connsiteX40" fmla="*/ 5523 w 5664"/>
              <a:gd name="connsiteY40" fmla="*/ 3563 h 12960"/>
              <a:gd name="connsiteX41" fmla="*/ 5585 w 5664"/>
              <a:gd name="connsiteY41" fmla="*/ 3642 h 12960"/>
              <a:gd name="connsiteX42" fmla="*/ 5606 w 5664"/>
              <a:gd name="connsiteY42" fmla="*/ 3725 h 12960"/>
              <a:gd name="connsiteX43" fmla="*/ 5664 w 5664"/>
              <a:gd name="connsiteY43" fmla="*/ 3863 h 12960"/>
              <a:gd name="connsiteX44" fmla="*/ 5664 w 5664"/>
              <a:gd name="connsiteY44" fmla="*/ 4162 h 12960"/>
              <a:gd name="connsiteX45" fmla="*/ 5664 w 5664"/>
              <a:gd name="connsiteY45" fmla="*/ 4351 h 12960"/>
              <a:gd name="connsiteX46" fmla="*/ 5491 w 5664"/>
              <a:gd name="connsiteY46" fmla="*/ 4753 h 12960"/>
              <a:gd name="connsiteX47" fmla="*/ 5585 w 5664"/>
              <a:gd name="connsiteY47" fmla="*/ 5249 h 12960"/>
              <a:gd name="connsiteX48" fmla="*/ 5523 w 5664"/>
              <a:gd name="connsiteY48" fmla="*/ 5408 h 12960"/>
              <a:gd name="connsiteX49" fmla="*/ 5539 w 5664"/>
              <a:gd name="connsiteY49" fmla="*/ 5613 h 12960"/>
              <a:gd name="connsiteX50" fmla="*/ 5443 w 5664"/>
              <a:gd name="connsiteY50" fmla="*/ 6196 h 12960"/>
              <a:gd name="connsiteX51" fmla="*/ 5318 w 5664"/>
              <a:gd name="connsiteY51" fmla="*/ 7142 h 12960"/>
              <a:gd name="connsiteX52" fmla="*/ 5096 w 5664"/>
              <a:gd name="connsiteY52" fmla="*/ 7442 h 12960"/>
              <a:gd name="connsiteX53" fmla="*/ 4923 w 5664"/>
              <a:gd name="connsiteY53" fmla="*/ 7977 h 12960"/>
              <a:gd name="connsiteX54" fmla="*/ 4779 w 5664"/>
              <a:gd name="connsiteY54" fmla="*/ 8277 h 12960"/>
              <a:gd name="connsiteX55" fmla="*/ 4685 w 5664"/>
              <a:gd name="connsiteY55" fmla="*/ 8609 h 12960"/>
              <a:gd name="connsiteX56" fmla="*/ 4669 w 5664"/>
              <a:gd name="connsiteY56" fmla="*/ 8971 h 12960"/>
              <a:gd name="connsiteX57" fmla="*/ 4479 w 5664"/>
              <a:gd name="connsiteY57" fmla="*/ 9303 h 12960"/>
              <a:gd name="connsiteX58" fmla="*/ 4495 w 5664"/>
              <a:gd name="connsiteY58" fmla="*/ 9413 h 12960"/>
              <a:gd name="connsiteX59" fmla="*/ 4385 w 5664"/>
              <a:gd name="connsiteY59" fmla="*/ 9586 h 12960"/>
              <a:gd name="connsiteX60" fmla="*/ 4290 w 5664"/>
              <a:gd name="connsiteY60" fmla="*/ 9933 h 12960"/>
              <a:gd name="connsiteX61" fmla="*/ 4290 w 5664"/>
              <a:gd name="connsiteY61" fmla="*/ 10202 h 12960"/>
              <a:gd name="connsiteX62" fmla="*/ 4322 w 5664"/>
              <a:gd name="connsiteY62" fmla="*/ 10548 h 12960"/>
              <a:gd name="connsiteX63" fmla="*/ 4164 w 5664"/>
              <a:gd name="connsiteY63" fmla="*/ 10753 h 12960"/>
              <a:gd name="connsiteX64" fmla="*/ 4053 w 5664"/>
              <a:gd name="connsiteY64" fmla="*/ 11085 h 12960"/>
              <a:gd name="connsiteX65" fmla="*/ 3801 w 5664"/>
              <a:gd name="connsiteY65" fmla="*/ 11367 h 12960"/>
              <a:gd name="connsiteX66" fmla="*/ 3739 w 5664"/>
              <a:gd name="connsiteY66" fmla="*/ 11652 h 12960"/>
              <a:gd name="connsiteX67" fmla="*/ 3599 w 5664"/>
              <a:gd name="connsiteY67" fmla="*/ 11936 h 12960"/>
              <a:gd name="connsiteX68" fmla="*/ 3536 w 5664"/>
              <a:gd name="connsiteY68" fmla="*/ 12156 h 12960"/>
              <a:gd name="connsiteX69" fmla="*/ 3505 w 5664"/>
              <a:gd name="connsiteY69" fmla="*/ 12534 h 12960"/>
              <a:gd name="connsiteX70" fmla="*/ 3276 w 5664"/>
              <a:gd name="connsiteY70" fmla="*/ 12708 h 12960"/>
              <a:gd name="connsiteX71" fmla="*/ 3048 w 5664"/>
              <a:gd name="connsiteY71" fmla="*/ 12866 h 12960"/>
              <a:gd name="connsiteX72" fmla="*/ 2812 w 5664"/>
              <a:gd name="connsiteY72" fmla="*/ 12960 h 12960"/>
              <a:gd name="connsiteX73" fmla="*/ 2464 w 5664"/>
              <a:gd name="connsiteY73" fmla="*/ 12960 h 12960"/>
              <a:gd name="connsiteX74" fmla="*/ 2150 w 5664"/>
              <a:gd name="connsiteY74" fmla="*/ 12677 h 12960"/>
              <a:gd name="connsiteX75" fmla="*/ 1991 w 5664"/>
              <a:gd name="connsiteY75" fmla="*/ 12393 h 12960"/>
              <a:gd name="connsiteX76" fmla="*/ 1944 w 5664"/>
              <a:gd name="connsiteY76" fmla="*/ 12125 h 12960"/>
              <a:gd name="connsiteX77" fmla="*/ 1637 w 5664"/>
              <a:gd name="connsiteY77" fmla="*/ 11825 h 12960"/>
              <a:gd name="connsiteX78" fmla="*/ 1503 w 5664"/>
              <a:gd name="connsiteY78" fmla="*/ 11607 h 12960"/>
              <a:gd name="connsiteX79" fmla="*/ 1543 w 5664"/>
              <a:gd name="connsiteY79" fmla="*/ 11376 h 12960"/>
              <a:gd name="connsiteX80" fmla="*/ 1354 w 5664"/>
              <a:gd name="connsiteY80" fmla="*/ 10855 h 12960"/>
              <a:gd name="connsiteX81" fmla="*/ 1154 w 5664"/>
              <a:gd name="connsiteY81" fmla="*/ 10059 h 12960"/>
              <a:gd name="connsiteX82" fmla="*/ 1211 w 5664"/>
              <a:gd name="connsiteY82" fmla="*/ 9460 h 12960"/>
              <a:gd name="connsiteX83" fmla="*/ 933 w 5664"/>
              <a:gd name="connsiteY83" fmla="*/ 8892 h 12960"/>
              <a:gd name="connsiteX84" fmla="*/ 885 w 5664"/>
              <a:gd name="connsiteY84" fmla="*/ 8514 h 12960"/>
              <a:gd name="connsiteX85" fmla="*/ 857 w 5664"/>
              <a:gd name="connsiteY85" fmla="*/ 8207 h 12960"/>
              <a:gd name="connsiteX86" fmla="*/ 588 w 5664"/>
              <a:gd name="connsiteY86" fmla="*/ 7899 h 12960"/>
              <a:gd name="connsiteX87" fmla="*/ 526 w 5664"/>
              <a:gd name="connsiteY87" fmla="*/ 7568 h 12960"/>
              <a:gd name="connsiteX88" fmla="*/ 399 w 5664"/>
              <a:gd name="connsiteY88" fmla="*/ 6906 h 12960"/>
              <a:gd name="connsiteX89" fmla="*/ 337 w 5664"/>
              <a:gd name="connsiteY89" fmla="*/ 6432 h 12960"/>
              <a:gd name="connsiteX90" fmla="*/ 226 w 5664"/>
              <a:gd name="connsiteY90" fmla="*/ 6212 h 12960"/>
              <a:gd name="connsiteX91" fmla="*/ 226 w 5664"/>
              <a:gd name="connsiteY91" fmla="*/ 5770 h 12960"/>
              <a:gd name="connsiteX92" fmla="*/ 133 w 5664"/>
              <a:gd name="connsiteY92" fmla="*/ 5502 h 12960"/>
              <a:gd name="connsiteX93" fmla="*/ 133 w 5664"/>
              <a:gd name="connsiteY93" fmla="*/ 5140 h 12960"/>
              <a:gd name="connsiteX94" fmla="*/ 22 w 5664"/>
              <a:gd name="connsiteY94" fmla="*/ 4919 h 12960"/>
              <a:gd name="connsiteX95" fmla="*/ 22 w 5664"/>
              <a:gd name="connsiteY95" fmla="*/ 4557 h 12960"/>
              <a:gd name="connsiteX96" fmla="*/ 22 w 5664"/>
              <a:gd name="connsiteY96" fmla="*/ 4557 h 12960"/>
              <a:gd name="connsiteX97" fmla="*/ 29 w 5664"/>
              <a:gd name="connsiteY97" fmla="*/ 4528 h 12960"/>
              <a:gd name="connsiteX98" fmla="*/ 35 w 5664"/>
              <a:gd name="connsiteY98" fmla="*/ 4499 h 12960"/>
              <a:gd name="connsiteX99" fmla="*/ 39 w 5664"/>
              <a:gd name="connsiteY99" fmla="*/ 4463 h 12960"/>
              <a:gd name="connsiteX100" fmla="*/ 42 w 5664"/>
              <a:gd name="connsiteY100" fmla="*/ 4426 h 12960"/>
              <a:gd name="connsiteX101" fmla="*/ 43 w 5664"/>
              <a:gd name="connsiteY101" fmla="*/ 4408 h 12960"/>
              <a:gd name="connsiteX102" fmla="*/ 42 w 5664"/>
              <a:gd name="connsiteY102" fmla="*/ 4390 h 12960"/>
              <a:gd name="connsiteX103" fmla="*/ 39 w 5664"/>
              <a:gd name="connsiteY103" fmla="*/ 4374 h 12960"/>
              <a:gd name="connsiteX104" fmla="*/ 35 w 5664"/>
              <a:gd name="connsiteY104" fmla="*/ 4358 h 12960"/>
              <a:gd name="connsiteX105" fmla="*/ 29 w 5664"/>
              <a:gd name="connsiteY105" fmla="*/ 4346 h 12960"/>
              <a:gd name="connsiteX106" fmla="*/ 22 w 5664"/>
              <a:gd name="connsiteY106" fmla="*/ 4335 h 12960"/>
              <a:gd name="connsiteX107" fmla="*/ 22 w 5664"/>
              <a:gd name="connsiteY107" fmla="*/ 4335 h 12960"/>
              <a:gd name="connsiteX108" fmla="*/ 17 w 5664"/>
              <a:gd name="connsiteY108" fmla="*/ 4331 h 12960"/>
              <a:gd name="connsiteX109" fmla="*/ 14 w 5664"/>
              <a:gd name="connsiteY109" fmla="*/ 4325 h 12960"/>
              <a:gd name="connsiteX110" fmla="*/ 9 w 5664"/>
              <a:gd name="connsiteY110" fmla="*/ 4310 h 12960"/>
              <a:gd name="connsiteX111" fmla="*/ 4 w 5664"/>
              <a:gd name="connsiteY111" fmla="*/ 4293 h 12960"/>
              <a:gd name="connsiteX112" fmla="*/ 1 w 5664"/>
              <a:gd name="connsiteY112" fmla="*/ 4274 h 12960"/>
              <a:gd name="connsiteX113" fmla="*/ 0 w 5664"/>
              <a:gd name="connsiteY113" fmla="*/ 4253 h 12960"/>
              <a:gd name="connsiteX114" fmla="*/ 1 w 5664"/>
              <a:gd name="connsiteY114" fmla="*/ 4230 h 12960"/>
              <a:gd name="connsiteX115" fmla="*/ 4 w 5664"/>
              <a:gd name="connsiteY115" fmla="*/ 4183 h 12960"/>
              <a:gd name="connsiteX116" fmla="*/ 9 w 5664"/>
              <a:gd name="connsiteY116" fmla="*/ 4140 h 12960"/>
              <a:gd name="connsiteX117" fmla="*/ 14 w 5664"/>
              <a:gd name="connsiteY117" fmla="*/ 4103 h 12960"/>
              <a:gd name="connsiteX118" fmla="*/ 22 w 5664"/>
              <a:gd name="connsiteY118" fmla="*/ 4068 h 12960"/>
              <a:gd name="connsiteX119" fmla="*/ 0 w 5664"/>
              <a:gd name="connsiteY119" fmla="*/ 3925 h 12960"/>
              <a:gd name="connsiteX120" fmla="*/ 1637 w 5664"/>
              <a:gd name="connsiteY120"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82 w 5664"/>
              <a:gd name="connsiteY11" fmla="*/ 59 h 12960"/>
              <a:gd name="connsiteX12" fmla="*/ 2799 w 5664"/>
              <a:gd name="connsiteY12" fmla="*/ 85 h 12960"/>
              <a:gd name="connsiteX13" fmla="*/ 2803 w 5664"/>
              <a:gd name="connsiteY13" fmla="*/ 94 h 12960"/>
              <a:gd name="connsiteX14" fmla="*/ 2803 w 5664"/>
              <a:gd name="connsiteY14" fmla="*/ 94 h 12960"/>
              <a:gd name="connsiteX15" fmla="*/ 2806 w 5664"/>
              <a:gd name="connsiteY15" fmla="*/ 102 h 12960"/>
              <a:gd name="connsiteX16" fmla="*/ 2812 w 5664"/>
              <a:gd name="connsiteY16" fmla="*/ 111 h 12960"/>
              <a:gd name="connsiteX17" fmla="*/ 2820 w 5664"/>
              <a:gd name="connsiteY17" fmla="*/ 120 h 12960"/>
              <a:gd name="connsiteX18" fmla="*/ 2871 w 5664"/>
              <a:gd name="connsiteY18" fmla="*/ 159 h 12960"/>
              <a:gd name="connsiteX19" fmla="*/ 3103 w 5664"/>
              <a:gd name="connsiteY19" fmla="*/ 426 h 12960"/>
              <a:gd name="connsiteX20" fmla="*/ 3338 w 5664"/>
              <a:gd name="connsiteY20" fmla="*/ 630 h 12960"/>
              <a:gd name="connsiteX21" fmla="*/ 3527 w 5664"/>
              <a:gd name="connsiteY21" fmla="*/ 646 h 12960"/>
              <a:gd name="connsiteX22" fmla="*/ 3622 w 5664"/>
              <a:gd name="connsiteY22" fmla="*/ 740 h 12960"/>
              <a:gd name="connsiteX23" fmla="*/ 3622 w 5664"/>
              <a:gd name="connsiteY23" fmla="*/ 835 h 12960"/>
              <a:gd name="connsiteX24" fmla="*/ 3748 w 5664"/>
              <a:gd name="connsiteY24" fmla="*/ 883 h 12960"/>
              <a:gd name="connsiteX25" fmla="*/ 3906 w 5664"/>
              <a:gd name="connsiteY25" fmla="*/ 1008 h 12960"/>
              <a:gd name="connsiteX26" fmla="*/ 4009 w 5664"/>
              <a:gd name="connsiteY26" fmla="*/ 1122 h 12960"/>
              <a:gd name="connsiteX27" fmla="*/ 4072 w 5664"/>
              <a:gd name="connsiteY27" fmla="*/ 1359 h 12960"/>
              <a:gd name="connsiteX28" fmla="*/ 4213 w 5664"/>
              <a:gd name="connsiteY28" fmla="*/ 1418 h 12960"/>
              <a:gd name="connsiteX29" fmla="*/ 4249 w 5664"/>
              <a:gd name="connsiteY29" fmla="*/ 1572 h 12960"/>
              <a:gd name="connsiteX30" fmla="*/ 4391 w 5664"/>
              <a:gd name="connsiteY30" fmla="*/ 1821 h 12960"/>
              <a:gd name="connsiteX31" fmla="*/ 4581 w 5664"/>
              <a:gd name="connsiteY31" fmla="*/ 2009 h 12960"/>
              <a:gd name="connsiteX32" fmla="*/ 4604 w 5664"/>
              <a:gd name="connsiteY32" fmla="*/ 2330 h 12960"/>
              <a:gd name="connsiteX33" fmla="*/ 4722 w 5664"/>
              <a:gd name="connsiteY33" fmla="*/ 2530 h 12960"/>
              <a:gd name="connsiteX34" fmla="*/ 5018 w 5664"/>
              <a:gd name="connsiteY34" fmla="*/ 2685 h 12960"/>
              <a:gd name="connsiteX35" fmla="*/ 5112 w 5664"/>
              <a:gd name="connsiteY35" fmla="*/ 2803 h 12960"/>
              <a:gd name="connsiteX36" fmla="*/ 5159 w 5664"/>
              <a:gd name="connsiteY36" fmla="*/ 2944 h 12960"/>
              <a:gd name="connsiteX37" fmla="*/ 5243 w 5664"/>
              <a:gd name="connsiteY37" fmla="*/ 3027 h 12960"/>
              <a:gd name="connsiteX38" fmla="*/ 5432 w 5664"/>
              <a:gd name="connsiteY38" fmla="*/ 3288 h 12960"/>
              <a:gd name="connsiteX39" fmla="*/ 5523 w 5664"/>
              <a:gd name="connsiteY39" fmla="*/ 3563 h 12960"/>
              <a:gd name="connsiteX40" fmla="*/ 5585 w 5664"/>
              <a:gd name="connsiteY40" fmla="*/ 3642 h 12960"/>
              <a:gd name="connsiteX41" fmla="*/ 5606 w 5664"/>
              <a:gd name="connsiteY41" fmla="*/ 3725 h 12960"/>
              <a:gd name="connsiteX42" fmla="*/ 5664 w 5664"/>
              <a:gd name="connsiteY42" fmla="*/ 3863 h 12960"/>
              <a:gd name="connsiteX43" fmla="*/ 5664 w 5664"/>
              <a:gd name="connsiteY43" fmla="*/ 4162 h 12960"/>
              <a:gd name="connsiteX44" fmla="*/ 5664 w 5664"/>
              <a:gd name="connsiteY44" fmla="*/ 4351 h 12960"/>
              <a:gd name="connsiteX45" fmla="*/ 5491 w 5664"/>
              <a:gd name="connsiteY45" fmla="*/ 4753 h 12960"/>
              <a:gd name="connsiteX46" fmla="*/ 5585 w 5664"/>
              <a:gd name="connsiteY46" fmla="*/ 5249 h 12960"/>
              <a:gd name="connsiteX47" fmla="*/ 5523 w 5664"/>
              <a:gd name="connsiteY47" fmla="*/ 5408 h 12960"/>
              <a:gd name="connsiteX48" fmla="*/ 5539 w 5664"/>
              <a:gd name="connsiteY48" fmla="*/ 5613 h 12960"/>
              <a:gd name="connsiteX49" fmla="*/ 5443 w 5664"/>
              <a:gd name="connsiteY49" fmla="*/ 6196 h 12960"/>
              <a:gd name="connsiteX50" fmla="*/ 5318 w 5664"/>
              <a:gd name="connsiteY50" fmla="*/ 7142 h 12960"/>
              <a:gd name="connsiteX51" fmla="*/ 5096 w 5664"/>
              <a:gd name="connsiteY51" fmla="*/ 7442 h 12960"/>
              <a:gd name="connsiteX52" fmla="*/ 4923 w 5664"/>
              <a:gd name="connsiteY52" fmla="*/ 7977 h 12960"/>
              <a:gd name="connsiteX53" fmla="*/ 4779 w 5664"/>
              <a:gd name="connsiteY53" fmla="*/ 8277 h 12960"/>
              <a:gd name="connsiteX54" fmla="*/ 4685 w 5664"/>
              <a:gd name="connsiteY54" fmla="*/ 8609 h 12960"/>
              <a:gd name="connsiteX55" fmla="*/ 4669 w 5664"/>
              <a:gd name="connsiteY55" fmla="*/ 8971 h 12960"/>
              <a:gd name="connsiteX56" fmla="*/ 4479 w 5664"/>
              <a:gd name="connsiteY56" fmla="*/ 9303 h 12960"/>
              <a:gd name="connsiteX57" fmla="*/ 4495 w 5664"/>
              <a:gd name="connsiteY57" fmla="*/ 9413 h 12960"/>
              <a:gd name="connsiteX58" fmla="*/ 4385 w 5664"/>
              <a:gd name="connsiteY58" fmla="*/ 9586 h 12960"/>
              <a:gd name="connsiteX59" fmla="*/ 4290 w 5664"/>
              <a:gd name="connsiteY59" fmla="*/ 9933 h 12960"/>
              <a:gd name="connsiteX60" fmla="*/ 4290 w 5664"/>
              <a:gd name="connsiteY60" fmla="*/ 10202 h 12960"/>
              <a:gd name="connsiteX61" fmla="*/ 4322 w 5664"/>
              <a:gd name="connsiteY61" fmla="*/ 10548 h 12960"/>
              <a:gd name="connsiteX62" fmla="*/ 4164 w 5664"/>
              <a:gd name="connsiteY62" fmla="*/ 10753 h 12960"/>
              <a:gd name="connsiteX63" fmla="*/ 4053 w 5664"/>
              <a:gd name="connsiteY63" fmla="*/ 11085 h 12960"/>
              <a:gd name="connsiteX64" fmla="*/ 3801 w 5664"/>
              <a:gd name="connsiteY64" fmla="*/ 11367 h 12960"/>
              <a:gd name="connsiteX65" fmla="*/ 3739 w 5664"/>
              <a:gd name="connsiteY65" fmla="*/ 11652 h 12960"/>
              <a:gd name="connsiteX66" fmla="*/ 3599 w 5664"/>
              <a:gd name="connsiteY66" fmla="*/ 11936 h 12960"/>
              <a:gd name="connsiteX67" fmla="*/ 3536 w 5664"/>
              <a:gd name="connsiteY67" fmla="*/ 12156 h 12960"/>
              <a:gd name="connsiteX68" fmla="*/ 3505 w 5664"/>
              <a:gd name="connsiteY68" fmla="*/ 12534 h 12960"/>
              <a:gd name="connsiteX69" fmla="*/ 3276 w 5664"/>
              <a:gd name="connsiteY69" fmla="*/ 12708 h 12960"/>
              <a:gd name="connsiteX70" fmla="*/ 3048 w 5664"/>
              <a:gd name="connsiteY70" fmla="*/ 12866 h 12960"/>
              <a:gd name="connsiteX71" fmla="*/ 2812 w 5664"/>
              <a:gd name="connsiteY71" fmla="*/ 12960 h 12960"/>
              <a:gd name="connsiteX72" fmla="*/ 2464 w 5664"/>
              <a:gd name="connsiteY72" fmla="*/ 12960 h 12960"/>
              <a:gd name="connsiteX73" fmla="*/ 2150 w 5664"/>
              <a:gd name="connsiteY73" fmla="*/ 12677 h 12960"/>
              <a:gd name="connsiteX74" fmla="*/ 1991 w 5664"/>
              <a:gd name="connsiteY74" fmla="*/ 12393 h 12960"/>
              <a:gd name="connsiteX75" fmla="*/ 1944 w 5664"/>
              <a:gd name="connsiteY75" fmla="*/ 12125 h 12960"/>
              <a:gd name="connsiteX76" fmla="*/ 1637 w 5664"/>
              <a:gd name="connsiteY76" fmla="*/ 11825 h 12960"/>
              <a:gd name="connsiteX77" fmla="*/ 1503 w 5664"/>
              <a:gd name="connsiteY77" fmla="*/ 11607 h 12960"/>
              <a:gd name="connsiteX78" fmla="*/ 1543 w 5664"/>
              <a:gd name="connsiteY78" fmla="*/ 11376 h 12960"/>
              <a:gd name="connsiteX79" fmla="*/ 1354 w 5664"/>
              <a:gd name="connsiteY79" fmla="*/ 10855 h 12960"/>
              <a:gd name="connsiteX80" fmla="*/ 1154 w 5664"/>
              <a:gd name="connsiteY80" fmla="*/ 10059 h 12960"/>
              <a:gd name="connsiteX81" fmla="*/ 1211 w 5664"/>
              <a:gd name="connsiteY81" fmla="*/ 9460 h 12960"/>
              <a:gd name="connsiteX82" fmla="*/ 933 w 5664"/>
              <a:gd name="connsiteY82" fmla="*/ 8892 h 12960"/>
              <a:gd name="connsiteX83" fmla="*/ 885 w 5664"/>
              <a:gd name="connsiteY83" fmla="*/ 8514 h 12960"/>
              <a:gd name="connsiteX84" fmla="*/ 857 w 5664"/>
              <a:gd name="connsiteY84" fmla="*/ 8207 h 12960"/>
              <a:gd name="connsiteX85" fmla="*/ 588 w 5664"/>
              <a:gd name="connsiteY85" fmla="*/ 7899 h 12960"/>
              <a:gd name="connsiteX86" fmla="*/ 526 w 5664"/>
              <a:gd name="connsiteY86" fmla="*/ 7568 h 12960"/>
              <a:gd name="connsiteX87" fmla="*/ 399 w 5664"/>
              <a:gd name="connsiteY87" fmla="*/ 6906 h 12960"/>
              <a:gd name="connsiteX88" fmla="*/ 337 w 5664"/>
              <a:gd name="connsiteY88" fmla="*/ 6432 h 12960"/>
              <a:gd name="connsiteX89" fmla="*/ 226 w 5664"/>
              <a:gd name="connsiteY89" fmla="*/ 6212 h 12960"/>
              <a:gd name="connsiteX90" fmla="*/ 226 w 5664"/>
              <a:gd name="connsiteY90" fmla="*/ 5770 h 12960"/>
              <a:gd name="connsiteX91" fmla="*/ 133 w 5664"/>
              <a:gd name="connsiteY91" fmla="*/ 5502 h 12960"/>
              <a:gd name="connsiteX92" fmla="*/ 133 w 5664"/>
              <a:gd name="connsiteY92" fmla="*/ 5140 h 12960"/>
              <a:gd name="connsiteX93" fmla="*/ 22 w 5664"/>
              <a:gd name="connsiteY93" fmla="*/ 4919 h 12960"/>
              <a:gd name="connsiteX94" fmla="*/ 22 w 5664"/>
              <a:gd name="connsiteY94" fmla="*/ 4557 h 12960"/>
              <a:gd name="connsiteX95" fmla="*/ 22 w 5664"/>
              <a:gd name="connsiteY95" fmla="*/ 4557 h 12960"/>
              <a:gd name="connsiteX96" fmla="*/ 29 w 5664"/>
              <a:gd name="connsiteY96" fmla="*/ 4528 h 12960"/>
              <a:gd name="connsiteX97" fmla="*/ 35 w 5664"/>
              <a:gd name="connsiteY97" fmla="*/ 4499 h 12960"/>
              <a:gd name="connsiteX98" fmla="*/ 39 w 5664"/>
              <a:gd name="connsiteY98" fmla="*/ 4463 h 12960"/>
              <a:gd name="connsiteX99" fmla="*/ 42 w 5664"/>
              <a:gd name="connsiteY99" fmla="*/ 4426 h 12960"/>
              <a:gd name="connsiteX100" fmla="*/ 43 w 5664"/>
              <a:gd name="connsiteY100" fmla="*/ 4408 h 12960"/>
              <a:gd name="connsiteX101" fmla="*/ 42 w 5664"/>
              <a:gd name="connsiteY101" fmla="*/ 4390 h 12960"/>
              <a:gd name="connsiteX102" fmla="*/ 39 w 5664"/>
              <a:gd name="connsiteY102" fmla="*/ 4374 h 12960"/>
              <a:gd name="connsiteX103" fmla="*/ 35 w 5664"/>
              <a:gd name="connsiteY103" fmla="*/ 4358 h 12960"/>
              <a:gd name="connsiteX104" fmla="*/ 29 w 5664"/>
              <a:gd name="connsiteY104" fmla="*/ 4346 h 12960"/>
              <a:gd name="connsiteX105" fmla="*/ 22 w 5664"/>
              <a:gd name="connsiteY105" fmla="*/ 4335 h 12960"/>
              <a:gd name="connsiteX106" fmla="*/ 22 w 5664"/>
              <a:gd name="connsiteY106" fmla="*/ 4335 h 12960"/>
              <a:gd name="connsiteX107" fmla="*/ 17 w 5664"/>
              <a:gd name="connsiteY107" fmla="*/ 4331 h 12960"/>
              <a:gd name="connsiteX108" fmla="*/ 14 w 5664"/>
              <a:gd name="connsiteY108" fmla="*/ 4325 h 12960"/>
              <a:gd name="connsiteX109" fmla="*/ 9 w 5664"/>
              <a:gd name="connsiteY109" fmla="*/ 4310 h 12960"/>
              <a:gd name="connsiteX110" fmla="*/ 4 w 5664"/>
              <a:gd name="connsiteY110" fmla="*/ 4293 h 12960"/>
              <a:gd name="connsiteX111" fmla="*/ 1 w 5664"/>
              <a:gd name="connsiteY111" fmla="*/ 4274 h 12960"/>
              <a:gd name="connsiteX112" fmla="*/ 0 w 5664"/>
              <a:gd name="connsiteY112" fmla="*/ 4253 h 12960"/>
              <a:gd name="connsiteX113" fmla="*/ 1 w 5664"/>
              <a:gd name="connsiteY113" fmla="*/ 4230 h 12960"/>
              <a:gd name="connsiteX114" fmla="*/ 4 w 5664"/>
              <a:gd name="connsiteY114" fmla="*/ 4183 h 12960"/>
              <a:gd name="connsiteX115" fmla="*/ 9 w 5664"/>
              <a:gd name="connsiteY115" fmla="*/ 4140 h 12960"/>
              <a:gd name="connsiteX116" fmla="*/ 14 w 5664"/>
              <a:gd name="connsiteY116" fmla="*/ 4103 h 12960"/>
              <a:gd name="connsiteX117" fmla="*/ 22 w 5664"/>
              <a:gd name="connsiteY117" fmla="*/ 4068 h 12960"/>
              <a:gd name="connsiteX118" fmla="*/ 0 w 5664"/>
              <a:gd name="connsiteY118" fmla="*/ 3925 h 12960"/>
              <a:gd name="connsiteX119" fmla="*/ 1637 w 5664"/>
              <a:gd name="connsiteY119"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82 w 5664"/>
              <a:gd name="connsiteY11" fmla="*/ 59 h 12960"/>
              <a:gd name="connsiteX12" fmla="*/ 2799 w 5664"/>
              <a:gd name="connsiteY12" fmla="*/ 85 h 12960"/>
              <a:gd name="connsiteX13" fmla="*/ 2803 w 5664"/>
              <a:gd name="connsiteY13" fmla="*/ 94 h 12960"/>
              <a:gd name="connsiteX14" fmla="*/ 2803 w 5664"/>
              <a:gd name="connsiteY14" fmla="*/ 94 h 12960"/>
              <a:gd name="connsiteX15" fmla="*/ 2806 w 5664"/>
              <a:gd name="connsiteY15" fmla="*/ 102 h 12960"/>
              <a:gd name="connsiteX16" fmla="*/ 2812 w 5664"/>
              <a:gd name="connsiteY16" fmla="*/ 111 h 12960"/>
              <a:gd name="connsiteX17" fmla="*/ 2820 w 5664"/>
              <a:gd name="connsiteY17" fmla="*/ 120 h 12960"/>
              <a:gd name="connsiteX18" fmla="*/ 2871 w 5664"/>
              <a:gd name="connsiteY18" fmla="*/ 159 h 12960"/>
              <a:gd name="connsiteX19" fmla="*/ 3103 w 5664"/>
              <a:gd name="connsiteY19" fmla="*/ 426 h 12960"/>
              <a:gd name="connsiteX20" fmla="*/ 3338 w 5664"/>
              <a:gd name="connsiteY20" fmla="*/ 630 h 12960"/>
              <a:gd name="connsiteX21" fmla="*/ 3527 w 5664"/>
              <a:gd name="connsiteY21" fmla="*/ 646 h 12960"/>
              <a:gd name="connsiteX22" fmla="*/ 3622 w 5664"/>
              <a:gd name="connsiteY22" fmla="*/ 740 h 12960"/>
              <a:gd name="connsiteX23" fmla="*/ 3622 w 5664"/>
              <a:gd name="connsiteY23" fmla="*/ 835 h 12960"/>
              <a:gd name="connsiteX24" fmla="*/ 3748 w 5664"/>
              <a:gd name="connsiteY24" fmla="*/ 883 h 12960"/>
              <a:gd name="connsiteX25" fmla="*/ 3906 w 5664"/>
              <a:gd name="connsiteY25" fmla="*/ 1008 h 12960"/>
              <a:gd name="connsiteX26" fmla="*/ 4009 w 5664"/>
              <a:gd name="connsiteY26" fmla="*/ 1122 h 12960"/>
              <a:gd name="connsiteX27" fmla="*/ 4072 w 5664"/>
              <a:gd name="connsiteY27" fmla="*/ 1359 h 12960"/>
              <a:gd name="connsiteX28" fmla="*/ 4213 w 5664"/>
              <a:gd name="connsiteY28" fmla="*/ 1418 h 12960"/>
              <a:gd name="connsiteX29" fmla="*/ 4249 w 5664"/>
              <a:gd name="connsiteY29" fmla="*/ 1572 h 12960"/>
              <a:gd name="connsiteX30" fmla="*/ 4391 w 5664"/>
              <a:gd name="connsiteY30" fmla="*/ 1821 h 12960"/>
              <a:gd name="connsiteX31" fmla="*/ 4581 w 5664"/>
              <a:gd name="connsiteY31" fmla="*/ 2009 h 12960"/>
              <a:gd name="connsiteX32" fmla="*/ 4604 w 5664"/>
              <a:gd name="connsiteY32" fmla="*/ 2330 h 12960"/>
              <a:gd name="connsiteX33" fmla="*/ 4722 w 5664"/>
              <a:gd name="connsiteY33" fmla="*/ 2530 h 12960"/>
              <a:gd name="connsiteX34" fmla="*/ 5018 w 5664"/>
              <a:gd name="connsiteY34" fmla="*/ 2685 h 12960"/>
              <a:gd name="connsiteX35" fmla="*/ 5112 w 5664"/>
              <a:gd name="connsiteY35" fmla="*/ 2803 h 12960"/>
              <a:gd name="connsiteX36" fmla="*/ 5159 w 5664"/>
              <a:gd name="connsiteY36" fmla="*/ 2944 h 12960"/>
              <a:gd name="connsiteX37" fmla="*/ 5243 w 5664"/>
              <a:gd name="connsiteY37" fmla="*/ 3027 h 12960"/>
              <a:gd name="connsiteX38" fmla="*/ 5432 w 5664"/>
              <a:gd name="connsiteY38" fmla="*/ 3288 h 12960"/>
              <a:gd name="connsiteX39" fmla="*/ 5523 w 5664"/>
              <a:gd name="connsiteY39" fmla="*/ 3563 h 12960"/>
              <a:gd name="connsiteX40" fmla="*/ 5585 w 5664"/>
              <a:gd name="connsiteY40" fmla="*/ 3642 h 12960"/>
              <a:gd name="connsiteX41" fmla="*/ 5606 w 5664"/>
              <a:gd name="connsiteY41" fmla="*/ 3725 h 12960"/>
              <a:gd name="connsiteX42" fmla="*/ 5664 w 5664"/>
              <a:gd name="connsiteY42" fmla="*/ 3863 h 12960"/>
              <a:gd name="connsiteX43" fmla="*/ 5664 w 5664"/>
              <a:gd name="connsiteY43" fmla="*/ 4162 h 12960"/>
              <a:gd name="connsiteX44" fmla="*/ 5664 w 5664"/>
              <a:gd name="connsiteY44" fmla="*/ 4351 h 12960"/>
              <a:gd name="connsiteX45" fmla="*/ 5491 w 5664"/>
              <a:gd name="connsiteY45" fmla="*/ 4753 h 12960"/>
              <a:gd name="connsiteX46" fmla="*/ 5585 w 5664"/>
              <a:gd name="connsiteY46" fmla="*/ 5249 h 12960"/>
              <a:gd name="connsiteX47" fmla="*/ 5523 w 5664"/>
              <a:gd name="connsiteY47" fmla="*/ 5408 h 12960"/>
              <a:gd name="connsiteX48" fmla="*/ 5539 w 5664"/>
              <a:gd name="connsiteY48" fmla="*/ 5613 h 12960"/>
              <a:gd name="connsiteX49" fmla="*/ 5443 w 5664"/>
              <a:gd name="connsiteY49" fmla="*/ 6196 h 12960"/>
              <a:gd name="connsiteX50" fmla="*/ 5318 w 5664"/>
              <a:gd name="connsiteY50" fmla="*/ 7142 h 12960"/>
              <a:gd name="connsiteX51" fmla="*/ 5096 w 5664"/>
              <a:gd name="connsiteY51" fmla="*/ 7442 h 12960"/>
              <a:gd name="connsiteX52" fmla="*/ 4923 w 5664"/>
              <a:gd name="connsiteY52" fmla="*/ 7977 h 12960"/>
              <a:gd name="connsiteX53" fmla="*/ 4779 w 5664"/>
              <a:gd name="connsiteY53" fmla="*/ 8277 h 12960"/>
              <a:gd name="connsiteX54" fmla="*/ 4685 w 5664"/>
              <a:gd name="connsiteY54" fmla="*/ 8609 h 12960"/>
              <a:gd name="connsiteX55" fmla="*/ 4669 w 5664"/>
              <a:gd name="connsiteY55" fmla="*/ 8971 h 12960"/>
              <a:gd name="connsiteX56" fmla="*/ 4479 w 5664"/>
              <a:gd name="connsiteY56" fmla="*/ 9303 h 12960"/>
              <a:gd name="connsiteX57" fmla="*/ 4495 w 5664"/>
              <a:gd name="connsiteY57" fmla="*/ 9413 h 12960"/>
              <a:gd name="connsiteX58" fmla="*/ 4385 w 5664"/>
              <a:gd name="connsiteY58" fmla="*/ 9586 h 12960"/>
              <a:gd name="connsiteX59" fmla="*/ 4290 w 5664"/>
              <a:gd name="connsiteY59" fmla="*/ 9933 h 12960"/>
              <a:gd name="connsiteX60" fmla="*/ 4290 w 5664"/>
              <a:gd name="connsiteY60" fmla="*/ 10202 h 12960"/>
              <a:gd name="connsiteX61" fmla="*/ 4322 w 5664"/>
              <a:gd name="connsiteY61" fmla="*/ 10548 h 12960"/>
              <a:gd name="connsiteX62" fmla="*/ 4164 w 5664"/>
              <a:gd name="connsiteY62" fmla="*/ 10753 h 12960"/>
              <a:gd name="connsiteX63" fmla="*/ 4053 w 5664"/>
              <a:gd name="connsiteY63" fmla="*/ 11085 h 12960"/>
              <a:gd name="connsiteX64" fmla="*/ 3801 w 5664"/>
              <a:gd name="connsiteY64" fmla="*/ 11367 h 12960"/>
              <a:gd name="connsiteX65" fmla="*/ 3739 w 5664"/>
              <a:gd name="connsiteY65" fmla="*/ 11652 h 12960"/>
              <a:gd name="connsiteX66" fmla="*/ 3599 w 5664"/>
              <a:gd name="connsiteY66" fmla="*/ 11936 h 12960"/>
              <a:gd name="connsiteX67" fmla="*/ 3536 w 5664"/>
              <a:gd name="connsiteY67" fmla="*/ 12156 h 12960"/>
              <a:gd name="connsiteX68" fmla="*/ 3505 w 5664"/>
              <a:gd name="connsiteY68" fmla="*/ 12534 h 12960"/>
              <a:gd name="connsiteX69" fmla="*/ 3276 w 5664"/>
              <a:gd name="connsiteY69" fmla="*/ 12708 h 12960"/>
              <a:gd name="connsiteX70" fmla="*/ 3048 w 5664"/>
              <a:gd name="connsiteY70" fmla="*/ 12866 h 12960"/>
              <a:gd name="connsiteX71" fmla="*/ 2812 w 5664"/>
              <a:gd name="connsiteY71" fmla="*/ 12960 h 12960"/>
              <a:gd name="connsiteX72" fmla="*/ 2464 w 5664"/>
              <a:gd name="connsiteY72" fmla="*/ 12960 h 12960"/>
              <a:gd name="connsiteX73" fmla="*/ 2150 w 5664"/>
              <a:gd name="connsiteY73" fmla="*/ 12677 h 12960"/>
              <a:gd name="connsiteX74" fmla="*/ 1991 w 5664"/>
              <a:gd name="connsiteY74" fmla="*/ 12393 h 12960"/>
              <a:gd name="connsiteX75" fmla="*/ 1944 w 5664"/>
              <a:gd name="connsiteY75" fmla="*/ 12125 h 12960"/>
              <a:gd name="connsiteX76" fmla="*/ 1637 w 5664"/>
              <a:gd name="connsiteY76" fmla="*/ 11825 h 12960"/>
              <a:gd name="connsiteX77" fmla="*/ 1503 w 5664"/>
              <a:gd name="connsiteY77" fmla="*/ 11607 h 12960"/>
              <a:gd name="connsiteX78" fmla="*/ 1543 w 5664"/>
              <a:gd name="connsiteY78" fmla="*/ 11376 h 12960"/>
              <a:gd name="connsiteX79" fmla="*/ 1354 w 5664"/>
              <a:gd name="connsiteY79" fmla="*/ 10855 h 12960"/>
              <a:gd name="connsiteX80" fmla="*/ 1154 w 5664"/>
              <a:gd name="connsiteY80" fmla="*/ 10059 h 12960"/>
              <a:gd name="connsiteX81" fmla="*/ 1211 w 5664"/>
              <a:gd name="connsiteY81" fmla="*/ 9460 h 12960"/>
              <a:gd name="connsiteX82" fmla="*/ 933 w 5664"/>
              <a:gd name="connsiteY82" fmla="*/ 8892 h 12960"/>
              <a:gd name="connsiteX83" fmla="*/ 885 w 5664"/>
              <a:gd name="connsiteY83" fmla="*/ 8514 h 12960"/>
              <a:gd name="connsiteX84" fmla="*/ 857 w 5664"/>
              <a:gd name="connsiteY84" fmla="*/ 8207 h 12960"/>
              <a:gd name="connsiteX85" fmla="*/ 588 w 5664"/>
              <a:gd name="connsiteY85" fmla="*/ 7899 h 12960"/>
              <a:gd name="connsiteX86" fmla="*/ 526 w 5664"/>
              <a:gd name="connsiteY86" fmla="*/ 7568 h 12960"/>
              <a:gd name="connsiteX87" fmla="*/ 399 w 5664"/>
              <a:gd name="connsiteY87" fmla="*/ 6906 h 12960"/>
              <a:gd name="connsiteX88" fmla="*/ 337 w 5664"/>
              <a:gd name="connsiteY88" fmla="*/ 6432 h 12960"/>
              <a:gd name="connsiteX89" fmla="*/ 226 w 5664"/>
              <a:gd name="connsiteY89" fmla="*/ 6212 h 12960"/>
              <a:gd name="connsiteX90" fmla="*/ 226 w 5664"/>
              <a:gd name="connsiteY90" fmla="*/ 5770 h 12960"/>
              <a:gd name="connsiteX91" fmla="*/ 133 w 5664"/>
              <a:gd name="connsiteY91" fmla="*/ 5502 h 12960"/>
              <a:gd name="connsiteX92" fmla="*/ 133 w 5664"/>
              <a:gd name="connsiteY92" fmla="*/ 5140 h 12960"/>
              <a:gd name="connsiteX93" fmla="*/ 22 w 5664"/>
              <a:gd name="connsiteY93" fmla="*/ 4919 h 12960"/>
              <a:gd name="connsiteX94" fmla="*/ 22 w 5664"/>
              <a:gd name="connsiteY94" fmla="*/ 4557 h 12960"/>
              <a:gd name="connsiteX95" fmla="*/ 22 w 5664"/>
              <a:gd name="connsiteY95" fmla="*/ 4557 h 12960"/>
              <a:gd name="connsiteX96" fmla="*/ 29 w 5664"/>
              <a:gd name="connsiteY96" fmla="*/ 4528 h 12960"/>
              <a:gd name="connsiteX97" fmla="*/ 35 w 5664"/>
              <a:gd name="connsiteY97" fmla="*/ 4499 h 12960"/>
              <a:gd name="connsiteX98" fmla="*/ 39 w 5664"/>
              <a:gd name="connsiteY98" fmla="*/ 4463 h 12960"/>
              <a:gd name="connsiteX99" fmla="*/ 42 w 5664"/>
              <a:gd name="connsiteY99" fmla="*/ 4426 h 12960"/>
              <a:gd name="connsiteX100" fmla="*/ 43 w 5664"/>
              <a:gd name="connsiteY100" fmla="*/ 4408 h 12960"/>
              <a:gd name="connsiteX101" fmla="*/ 42 w 5664"/>
              <a:gd name="connsiteY101" fmla="*/ 4390 h 12960"/>
              <a:gd name="connsiteX102" fmla="*/ 39 w 5664"/>
              <a:gd name="connsiteY102" fmla="*/ 4374 h 12960"/>
              <a:gd name="connsiteX103" fmla="*/ 35 w 5664"/>
              <a:gd name="connsiteY103" fmla="*/ 4358 h 12960"/>
              <a:gd name="connsiteX104" fmla="*/ 29 w 5664"/>
              <a:gd name="connsiteY104" fmla="*/ 4346 h 12960"/>
              <a:gd name="connsiteX105" fmla="*/ 22 w 5664"/>
              <a:gd name="connsiteY105" fmla="*/ 4335 h 12960"/>
              <a:gd name="connsiteX106" fmla="*/ 22 w 5664"/>
              <a:gd name="connsiteY106" fmla="*/ 4335 h 12960"/>
              <a:gd name="connsiteX107" fmla="*/ 17 w 5664"/>
              <a:gd name="connsiteY107" fmla="*/ 4331 h 12960"/>
              <a:gd name="connsiteX108" fmla="*/ 14 w 5664"/>
              <a:gd name="connsiteY108" fmla="*/ 4325 h 12960"/>
              <a:gd name="connsiteX109" fmla="*/ 9 w 5664"/>
              <a:gd name="connsiteY109" fmla="*/ 4310 h 12960"/>
              <a:gd name="connsiteX110" fmla="*/ 4 w 5664"/>
              <a:gd name="connsiteY110" fmla="*/ 4293 h 12960"/>
              <a:gd name="connsiteX111" fmla="*/ 1 w 5664"/>
              <a:gd name="connsiteY111" fmla="*/ 4274 h 12960"/>
              <a:gd name="connsiteX112" fmla="*/ 0 w 5664"/>
              <a:gd name="connsiteY112" fmla="*/ 4253 h 12960"/>
              <a:gd name="connsiteX113" fmla="*/ 1 w 5664"/>
              <a:gd name="connsiteY113" fmla="*/ 4230 h 12960"/>
              <a:gd name="connsiteX114" fmla="*/ 4 w 5664"/>
              <a:gd name="connsiteY114" fmla="*/ 4183 h 12960"/>
              <a:gd name="connsiteX115" fmla="*/ 9 w 5664"/>
              <a:gd name="connsiteY115" fmla="*/ 4140 h 12960"/>
              <a:gd name="connsiteX116" fmla="*/ 14 w 5664"/>
              <a:gd name="connsiteY116" fmla="*/ 4103 h 12960"/>
              <a:gd name="connsiteX117" fmla="*/ 22 w 5664"/>
              <a:gd name="connsiteY117" fmla="*/ 4068 h 12960"/>
              <a:gd name="connsiteX118" fmla="*/ 0 w 5664"/>
              <a:gd name="connsiteY118" fmla="*/ 3925 h 12960"/>
              <a:gd name="connsiteX119" fmla="*/ 1637 w 5664"/>
              <a:gd name="connsiteY119" fmla="*/ 1340 h 12960"/>
              <a:gd name="connsiteX120" fmla="*/ 1755 w 5664"/>
              <a:gd name="connsiteY120" fmla="*/ 9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21 w 5664"/>
              <a:gd name="connsiteY109" fmla="*/ 7 h 12960"/>
              <a:gd name="connsiteX110" fmla="*/ 2734 w 5664"/>
              <a:gd name="connsiteY110" fmla="*/ 17 h 12960"/>
              <a:gd name="connsiteX111" fmla="*/ 2750 w 5664"/>
              <a:gd name="connsiteY111" fmla="*/ 29 h 12960"/>
              <a:gd name="connsiteX112" fmla="*/ 2782 w 5664"/>
              <a:gd name="connsiteY112" fmla="*/ 59 h 12960"/>
              <a:gd name="connsiteX113" fmla="*/ 2799 w 5664"/>
              <a:gd name="connsiteY113" fmla="*/ 85 h 12960"/>
              <a:gd name="connsiteX114" fmla="*/ 2803 w 5664"/>
              <a:gd name="connsiteY114" fmla="*/ 94 h 12960"/>
              <a:gd name="connsiteX115" fmla="*/ 2803 w 5664"/>
              <a:gd name="connsiteY115" fmla="*/ 94 h 12960"/>
              <a:gd name="connsiteX116" fmla="*/ 2806 w 5664"/>
              <a:gd name="connsiteY116" fmla="*/ 102 h 12960"/>
              <a:gd name="connsiteX117" fmla="*/ 2812 w 5664"/>
              <a:gd name="connsiteY117" fmla="*/ 111 h 12960"/>
              <a:gd name="connsiteX118" fmla="*/ 2820 w 5664"/>
              <a:gd name="connsiteY118" fmla="*/ 120 h 12960"/>
              <a:gd name="connsiteX119" fmla="*/ 3070 w 5664"/>
              <a:gd name="connsiteY119"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21 w 5664"/>
              <a:gd name="connsiteY109" fmla="*/ 7 h 12960"/>
              <a:gd name="connsiteX110" fmla="*/ 2734 w 5664"/>
              <a:gd name="connsiteY110" fmla="*/ 17 h 12960"/>
              <a:gd name="connsiteX111" fmla="*/ 2750 w 5664"/>
              <a:gd name="connsiteY111" fmla="*/ 29 h 12960"/>
              <a:gd name="connsiteX112" fmla="*/ 2782 w 5664"/>
              <a:gd name="connsiteY112" fmla="*/ 59 h 12960"/>
              <a:gd name="connsiteX113" fmla="*/ 2799 w 5664"/>
              <a:gd name="connsiteY113" fmla="*/ 85 h 12960"/>
              <a:gd name="connsiteX114" fmla="*/ 2803 w 5664"/>
              <a:gd name="connsiteY114" fmla="*/ 94 h 12960"/>
              <a:gd name="connsiteX115" fmla="*/ 2803 w 5664"/>
              <a:gd name="connsiteY115" fmla="*/ 94 h 12960"/>
              <a:gd name="connsiteX116" fmla="*/ 2806 w 5664"/>
              <a:gd name="connsiteY116" fmla="*/ 102 h 12960"/>
              <a:gd name="connsiteX117" fmla="*/ 2812 w 5664"/>
              <a:gd name="connsiteY117" fmla="*/ 111 h 12960"/>
              <a:gd name="connsiteX118" fmla="*/ 3070 w 5664"/>
              <a:gd name="connsiteY118"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21 w 5664"/>
              <a:gd name="connsiteY109" fmla="*/ 7 h 12960"/>
              <a:gd name="connsiteX110" fmla="*/ 2734 w 5664"/>
              <a:gd name="connsiteY110" fmla="*/ 17 h 12960"/>
              <a:gd name="connsiteX111" fmla="*/ 2750 w 5664"/>
              <a:gd name="connsiteY111" fmla="*/ 29 h 12960"/>
              <a:gd name="connsiteX112" fmla="*/ 2782 w 5664"/>
              <a:gd name="connsiteY112" fmla="*/ 59 h 12960"/>
              <a:gd name="connsiteX113" fmla="*/ 2799 w 5664"/>
              <a:gd name="connsiteY113" fmla="*/ 85 h 12960"/>
              <a:gd name="connsiteX114" fmla="*/ 2803 w 5664"/>
              <a:gd name="connsiteY114" fmla="*/ 94 h 12960"/>
              <a:gd name="connsiteX115" fmla="*/ 2806 w 5664"/>
              <a:gd name="connsiteY115" fmla="*/ 102 h 12960"/>
              <a:gd name="connsiteX116" fmla="*/ 2812 w 5664"/>
              <a:gd name="connsiteY116" fmla="*/ 111 h 12960"/>
              <a:gd name="connsiteX117" fmla="*/ 3070 w 5664"/>
              <a:gd name="connsiteY117"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21 w 5664"/>
              <a:gd name="connsiteY109" fmla="*/ 7 h 12960"/>
              <a:gd name="connsiteX110" fmla="*/ 2750 w 5664"/>
              <a:gd name="connsiteY110" fmla="*/ 29 h 12960"/>
              <a:gd name="connsiteX111" fmla="*/ 2782 w 5664"/>
              <a:gd name="connsiteY111" fmla="*/ 59 h 12960"/>
              <a:gd name="connsiteX112" fmla="*/ 2799 w 5664"/>
              <a:gd name="connsiteY112" fmla="*/ 85 h 12960"/>
              <a:gd name="connsiteX113" fmla="*/ 2803 w 5664"/>
              <a:gd name="connsiteY113" fmla="*/ 94 h 12960"/>
              <a:gd name="connsiteX114" fmla="*/ 2806 w 5664"/>
              <a:gd name="connsiteY114" fmla="*/ 102 h 12960"/>
              <a:gd name="connsiteX115" fmla="*/ 2812 w 5664"/>
              <a:gd name="connsiteY115" fmla="*/ 111 h 12960"/>
              <a:gd name="connsiteX116" fmla="*/ 3070 w 5664"/>
              <a:gd name="connsiteY116"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21 w 5664"/>
              <a:gd name="connsiteY109" fmla="*/ 7 h 12960"/>
              <a:gd name="connsiteX110" fmla="*/ 2750 w 5664"/>
              <a:gd name="connsiteY110" fmla="*/ 29 h 12960"/>
              <a:gd name="connsiteX111" fmla="*/ 2799 w 5664"/>
              <a:gd name="connsiteY111" fmla="*/ 85 h 12960"/>
              <a:gd name="connsiteX112" fmla="*/ 2803 w 5664"/>
              <a:gd name="connsiteY112" fmla="*/ 94 h 12960"/>
              <a:gd name="connsiteX113" fmla="*/ 2806 w 5664"/>
              <a:gd name="connsiteY113" fmla="*/ 102 h 12960"/>
              <a:gd name="connsiteX114" fmla="*/ 2812 w 5664"/>
              <a:gd name="connsiteY114" fmla="*/ 111 h 12960"/>
              <a:gd name="connsiteX115" fmla="*/ 3070 w 5664"/>
              <a:gd name="connsiteY115"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50 w 5664"/>
              <a:gd name="connsiteY109" fmla="*/ 29 h 12960"/>
              <a:gd name="connsiteX110" fmla="*/ 2799 w 5664"/>
              <a:gd name="connsiteY110" fmla="*/ 85 h 12960"/>
              <a:gd name="connsiteX111" fmla="*/ 2803 w 5664"/>
              <a:gd name="connsiteY111" fmla="*/ 94 h 12960"/>
              <a:gd name="connsiteX112" fmla="*/ 2806 w 5664"/>
              <a:gd name="connsiteY112" fmla="*/ 102 h 12960"/>
              <a:gd name="connsiteX113" fmla="*/ 2812 w 5664"/>
              <a:gd name="connsiteY113" fmla="*/ 111 h 12960"/>
              <a:gd name="connsiteX114" fmla="*/ 3070 w 5664"/>
              <a:gd name="connsiteY114"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50 w 5664"/>
              <a:gd name="connsiteY109" fmla="*/ 29 h 12960"/>
              <a:gd name="connsiteX110" fmla="*/ 2799 w 5664"/>
              <a:gd name="connsiteY110" fmla="*/ 85 h 12960"/>
              <a:gd name="connsiteX111" fmla="*/ 2803 w 5664"/>
              <a:gd name="connsiteY111" fmla="*/ 94 h 12960"/>
              <a:gd name="connsiteX112" fmla="*/ 2812 w 5664"/>
              <a:gd name="connsiteY112" fmla="*/ 111 h 12960"/>
              <a:gd name="connsiteX113" fmla="*/ 3070 w 5664"/>
              <a:gd name="connsiteY113"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50 w 5664"/>
              <a:gd name="connsiteY109" fmla="*/ 29 h 12960"/>
              <a:gd name="connsiteX110" fmla="*/ 2799 w 5664"/>
              <a:gd name="connsiteY110" fmla="*/ 85 h 12960"/>
              <a:gd name="connsiteX111" fmla="*/ 2803 w 5664"/>
              <a:gd name="connsiteY111" fmla="*/ 94 h 12960"/>
              <a:gd name="connsiteX112" fmla="*/ 2812 w 5664"/>
              <a:gd name="connsiteY112" fmla="*/ 111 h 12960"/>
              <a:gd name="connsiteX113" fmla="*/ 3070 w 5664"/>
              <a:gd name="connsiteY113" fmla="*/ 358 h 12960"/>
              <a:gd name="connsiteX114" fmla="*/ 3103 w 5664"/>
              <a:gd name="connsiteY114" fmla="*/ 426 h 12960"/>
              <a:gd name="connsiteX0" fmla="*/ 2812 w 5664"/>
              <a:gd name="connsiteY0" fmla="*/ 111 h 12960"/>
              <a:gd name="connsiteX1" fmla="*/ 3070 w 5664"/>
              <a:gd name="connsiteY1" fmla="*/ 358 h 12960"/>
              <a:gd name="connsiteX2" fmla="*/ 3103 w 5664"/>
              <a:gd name="connsiteY2" fmla="*/ 426 h 12960"/>
              <a:gd name="connsiteX3" fmla="*/ 3338 w 5664"/>
              <a:gd name="connsiteY3" fmla="*/ 630 h 12960"/>
              <a:gd name="connsiteX4" fmla="*/ 3527 w 5664"/>
              <a:gd name="connsiteY4" fmla="*/ 646 h 12960"/>
              <a:gd name="connsiteX5" fmla="*/ 3622 w 5664"/>
              <a:gd name="connsiteY5" fmla="*/ 740 h 12960"/>
              <a:gd name="connsiteX6" fmla="*/ 3622 w 5664"/>
              <a:gd name="connsiteY6" fmla="*/ 835 h 12960"/>
              <a:gd name="connsiteX7" fmla="*/ 3748 w 5664"/>
              <a:gd name="connsiteY7" fmla="*/ 883 h 12960"/>
              <a:gd name="connsiteX8" fmla="*/ 3906 w 5664"/>
              <a:gd name="connsiteY8" fmla="*/ 1008 h 12960"/>
              <a:gd name="connsiteX9" fmla="*/ 4009 w 5664"/>
              <a:gd name="connsiteY9" fmla="*/ 1122 h 12960"/>
              <a:gd name="connsiteX10" fmla="*/ 4072 w 5664"/>
              <a:gd name="connsiteY10" fmla="*/ 1359 h 12960"/>
              <a:gd name="connsiteX11" fmla="*/ 4213 w 5664"/>
              <a:gd name="connsiteY11" fmla="*/ 1418 h 12960"/>
              <a:gd name="connsiteX12" fmla="*/ 4249 w 5664"/>
              <a:gd name="connsiteY12" fmla="*/ 1572 h 12960"/>
              <a:gd name="connsiteX13" fmla="*/ 4391 w 5664"/>
              <a:gd name="connsiteY13" fmla="*/ 1821 h 12960"/>
              <a:gd name="connsiteX14" fmla="*/ 4581 w 5664"/>
              <a:gd name="connsiteY14" fmla="*/ 2009 h 12960"/>
              <a:gd name="connsiteX15" fmla="*/ 4604 w 5664"/>
              <a:gd name="connsiteY15" fmla="*/ 2330 h 12960"/>
              <a:gd name="connsiteX16" fmla="*/ 4722 w 5664"/>
              <a:gd name="connsiteY16" fmla="*/ 2530 h 12960"/>
              <a:gd name="connsiteX17" fmla="*/ 5018 w 5664"/>
              <a:gd name="connsiteY17" fmla="*/ 2685 h 12960"/>
              <a:gd name="connsiteX18" fmla="*/ 5112 w 5664"/>
              <a:gd name="connsiteY18" fmla="*/ 2803 h 12960"/>
              <a:gd name="connsiteX19" fmla="*/ 5159 w 5664"/>
              <a:gd name="connsiteY19" fmla="*/ 2944 h 12960"/>
              <a:gd name="connsiteX20" fmla="*/ 5243 w 5664"/>
              <a:gd name="connsiteY20" fmla="*/ 3027 h 12960"/>
              <a:gd name="connsiteX21" fmla="*/ 5432 w 5664"/>
              <a:gd name="connsiteY21" fmla="*/ 3288 h 12960"/>
              <a:gd name="connsiteX22" fmla="*/ 5523 w 5664"/>
              <a:gd name="connsiteY22" fmla="*/ 3563 h 12960"/>
              <a:gd name="connsiteX23" fmla="*/ 5585 w 5664"/>
              <a:gd name="connsiteY23" fmla="*/ 3642 h 12960"/>
              <a:gd name="connsiteX24" fmla="*/ 5606 w 5664"/>
              <a:gd name="connsiteY24" fmla="*/ 3725 h 12960"/>
              <a:gd name="connsiteX25" fmla="*/ 5664 w 5664"/>
              <a:gd name="connsiteY25" fmla="*/ 3863 h 12960"/>
              <a:gd name="connsiteX26" fmla="*/ 5664 w 5664"/>
              <a:gd name="connsiteY26" fmla="*/ 4162 h 12960"/>
              <a:gd name="connsiteX27" fmla="*/ 5664 w 5664"/>
              <a:gd name="connsiteY27" fmla="*/ 4351 h 12960"/>
              <a:gd name="connsiteX28" fmla="*/ 5491 w 5664"/>
              <a:gd name="connsiteY28" fmla="*/ 4753 h 12960"/>
              <a:gd name="connsiteX29" fmla="*/ 5585 w 5664"/>
              <a:gd name="connsiteY29" fmla="*/ 5249 h 12960"/>
              <a:gd name="connsiteX30" fmla="*/ 5523 w 5664"/>
              <a:gd name="connsiteY30" fmla="*/ 5408 h 12960"/>
              <a:gd name="connsiteX31" fmla="*/ 5539 w 5664"/>
              <a:gd name="connsiteY31" fmla="*/ 5613 h 12960"/>
              <a:gd name="connsiteX32" fmla="*/ 5443 w 5664"/>
              <a:gd name="connsiteY32" fmla="*/ 6196 h 12960"/>
              <a:gd name="connsiteX33" fmla="*/ 5318 w 5664"/>
              <a:gd name="connsiteY33" fmla="*/ 7142 h 12960"/>
              <a:gd name="connsiteX34" fmla="*/ 5096 w 5664"/>
              <a:gd name="connsiteY34" fmla="*/ 7442 h 12960"/>
              <a:gd name="connsiteX35" fmla="*/ 4923 w 5664"/>
              <a:gd name="connsiteY35" fmla="*/ 7977 h 12960"/>
              <a:gd name="connsiteX36" fmla="*/ 4779 w 5664"/>
              <a:gd name="connsiteY36" fmla="*/ 8277 h 12960"/>
              <a:gd name="connsiteX37" fmla="*/ 4685 w 5664"/>
              <a:gd name="connsiteY37" fmla="*/ 8609 h 12960"/>
              <a:gd name="connsiteX38" fmla="*/ 4669 w 5664"/>
              <a:gd name="connsiteY38" fmla="*/ 8971 h 12960"/>
              <a:gd name="connsiteX39" fmla="*/ 4479 w 5664"/>
              <a:gd name="connsiteY39" fmla="*/ 9303 h 12960"/>
              <a:gd name="connsiteX40" fmla="*/ 4495 w 5664"/>
              <a:gd name="connsiteY40" fmla="*/ 9413 h 12960"/>
              <a:gd name="connsiteX41" fmla="*/ 4385 w 5664"/>
              <a:gd name="connsiteY41" fmla="*/ 9586 h 12960"/>
              <a:gd name="connsiteX42" fmla="*/ 4290 w 5664"/>
              <a:gd name="connsiteY42" fmla="*/ 9933 h 12960"/>
              <a:gd name="connsiteX43" fmla="*/ 4290 w 5664"/>
              <a:gd name="connsiteY43" fmla="*/ 10202 h 12960"/>
              <a:gd name="connsiteX44" fmla="*/ 4322 w 5664"/>
              <a:gd name="connsiteY44" fmla="*/ 10548 h 12960"/>
              <a:gd name="connsiteX45" fmla="*/ 4164 w 5664"/>
              <a:gd name="connsiteY45" fmla="*/ 10753 h 12960"/>
              <a:gd name="connsiteX46" fmla="*/ 4053 w 5664"/>
              <a:gd name="connsiteY46" fmla="*/ 11085 h 12960"/>
              <a:gd name="connsiteX47" fmla="*/ 3801 w 5664"/>
              <a:gd name="connsiteY47" fmla="*/ 11367 h 12960"/>
              <a:gd name="connsiteX48" fmla="*/ 3739 w 5664"/>
              <a:gd name="connsiteY48" fmla="*/ 11652 h 12960"/>
              <a:gd name="connsiteX49" fmla="*/ 3599 w 5664"/>
              <a:gd name="connsiteY49" fmla="*/ 11936 h 12960"/>
              <a:gd name="connsiteX50" fmla="*/ 3536 w 5664"/>
              <a:gd name="connsiteY50" fmla="*/ 12156 h 12960"/>
              <a:gd name="connsiteX51" fmla="*/ 3505 w 5664"/>
              <a:gd name="connsiteY51" fmla="*/ 12534 h 12960"/>
              <a:gd name="connsiteX52" fmla="*/ 3276 w 5664"/>
              <a:gd name="connsiteY52" fmla="*/ 12708 h 12960"/>
              <a:gd name="connsiteX53" fmla="*/ 3048 w 5664"/>
              <a:gd name="connsiteY53" fmla="*/ 12866 h 12960"/>
              <a:gd name="connsiteX54" fmla="*/ 2812 w 5664"/>
              <a:gd name="connsiteY54" fmla="*/ 12960 h 12960"/>
              <a:gd name="connsiteX55" fmla="*/ 2464 w 5664"/>
              <a:gd name="connsiteY55" fmla="*/ 12960 h 12960"/>
              <a:gd name="connsiteX56" fmla="*/ 2150 w 5664"/>
              <a:gd name="connsiteY56" fmla="*/ 12677 h 12960"/>
              <a:gd name="connsiteX57" fmla="*/ 1991 w 5664"/>
              <a:gd name="connsiteY57" fmla="*/ 12393 h 12960"/>
              <a:gd name="connsiteX58" fmla="*/ 1944 w 5664"/>
              <a:gd name="connsiteY58" fmla="*/ 12125 h 12960"/>
              <a:gd name="connsiteX59" fmla="*/ 1637 w 5664"/>
              <a:gd name="connsiteY59" fmla="*/ 11825 h 12960"/>
              <a:gd name="connsiteX60" fmla="*/ 1503 w 5664"/>
              <a:gd name="connsiteY60" fmla="*/ 11607 h 12960"/>
              <a:gd name="connsiteX61" fmla="*/ 1543 w 5664"/>
              <a:gd name="connsiteY61" fmla="*/ 11376 h 12960"/>
              <a:gd name="connsiteX62" fmla="*/ 1354 w 5664"/>
              <a:gd name="connsiteY62" fmla="*/ 10855 h 12960"/>
              <a:gd name="connsiteX63" fmla="*/ 1154 w 5664"/>
              <a:gd name="connsiteY63" fmla="*/ 10059 h 12960"/>
              <a:gd name="connsiteX64" fmla="*/ 1211 w 5664"/>
              <a:gd name="connsiteY64" fmla="*/ 9460 h 12960"/>
              <a:gd name="connsiteX65" fmla="*/ 933 w 5664"/>
              <a:gd name="connsiteY65" fmla="*/ 8892 h 12960"/>
              <a:gd name="connsiteX66" fmla="*/ 885 w 5664"/>
              <a:gd name="connsiteY66" fmla="*/ 8514 h 12960"/>
              <a:gd name="connsiteX67" fmla="*/ 857 w 5664"/>
              <a:gd name="connsiteY67" fmla="*/ 8207 h 12960"/>
              <a:gd name="connsiteX68" fmla="*/ 588 w 5664"/>
              <a:gd name="connsiteY68" fmla="*/ 7899 h 12960"/>
              <a:gd name="connsiteX69" fmla="*/ 526 w 5664"/>
              <a:gd name="connsiteY69" fmla="*/ 7568 h 12960"/>
              <a:gd name="connsiteX70" fmla="*/ 399 w 5664"/>
              <a:gd name="connsiteY70" fmla="*/ 6906 h 12960"/>
              <a:gd name="connsiteX71" fmla="*/ 337 w 5664"/>
              <a:gd name="connsiteY71" fmla="*/ 6432 h 12960"/>
              <a:gd name="connsiteX72" fmla="*/ 226 w 5664"/>
              <a:gd name="connsiteY72" fmla="*/ 6212 h 12960"/>
              <a:gd name="connsiteX73" fmla="*/ 226 w 5664"/>
              <a:gd name="connsiteY73" fmla="*/ 5770 h 12960"/>
              <a:gd name="connsiteX74" fmla="*/ 133 w 5664"/>
              <a:gd name="connsiteY74" fmla="*/ 5502 h 12960"/>
              <a:gd name="connsiteX75" fmla="*/ 133 w 5664"/>
              <a:gd name="connsiteY75" fmla="*/ 5140 h 12960"/>
              <a:gd name="connsiteX76" fmla="*/ 22 w 5664"/>
              <a:gd name="connsiteY76" fmla="*/ 4919 h 12960"/>
              <a:gd name="connsiteX77" fmla="*/ 22 w 5664"/>
              <a:gd name="connsiteY77" fmla="*/ 4557 h 12960"/>
              <a:gd name="connsiteX78" fmla="*/ 22 w 5664"/>
              <a:gd name="connsiteY78" fmla="*/ 4557 h 12960"/>
              <a:gd name="connsiteX79" fmla="*/ 29 w 5664"/>
              <a:gd name="connsiteY79" fmla="*/ 4528 h 12960"/>
              <a:gd name="connsiteX80" fmla="*/ 35 w 5664"/>
              <a:gd name="connsiteY80" fmla="*/ 4499 h 12960"/>
              <a:gd name="connsiteX81" fmla="*/ 39 w 5664"/>
              <a:gd name="connsiteY81" fmla="*/ 4463 h 12960"/>
              <a:gd name="connsiteX82" fmla="*/ 42 w 5664"/>
              <a:gd name="connsiteY82" fmla="*/ 4426 h 12960"/>
              <a:gd name="connsiteX83" fmla="*/ 43 w 5664"/>
              <a:gd name="connsiteY83" fmla="*/ 4408 h 12960"/>
              <a:gd name="connsiteX84" fmla="*/ 42 w 5664"/>
              <a:gd name="connsiteY84" fmla="*/ 4390 h 12960"/>
              <a:gd name="connsiteX85" fmla="*/ 39 w 5664"/>
              <a:gd name="connsiteY85" fmla="*/ 4374 h 12960"/>
              <a:gd name="connsiteX86" fmla="*/ 35 w 5664"/>
              <a:gd name="connsiteY86" fmla="*/ 4358 h 12960"/>
              <a:gd name="connsiteX87" fmla="*/ 29 w 5664"/>
              <a:gd name="connsiteY87" fmla="*/ 4346 h 12960"/>
              <a:gd name="connsiteX88" fmla="*/ 22 w 5664"/>
              <a:gd name="connsiteY88" fmla="*/ 4335 h 12960"/>
              <a:gd name="connsiteX89" fmla="*/ 22 w 5664"/>
              <a:gd name="connsiteY89" fmla="*/ 4335 h 12960"/>
              <a:gd name="connsiteX90" fmla="*/ 17 w 5664"/>
              <a:gd name="connsiteY90" fmla="*/ 4331 h 12960"/>
              <a:gd name="connsiteX91" fmla="*/ 14 w 5664"/>
              <a:gd name="connsiteY91" fmla="*/ 4325 h 12960"/>
              <a:gd name="connsiteX92" fmla="*/ 9 w 5664"/>
              <a:gd name="connsiteY92" fmla="*/ 4310 h 12960"/>
              <a:gd name="connsiteX93" fmla="*/ 4 w 5664"/>
              <a:gd name="connsiteY93" fmla="*/ 4293 h 12960"/>
              <a:gd name="connsiteX94" fmla="*/ 1 w 5664"/>
              <a:gd name="connsiteY94" fmla="*/ 4274 h 12960"/>
              <a:gd name="connsiteX95" fmla="*/ 0 w 5664"/>
              <a:gd name="connsiteY95" fmla="*/ 4253 h 12960"/>
              <a:gd name="connsiteX96" fmla="*/ 1 w 5664"/>
              <a:gd name="connsiteY96" fmla="*/ 4230 h 12960"/>
              <a:gd name="connsiteX97" fmla="*/ 4 w 5664"/>
              <a:gd name="connsiteY97" fmla="*/ 4183 h 12960"/>
              <a:gd name="connsiteX98" fmla="*/ 9 w 5664"/>
              <a:gd name="connsiteY98" fmla="*/ 4140 h 12960"/>
              <a:gd name="connsiteX99" fmla="*/ 14 w 5664"/>
              <a:gd name="connsiteY99" fmla="*/ 4103 h 12960"/>
              <a:gd name="connsiteX100" fmla="*/ 22 w 5664"/>
              <a:gd name="connsiteY100" fmla="*/ 4068 h 12960"/>
              <a:gd name="connsiteX101" fmla="*/ 0 w 5664"/>
              <a:gd name="connsiteY101" fmla="*/ 3925 h 12960"/>
              <a:gd name="connsiteX102" fmla="*/ 1637 w 5664"/>
              <a:gd name="connsiteY102" fmla="*/ 1340 h 12960"/>
              <a:gd name="connsiteX103" fmla="*/ 1755 w 5664"/>
              <a:gd name="connsiteY103" fmla="*/ 958 h 12960"/>
              <a:gd name="connsiteX104" fmla="*/ 1841 w 5664"/>
              <a:gd name="connsiteY104" fmla="*/ 740 h 12960"/>
              <a:gd name="connsiteX105" fmla="*/ 2046 w 5664"/>
              <a:gd name="connsiteY105" fmla="*/ 646 h 12960"/>
              <a:gd name="connsiteX106" fmla="*/ 2156 w 5664"/>
              <a:gd name="connsiteY106" fmla="*/ 489 h 12960"/>
              <a:gd name="connsiteX107" fmla="*/ 2362 w 5664"/>
              <a:gd name="connsiteY107" fmla="*/ 157 h 12960"/>
              <a:gd name="connsiteX108" fmla="*/ 2567 w 5664"/>
              <a:gd name="connsiteY108" fmla="*/ 0 h 12960"/>
              <a:gd name="connsiteX109" fmla="*/ 2708 w 5664"/>
              <a:gd name="connsiteY109" fmla="*/ 0 h 12960"/>
              <a:gd name="connsiteX110" fmla="*/ 2708 w 5664"/>
              <a:gd name="connsiteY110" fmla="*/ 0 h 12960"/>
              <a:gd name="connsiteX111" fmla="*/ 2750 w 5664"/>
              <a:gd name="connsiteY111" fmla="*/ 29 h 12960"/>
              <a:gd name="connsiteX112" fmla="*/ 2799 w 5664"/>
              <a:gd name="connsiteY112" fmla="*/ 85 h 12960"/>
              <a:gd name="connsiteX113" fmla="*/ 3002 w 5664"/>
              <a:gd name="connsiteY113" fmla="*/ 293 h 12960"/>
              <a:gd name="connsiteX0" fmla="*/ 2812 w 5664"/>
              <a:gd name="connsiteY0" fmla="*/ 111 h 12960"/>
              <a:gd name="connsiteX1" fmla="*/ 3070 w 5664"/>
              <a:gd name="connsiteY1" fmla="*/ 358 h 12960"/>
              <a:gd name="connsiteX2" fmla="*/ 3103 w 5664"/>
              <a:gd name="connsiteY2" fmla="*/ 426 h 12960"/>
              <a:gd name="connsiteX3" fmla="*/ 3338 w 5664"/>
              <a:gd name="connsiteY3" fmla="*/ 630 h 12960"/>
              <a:gd name="connsiteX4" fmla="*/ 3527 w 5664"/>
              <a:gd name="connsiteY4" fmla="*/ 646 h 12960"/>
              <a:gd name="connsiteX5" fmla="*/ 3622 w 5664"/>
              <a:gd name="connsiteY5" fmla="*/ 740 h 12960"/>
              <a:gd name="connsiteX6" fmla="*/ 3622 w 5664"/>
              <a:gd name="connsiteY6" fmla="*/ 835 h 12960"/>
              <a:gd name="connsiteX7" fmla="*/ 3748 w 5664"/>
              <a:gd name="connsiteY7" fmla="*/ 883 h 12960"/>
              <a:gd name="connsiteX8" fmla="*/ 3906 w 5664"/>
              <a:gd name="connsiteY8" fmla="*/ 1008 h 12960"/>
              <a:gd name="connsiteX9" fmla="*/ 4009 w 5664"/>
              <a:gd name="connsiteY9" fmla="*/ 1122 h 12960"/>
              <a:gd name="connsiteX10" fmla="*/ 4072 w 5664"/>
              <a:gd name="connsiteY10" fmla="*/ 1359 h 12960"/>
              <a:gd name="connsiteX11" fmla="*/ 4213 w 5664"/>
              <a:gd name="connsiteY11" fmla="*/ 1418 h 12960"/>
              <a:gd name="connsiteX12" fmla="*/ 4249 w 5664"/>
              <a:gd name="connsiteY12" fmla="*/ 1572 h 12960"/>
              <a:gd name="connsiteX13" fmla="*/ 4391 w 5664"/>
              <a:gd name="connsiteY13" fmla="*/ 1821 h 12960"/>
              <a:gd name="connsiteX14" fmla="*/ 4581 w 5664"/>
              <a:gd name="connsiteY14" fmla="*/ 2009 h 12960"/>
              <a:gd name="connsiteX15" fmla="*/ 4604 w 5664"/>
              <a:gd name="connsiteY15" fmla="*/ 2330 h 12960"/>
              <a:gd name="connsiteX16" fmla="*/ 4722 w 5664"/>
              <a:gd name="connsiteY16" fmla="*/ 2530 h 12960"/>
              <a:gd name="connsiteX17" fmla="*/ 5018 w 5664"/>
              <a:gd name="connsiteY17" fmla="*/ 2685 h 12960"/>
              <a:gd name="connsiteX18" fmla="*/ 5112 w 5664"/>
              <a:gd name="connsiteY18" fmla="*/ 2803 h 12960"/>
              <a:gd name="connsiteX19" fmla="*/ 5159 w 5664"/>
              <a:gd name="connsiteY19" fmla="*/ 2944 h 12960"/>
              <a:gd name="connsiteX20" fmla="*/ 5243 w 5664"/>
              <a:gd name="connsiteY20" fmla="*/ 3027 h 12960"/>
              <a:gd name="connsiteX21" fmla="*/ 5432 w 5664"/>
              <a:gd name="connsiteY21" fmla="*/ 3288 h 12960"/>
              <a:gd name="connsiteX22" fmla="*/ 5523 w 5664"/>
              <a:gd name="connsiteY22" fmla="*/ 3563 h 12960"/>
              <a:gd name="connsiteX23" fmla="*/ 5585 w 5664"/>
              <a:gd name="connsiteY23" fmla="*/ 3642 h 12960"/>
              <a:gd name="connsiteX24" fmla="*/ 5606 w 5664"/>
              <a:gd name="connsiteY24" fmla="*/ 3725 h 12960"/>
              <a:gd name="connsiteX25" fmla="*/ 5664 w 5664"/>
              <a:gd name="connsiteY25" fmla="*/ 3863 h 12960"/>
              <a:gd name="connsiteX26" fmla="*/ 5664 w 5664"/>
              <a:gd name="connsiteY26" fmla="*/ 4162 h 12960"/>
              <a:gd name="connsiteX27" fmla="*/ 5664 w 5664"/>
              <a:gd name="connsiteY27" fmla="*/ 4351 h 12960"/>
              <a:gd name="connsiteX28" fmla="*/ 5491 w 5664"/>
              <a:gd name="connsiteY28" fmla="*/ 4753 h 12960"/>
              <a:gd name="connsiteX29" fmla="*/ 5585 w 5664"/>
              <a:gd name="connsiteY29" fmla="*/ 5249 h 12960"/>
              <a:gd name="connsiteX30" fmla="*/ 5523 w 5664"/>
              <a:gd name="connsiteY30" fmla="*/ 5408 h 12960"/>
              <a:gd name="connsiteX31" fmla="*/ 5539 w 5664"/>
              <a:gd name="connsiteY31" fmla="*/ 5613 h 12960"/>
              <a:gd name="connsiteX32" fmla="*/ 5443 w 5664"/>
              <a:gd name="connsiteY32" fmla="*/ 6196 h 12960"/>
              <a:gd name="connsiteX33" fmla="*/ 5318 w 5664"/>
              <a:gd name="connsiteY33" fmla="*/ 7142 h 12960"/>
              <a:gd name="connsiteX34" fmla="*/ 5096 w 5664"/>
              <a:gd name="connsiteY34" fmla="*/ 7442 h 12960"/>
              <a:gd name="connsiteX35" fmla="*/ 4923 w 5664"/>
              <a:gd name="connsiteY35" fmla="*/ 7977 h 12960"/>
              <a:gd name="connsiteX36" fmla="*/ 4779 w 5664"/>
              <a:gd name="connsiteY36" fmla="*/ 8277 h 12960"/>
              <a:gd name="connsiteX37" fmla="*/ 4685 w 5664"/>
              <a:gd name="connsiteY37" fmla="*/ 8609 h 12960"/>
              <a:gd name="connsiteX38" fmla="*/ 4669 w 5664"/>
              <a:gd name="connsiteY38" fmla="*/ 8971 h 12960"/>
              <a:gd name="connsiteX39" fmla="*/ 4479 w 5664"/>
              <a:gd name="connsiteY39" fmla="*/ 9303 h 12960"/>
              <a:gd name="connsiteX40" fmla="*/ 4495 w 5664"/>
              <a:gd name="connsiteY40" fmla="*/ 9413 h 12960"/>
              <a:gd name="connsiteX41" fmla="*/ 4385 w 5664"/>
              <a:gd name="connsiteY41" fmla="*/ 9586 h 12960"/>
              <a:gd name="connsiteX42" fmla="*/ 4290 w 5664"/>
              <a:gd name="connsiteY42" fmla="*/ 9933 h 12960"/>
              <a:gd name="connsiteX43" fmla="*/ 4290 w 5664"/>
              <a:gd name="connsiteY43" fmla="*/ 10202 h 12960"/>
              <a:gd name="connsiteX44" fmla="*/ 4322 w 5664"/>
              <a:gd name="connsiteY44" fmla="*/ 10548 h 12960"/>
              <a:gd name="connsiteX45" fmla="*/ 4164 w 5664"/>
              <a:gd name="connsiteY45" fmla="*/ 10753 h 12960"/>
              <a:gd name="connsiteX46" fmla="*/ 4053 w 5664"/>
              <a:gd name="connsiteY46" fmla="*/ 11085 h 12960"/>
              <a:gd name="connsiteX47" fmla="*/ 3801 w 5664"/>
              <a:gd name="connsiteY47" fmla="*/ 11367 h 12960"/>
              <a:gd name="connsiteX48" fmla="*/ 3739 w 5664"/>
              <a:gd name="connsiteY48" fmla="*/ 11652 h 12960"/>
              <a:gd name="connsiteX49" fmla="*/ 3599 w 5664"/>
              <a:gd name="connsiteY49" fmla="*/ 11936 h 12960"/>
              <a:gd name="connsiteX50" fmla="*/ 3536 w 5664"/>
              <a:gd name="connsiteY50" fmla="*/ 12156 h 12960"/>
              <a:gd name="connsiteX51" fmla="*/ 3505 w 5664"/>
              <a:gd name="connsiteY51" fmla="*/ 12534 h 12960"/>
              <a:gd name="connsiteX52" fmla="*/ 3276 w 5664"/>
              <a:gd name="connsiteY52" fmla="*/ 12708 h 12960"/>
              <a:gd name="connsiteX53" fmla="*/ 3048 w 5664"/>
              <a:gd name="connsiteY53" fmla="*/ 12866 h 12960"/>
              <a:gd name="connsiteX54" fmla="*/ 2812 w 5664"/>
              <a:gd name="connsiteY54" fmla="*/ 12960 h 12960"/>
              <a:gd name="connsiteX55" fmla="*/ 2464 w 5664"/>
              <a:gd name="connsiteY55" fmla="*/ 12960 h 12960"/>
              <a:gd name="connsiteX56" fmla="*/ 2150 w 5664"/>
              <a:gd name="connsiteY56" fmla="*/ 12677 h 12960"/>
              <a:gd name="connsiteX57" fmla="*/ 1991 w 5664"/>
              <a:gd name="connsiteY57" fmla="*/ 12393 h 12960"/>
              <a:gd name="connsiteX58" fmla="*/ 1944 w 5664"/>
              <a:gd name="connsiteY58" fmla="*/ 12125 h 12960"/>
              <a:gd name="connsiteX59" fmla="*/ 1637 w 5664"/>
              <a:gd name="connsiteY59" fmla="*/ 11825 h 12960"/>
              <a:gd name="connsiteX60" fmla="*/ 1503 w 5664"/>
              <a:gd name="connsiteY60" fmla="*/ 11607 h 12960"/>
              <a:gd name="connsiteX61" fmla="*/ 1543 w 5664"/>
              <a:gd name="connsiteY61" fmla="*/ 11376 h 12960"/>
              <a:gd name="connsiteX62" fmla="*/ 1354 w 5664"/>
              <a:gd name="connsiteY62" fmla="*/ 10855 h 12960"/>
              <a:gd name="connsiteX63" fmla="*/ 1154 w 5664"/>
              <a:gd name="connsiteY63" fmla="*/ 10059 h 12960"/>
              <a:gd name="connsiteX64" fmla="*/ 1211 w 5664"/>
              <a:gd name="connsiteY64" fmla="*/ 9460 h 12960"/>
              <a:gd name="connsiteX65" fmla="*/ 933 w 5664"/>
              <a:gd name="connsiteY65" fmla="*/ 8892 h 12960"/>
              <a:gd name="connsiteX66" fmla="*/ 885 w 5664"/>
              <a:gd name="connsiteY66" fmla="*/ 8514 h 12960"/>
              <a:gd name="connsiteX67" fmla="*/ 857 w 5664"/>
              <a:gd name="connsiteY67" fmla="*/ 8207 h 12960"/>
              <a:gd name="connsiteX68" fmla="*/ 588 w 5664"/>
              <a:gd name="connsiteY68" fmla="*/ 7899 h 12960"/>
              <a:gd name="connsiteX69" fmla="*/ 526 w 5664"/>
              <a:gd name="connsiteY69" fmla="*/ 7568 h 12960"/>
              <a:gd name="connsiteX70" fmla="*/ 399 w 5664"/>
              <a:gd name="connsiteY70" fmla="*/ 6906 h 12960"/>
              <a:gd name="connsiteX71" fmla="*/ 337 w 5664"/>
              <a:gd name="connsiteY71" fmla="*/ 6432 h 12960"/>
              <a:gd name="connsiteX72" fmla="*/ 226 w 5664"/>
              <a:gd name="connsiteY72" fmla="*/ 6212 h 12960"/>
              <a:gd name="connsiteX73" fmla="*/ 226 w 5664"/>
              <a:gd name="connsiteY73" fmla="*/ 5770 h 12960"/>
              <a:gd name="connsiteX74" fmla="*/ 133 w 5664"/>
              <a:gd name="connsiteY74" fmla="*/ 5502 h 12960"/>
              <a:gd name="connsiteX75" fmla="*/ 133 w 5664"/>
              <a:gd name="connsiteY75" fmla="*/ 5140 h 12960"/>
              <a:gd name="connsiteX76" fmla="*/ 22 w 5664"/>
              <a:gd name="connsiteY76" fmla="*/ 4919 h 12960"/>
              <a:gd name="connsiteX77" fmla="*/ 22 w 5664"/>
              <a:gd name="connsiteY77" fmla="*/ 4557 h 12960"/>
              <a:gd name="connsiteX78" fmla="*/ 22 w 5664"/>
              <a:gd name="connsiteY78" fmla="*/ 4557 h 12960"/>
              <a:gd name="connsiteX79" fmla="*/ 29 w 5664"/>
              <a:gd name="connsiteY79" fmla="*/ 4528 h 12960"/>
              <a:gd name="connsiteX80" fmla="*/ 35 w 5664"/>
              <a:gd name="connsiteY80" fmla="*/ 4499 h 12960"/>
              <a:gd name="connsiteX81" fmla="*/ 39 w 5664"/>
              <a:gd name="connsiteY81" fmla="*/ 4463 h 12960"/>
              <a:gd name="connsiteX82" fmla="*/ 42 w 5664"/>
              <a:gd name="connsiteY82" fmla="*/ 4426 h 12960"/>
              <a:gd name="connsiteX83" fmla="*/ 43 w 5664"/>
              <a:gd name="connsiteY83" fmla="*/ 4408 h 12960"/>
              <a:gd name="connsiteX84" fmla="*/ 42 w 5664"/>
              <a:gd name="connsiteY84" fmla="*/ 4390 h 12960"/>
              <a:gd name="connsiteX85" fmla="*/ 39 w 5664"/>
              <a:gd name="connsiteY85" fmla="*/ 4374 h 12960"/>
              <a:gd name="connsiteX86" fmla="*/ 35 w 5664"/>
              <a:gd name="connsiteY86" fmla="*/ 4358 h 12960"/>
              <a:gd name="connsiteX87" fmla="*/ 29 w 5664"/>
              <a:gd name="connsiteY87" fmla="*/ 4346 h 12960"/>
              <a:gd name="connsiteX88" fmla="*/ 22 w 5664"/>
              <a:gd name="connsiteY88" fmla="*/ 4335 h 12960"/>
              <a:gd name="connsiteX89" fmla="*/ 22 w 5664"/>
              <a:gd name="connsiteY89" fmla="*/ 4335 h 12960"/>
              <a:gd name="connsiteX90" fmla="*/ 17 w 5664"/>
              <a:gd name="connsiteY90" fmla="*/ 4331 h 12960"/>
              <a:gd name="connsiteX91" fmla="*/ 14 w 5664"/>
              <a:gd name="connsiteY91" fmla="*/ 4325 h 12960"/>
              <a:gd name="connsiteX92" fmla="*/ 9 w 5664"/>
              <a:gd name="connsiteY92" fmla="*/ 4310 h 12960"/>
              <a:gd name="connsiteX93" fmla="*/ 4 w 5664"/>
              <a:gd name="connsiteY93" fmla="*/ 4293 h 12960"/>
              <a:gd name="connsiteX94" fmla="*/ 1 w 5664"/>
              <a:gd name="connsiteY94" fmla="*/ 4274 h 12960"/>
              <a:gd name="connsiteX95" fmla="*/ 0 w 5664"/>
              <a:gd name="connsiteY95" fmla="*/ 4253 h 12960"/>
              <a:gd name="connsiteX96" fmla="*/ 1 w 5664"/>
              <a:gd name="connsiteY96" fmla="*/ 4230 h 12960"/>
              <a:gd name="connsiteX97" fmla="*/ 4 w 5664"/>
              <a:gd name="connsiteY97" fmla="*/ 4183 h 12960"/>
              <a:gd name="connsiteX98" fmla="*/ 9 w 5664"/>
              <a:gd name="connsiteY98" fmla="*/ 4140 h 12960"/>
              <a:gd name="connsiteX99" fmla="*/ 14 w 5664"/>
              <a:gd name="connsiteY99" fmla="*/ 4103 h 12960"/>
              <a:gd name="connsiteX100" fmla="*/ 22 w 5664"/>
              <a:gd name="connsiteY100" fmla="*/ 4068 h 12960"/>
              <a:gd name="connsiteX101" fmla="*/ 0 w 5664"/>
              <a:gd name="connsiteY101" fmla="*/ 3925 h 12960"/>
              <a:gd name="connsiteX102" fmla="*/ 1637 w 5664"/>
              <a:gd name="connsiteY102" fmla="*/ 1340 h 12960"/>
              <a:gd name="connsiteX103" fmla="*/ 1755 w 5664"/>
              <a:gd name="connsiteY103" fmla="*/ 958 h 12960"/>
              <a:gd name="connsiteX104" fmla="*/ 1841 w 5664"/>
              <a:gd name="connsiteY104" fmla="*/ 740 h 12960"/>
              <a:gd name="connsiteX105" fmla="*/ 2046 w 5664"/>
              <a:gd name="connsiteY105" fmla="*/ 646 h 12960"/>
              <a:gd name="connsiteX106" fmla="*/ 2156 w 5664"/>
              <a:gd name="connsiteY106" fmla="*/ 489 h 12960"/>
              <a:gd name="connsiteX107" fmla="*/ 2362 w 5664"/>
              <a:gd name="connsiteY107" fmla="*/ 157 h 12960"/>
              <a:gd name="connsiteX108" fmla="*/ 2567 w 5664"/>
              <a:gd name="connsiteY108" fmla="*/ 0 h 12960"/>
              <a:gd name="connsiteX109" fmla="*/ 2708 w 5664"/>
              <a:gd name="connsiteY109" fmla="*/ 0 h 12960"/>
              <a:gd name="connsiteX110" fmla="*/ 2708 w 5664"/>
              <a:gd name="connsiteY110" fmla="*/ 0 h 12960"/>
              <a:gd name="connsiteX111" fmla="*/ 2750 w 5664"/>
              <a:gd name="connsiteY111" fmla="*/ 29 h 12960"/>
              <a:gd name="connsiteX112" fmla="*/ 2799 w 5664"/>
              <a:gd name="connsiteY112" fmla="*/ 85 h 12960"/>
              <a:gd name="connsiteX113" fmla="*/ 3002 w 5664"/>
              <a:gd name="connsiteY113" fmla="*/ 293 h 12960"/>
              <a:gd name="connsiteX114" fmla="*/ 2812 w 5664"/>
              <a:gd name="connsiteY114" fmla="*/ 111 h 12960"/>
              <a:gd name="connsiteX0" fmla="*/ 2812 w 5664"/>
              <a:gd name="connsiteY0" fmla="*/ 131 h 12980"/>
              <a:gd name="connsiteX1" fmla="*/ 3070 w 5664"/>
              <a:gd name="connsiteY1" fmla="*/ 378 h 12980"/>
              <a:gd name="connsiteX2" fmla="*/ 3103 w 5664"/>
              <a:gd name="connsiteY2" fmla="*/ 446 h 12980"/>
              <a:gd name="connsiteX3" fmla="*/ 3338 w 5664"/>
              <a:gd name="connsiteY3" fmla="*/ 650 h 12980"/>
              <a:gd name="connsiteX4" fmla="*/ 3527 w 5664"/>
              <a:gd name="connsiteY4" fmla="*/ 666 h 12980"/>
              <a:gd name="connsiteX5" fmla="*/ 3622 w 5664"/>
              <a:gd name="connsiteY5" fmla="*/ 760 h 12980"/>
              <a:gd name="connsiteX6" fmla="*/ 3622 w 5664"/>
              <a:gd name="connsiteY6" fmla="*/ 855 h 12980"/>
              <a:gd name="connsiteX7" fmla="*/ 3748 w 5664"/>
              <a:gd name="connsiteY7" fmla="*/ 903 h 12980"/>
              <a:gd name="connsiteX8" fmla="*/ 3906 w 5664"/>
              <a:gd name="connsiteY8" fmla="*/ 1028 h 12980"/>
              <a:gd name="connsiteX9" fmla="*/ 4009 w 5664"/>
              <a:gd name="connsiteY9" fmla="*/ 1142 h 12980"/>
              <a:gd name="connsiteX10" fmla="*/ 4072 w 5664"/>
              <a:gd name="connsiteY10" fmla="*/ 1379 h 12980"/>
              <a:gd name="connsiteX11" fmla="*/ 4213 w 5664"/>
              <a:gd name="connsiteY11" fmla="*/ 1438 h 12980"/>
              <a:gd name="connsiteX12" fmla="*/ 4249 w 5664"/>
              <a:gd name="connsiteY12" fmla="*/ 1592 h 12980"/>
              <a:gd name="connsiteX13" fmla="*/ 4391 w 5664"/>
              <a:gd name="connsiteY13" fmla="*/ 1841 h 12980"/>
              <a:gd name="connsiteX14" fmla="*/ 4581 w 5664"/>
              <a:gd name="connsiteY14" fmla="*/ 2029 h 12980"/>
              <a:gd name="connsiteX15" fmla="*/ 4604 w 5664"/>
              <a:gd name="connsiteY15" fmla="*/ 2350 h 12980"/>
              <a:gd name="connsiteX16" fmla="*/ 4722 w 5664"/>
              <a:gd name="connsiteY16" fmla="*/ 2550 h 12980"/>
              <a:gd name="connsiteX17" fmla="*/ 5018 w 5664"/>
              <a:gd name="connsiteY17" fmla="*/ 2705 h 12980"/>
              <a:gd name="connsiteX18" fmla="*/ 5112 w 5664"/>
              <a:gd name="connsiteY18" fmla="*/ 2823 h 12980"/>
              <a:gd name="connsiteX19" fmla="*/ 5159 w 5664"/>
              <a:gd name="connsiteY19" fmla="*/ 2964 h 12980"/>
              <a:gd name="connsiteX20" fmla="*/ 5243 w 5664"/>
              <a:gd name="connsiteY20" fmla="*/ 3047 h 12980"/>
              <a:gd name="connsiteX21" fmla="*/ 5432 w 5664"/>
              <a:gd name="connsiteY21" fmla="*/ 3308 h 12980"/>
              <a:gd name="connsiteX22" fmla="*/ 5523 w 5664"/>
              <a:gd name="connsiteY22" fmla="*/ 3583 h 12980"/>
              <a:gd name="connsiteX23" fmla="*/ 5585 w 5664"/>
              <a:gd name="connsiteY23" fmla="*/ 3662 h 12980"/>
              <a:gd name="connsiteX24" fmla="*/ 5606 w 5664"/>
              <a:gd name="connsiteY24" fmla="*/ 3745 h 12980"/>
              <a:gd name="connsiteX25" fmla="*/ 5664 w 5664"/>
              <a:gd name="connsiteY25" fmla="*/ 3883 h 12980"/>
              <a:gd name="connsiteX26" fmla="*/ 5664 w 5664"/>
              <a:gd name="connsiteY26" fmla="*/ 4182 h 12980"/>
              <a:gd name="connsiteX27" fmla="*/ 5664 w 5664"/>
              <a:gd name="connsiteY27" fmla="*/ 4371 h 12980"/>
              <a:gd name="connsiteX28" fmla="*/ 5491 w 5664"/>
              <a:gd name="connsiteY28" fmla="*/ 4773 h 12980"/>
              <a:gd name="connsiteX29" fmla="*/ 5585 w 5664"/>
              <a:gd name="connsiteY29" fmla="*/ 5269 h 12980"/>
              <a:gd name="connsiteX30" fmla="*/ 5523 w 5664"/>
              <a:gd name="connsiteY30" fmla="*/ 5428 h 12980"/>
              <a:gd name="connsiteX31" fmla="*/ 5539 w 5664"/>
              <a:gd name="connsiteY31" fmla="*/ 5633 h 12980"/>
              <a:gd name="connsiteX32" fmla="*/ 5443 w 5664"/>
              <a:gd name="connsiteY32" fmla="*/ 6216 h 12980"/>
              <a:gd name="connsiteX33" fmla="*/ 5318 w 5664"/>
              <a:gd name="connsiteY33" fmla="*/ 7162 h 12980"/>
              <a:gd name="connsiteX34" fmla="*/ 5096 w 5664"/>
              <a:gd name="connsiteY34" fmla="*/ 7462 h 12980"/>
              <a:gd name="connsiteX35" fmla="*/ 4923 w 5664"/>
              <a:gd name="connsiteY35" fmla="*/ 7997 h 12980"/>
              <a:gd name="connsiteX36" fmla="*/ 4779 w 5664"/>
              <a:gd name="connsiteY36" fmla="*/ 8297 h 12980"/>
              <a:gd name="connsiteX37" fmla="*/ 4685 w 5664"/>
              <a:gd name="connsiteY37" fmla="*/ 8629 h 12980"/>
              <a:gd name="connsiteX38" fmla="*/ 4669 w 5664"/>
              <a:gd name="connsiteY38" fmla="*/ 8991 h 12980"/>
              <a:gd name="connsiteX39" fmla="*/ 4479 w 5664"/>
              <a:gd name="connsiteY39" fmla="*/ 9323 h 12980"/>
              <a:gd name="connsiteX40" fmla="*/ 4495 w 5664"/>
              <a:gd name="connsiteY40" fmla="*/ 9433 h 12980"/>
              <a:gd name="connsiteX41" fmla="*/ 4385 w 5664"/>
              <a:gd name="connsiteY41" fmla="*/ 9606 h 12980"/>
              <a:gd name="connsiteX42" fmla="*/ 4290 w 5664"/>
              <a:gd name="connsiteY42" fmla="*/ 9953 h 12980"/>
              <a:gd name="connsiteX43" fmla="*/ 4290 w 5664"/>
              <a:gd name="connsiteY43" fmla="*/ 10222 h 12980"/>
              <a:gd name="connsiteX44" fmla="*/ 4322 w 5664"/>
              <a:gd name="connsiteY44" fmla="*/ 10568 h 12980"/>
              <a:gd name="connsiteX45" fmla="*/ 4164 w 5664"/>
              <a:gd name="connsiteY45" fmla="*/ 10773 h 12980"/>
              <a:gd name="connsiteX46" fmla="*/ 4053 w 5664"/>
              <a:gd name="connsiteY46" fmla="*/ 11105 h 12980"/>
              <a:gd name="connsiteX47" fmla="*/ 3801 w 5664"/>
              <a:gd name="connsiteY47" fmla="*/ 11387 h 12980"/>
              <a:gd name="connsiteX48" fmla="*/ 3739 w 5664"/>
              <a:gd name="connsiteY48" fmla="*/ 11672 h 12980"/>
              <a:gd name="connsiteX49" fmla="*/ 3599 w 5664"/>
              <a:gd name="connsiteY49" fmla="*/ 11956 h 12980"/>
              <a:gd name="connsiteX50" fmla="*/ 3536 w 5664"/>
              <a:gd name="connsiteY50" fmla="*/ 12176 h 12980"/>
              <a:gd name="connsiteX51" fmla="*/ 3505 w 5664"/>
              <a:gd name="connsiteY51" fmla="*/ 12554 h 12980"/>
              <a:gd name="connsiteX52" fmla="*/ 3276 w 5664"/>
              <a:gd name="connsiteY52" fmla="*/ 12728 h 12980"/>
              <a:gd name="connsiteX53" fmla="*/ 3048 w 5664"/>
              <a:gd name="connsiteY53" fmla="*/ 12886 h 12980"/>
              <a:gd name="connsiteX54" fmla="*/ 2812 w 5664"/>
              <a:gd name="connsiteY54" fmla="*/ 12980 h 12980"/>
              <a:gd name="connsiteX55" fmla="*/ 2464 w 5664"/>
              <a:gd name="connsiteY55" fmla="*/ 12980 h 12980"/>
              <a:gd name="connsiteX56" fmla="*/ 2150 w 5664"/>
              <a:gd name="connsiteY56" fmla="*/ 12697 h 12980"/>
              <a:gd name="connsiteX57" fmla="*/ 1991 w 5664"/>
              <a:gd name="connsiteY57" fmla="*/ 12413 h 12980"/>
              <a:gd name="connsiteX58" fmla="*/ 1944 w 5664"/>
              <a:gd name="connsiteY58" fmla="*/ 12145 h 12980"/>
              <a:gd name="connsiteX59" fmla="*/ 1637 w 5664"/>
              <a:gd name="connsiteY59" fmla="*/ 11845 h 12980"/>
              <a:gd name="connsiteX60" fmla="*/ 1503 w 5664"/>
              <a:gd name="connsiteY60" fmla="*/ 11627 h 12980"/>
              <a:gd name="connsiteX61" fmla="*/ 1543 w 5664"/>
              <a:gd name="connsiteY61" fmla="*/ 11396 h 12980"/>
              <a:gd name="connsiteX62" fmla="*/ 1354 w 5664"/>
              <a:gd name="connsiteY62" fmla="*/ 10875 h 12980"/>
              <a:gd name="connsiteX63" fmla="*/ 1154 w 5664"/>
              <a:gd name="connsiteY63" fmla="*/ 10079 h 12980"/>
              <a:gd name="connsiteX64" fmla="*/ 1211 w 5664"/>
              <a:gd name="connsiteY64" fmla="*/ 9480 h 12980"/>
              <a:gd name="connsiteX65" fmla="*/ 933 w 5664"/>
              <a:gd name="connsiteY65" fmla="*/ 8912 h 12980"/>
              <a:gd name="connsiteX66" fmla="*/ 885 w 5664"/>
              <a:gd name="connsiteY66" fmla="*/ 8534 h 12980"/>
              <a:gd name="connsiteX67" fmla="*/ 857 w 5664"/>
              <a:gd name="connsiteY67" fmla="*/ 8227 h 12980"/>
              <a:gd name="connsiteX68" fmla="*/ 588 w 5664"/>
              <a:gd name="connsiteY68" fmla="*/ 7919 h 12980"/>
              <a:gd name="connsiteX69" fmla="*/ 526 w 5664"/>
              <a:gd name="connsiteY69" fmla="*/ 7588 h 12980"/>
              <a:gd name="connsiteX70" fmla="*/ 399 w 5664"/>
              <a:gd name="connsiteY70" fmla="*/ 6926 h 12980"/>
              <a:gd name="connsiteX71" fmla="*/ 337 w 5664"/>
              <a:gd name="connsiteY71" fmla="*/ 6452 h 12980"/>
              <a:gd name="connsiteX72" fmla="*/ 226 w 5664"/>
              <a:gd name="connsiteY72" fmla="*/ 6232 h 12980"/>
              <a:gd name="connsiteX73" fmla="*/ 226 w 5664"/>
              <a:gd name="connsiteY73" fmla="*/ 5790 h 12980"/>
              <a:gd name="connsiteX74" fmla="*/ 133 w 5664"/>
              <a:gd name="connsiteY74" fmla="*/ 5522 h 12980"/>
              <a:gd name="connsiteX75" fmla="*/ 133 w 5664"/>
              <a:gd name="connsiteY75" fmla="*/ 5160 h 12980"/>
              <a:gd name="connsiteX76" fmla="*/ 22 w 5664"/>
              <a:gd name="connsiteY76" fmla="*/ 4939 h 12980"/>
              <a:gd name="connsiteX77" fmla="*/ 22 w 5664"/>
              <a:gd name="connsiteY77" fmla="*/ 4577 h 12980"/>
              <a:gd name="connsiteX78" fmla="*/ 22 w 5664"/>
              <a:gd name="connsiteY78" fmla="*/ 4577 h 12980"/>
              <a:gd name="connsiteX79" fmla="*/ 29 w 5664"/>
              <a:gd name="connsiteY79" fmla="*/ 4548 h 12980"/>
              <a:gd name="connsiteX80" fmla="*/ 35 w 5664"/>
              <a:gd name="connsiteY80" fmla="*/ 4519 h 12980"/>
              <a:gd name="connsiteX81" fmla="*/ 39 w 5664"/>
              <a:gd name="connsiteY81" fmla="*/ 4483 h 12980"/>
              <a:gd name="connsiteX82" fmla="*/ 42 w 5664"/>
              <a:gd name="connsiteY82" fmla="*/ 4446 h 12980"/>
              <a:gd name="connsiteX83" fmla="*/ 43 w 5664"/>
              <a:gd name="connsiteY83" fmla="*/ 4428 h 12980"/>
              <a:gd name="connsiteX84" fmla="*/ 42 w 5664"/>
              <a:gd name="connsiteY84" fmla="*/ 4410 h 12980"/>
              <a:gd name="connsiteX85" fmla="*/ 39 w 5664"/>
              <a:gd name="connsiteY85" fmla="*/ 4394 h 12980"/>
              <a:gd name="connsiteX86" fmla="*/ 35 w 5664"/>
              <a:gd name="connsiteY86" fmla="*/ 4378 h 12980"/>
              <a:gd name="connsiteX87" fmla="*/ 29 w 5664"/>
              <a:gd name="connsiteY87" fmla="*/ 4366 h 12980"/>
              <a:gd name="connsiteX88" fmla="*/ 22 w 5664"/>
              <a:gd name="connsiteY88" fmla="*/ 4355 h 12980"/>
              <a:gd name="connsiteX89" fmla="*/ 22 w 5664"/>
              <a:gd name="connsiteY89" fmla="*/ 4355 h 12980"/>
              <a:gd name="connsiteX90" fmla="*/ 17 w 5664"/>
              <a:gd name="connsiteY90" fmla="*/ 4351 h 12980"/>
              <a:gd name="connsiteX91" fmla="*/ 14 w 5664"/>
              <a:gd name="connsiteY91" fmla="*/ 4345 h 12980"/>
              <a:gd name="connsiteX92" fmla="*/ 9 w 5664"/>
              <a:gd name="connsiteY92" fmla="*/ 4330 h 12980"/>
              <a:gd name="connsiteX93" fmla="*/ 4 w 5664"/>
              <a:gd name="connsiteY93" fmla="*/ 4313 h 12980"/>
              <a:gd name="connsiteX94" fmla="*/ 1 w 5664"/>
              <a:gd name="connsiteY94" fmla="*/ 4294 h 12980"/>
              <a:gd name="connsiteX95" fmla="*/ 0 w 5664"/>
              <a:gd name="connsiteY95" fmla="*/ 4273 h 12980"/>
              <a:gd name="connsiteX96" fmla="*/ 1 w 5664"/>
              <a:gd name="connsiteY96" fmla="*/ 4250 h 12980"/>
              <a:gd name="connsiteX97" fmla="*/ 4 w 5664"/>
              <a:gd name="connsiteY97" fmla="*/ 4203 h 12980"/>
              <a:gd name="connsiteX98" fmla="*/ 9 w 5664"/>
              <a:gd name="connsiteY98" fmla="*/ 4160 h 12980"/>
              <a:gd name="connsiteX99" fmla="*/ 14 w 5664"/>
              <a:gd name="connsiteY99" fmla="*/ 4123 h 12980"/>
              <a:gd name="connsiteX100" fmla="*/ 22 w 5664"/>
              <a:gd name="connsiteY100" fmla="*/ 4088 h 12980"/>
              <a:gd name="connsiteX101" fmla="*/ 0 w 5664"/>
              <a:gd name="connsiteY101" fmla="*/ 3945 h 12980"/>
              <a:gd name="connsiteX102" fmla="*/ 1637 w 5664"/>
              <a:gd name="connsiteY102" fmla="*/ 1360 h 12980"/>
              <a:gd name="connsiteX103" fmla="*/ 1755 w 5664"/>
              <a:gd name="connsiteY103" fmla="*/ 978 h 12980"/>
              <a:gd name="connsiteX104" fmla="*/ 1841 w 5664"/>
              <a:gd name="connsiteY104" fmla="*/ 760 h 12980"/>
              <a:gd name="connsiteX105" fmla="*/ 2046 w 5664"/>
              <a:gd name="connsiteY105" fmla="*/ 666 h 12980"/>
              <a:gd name="connsiteX106" fmla="*/ 2156 w 5664"/>
              <a:gd name="connsiteY106" fmla="*/ 509 h 12980"/>
              <a:gd name="connsiteX107" fmla="*/ 2362 w 5664"/>
              <a:gd name="connsiteY107" fmla="*/ 177 h 12980"/>
              <a:gd name="connsiteX108" fmla="*/ 2567 w 5664"/>
              <a:gd name="connsiteY108" fmla="*/ 20 h 12980"/>
              <a:gd name="connsiteX109" fmla="*/ 2708 w 5664"/>
              <a:gd name="connsiteY109" fmla="*/ 20 h 12980"/>
              <a:gd name="connsiteX110" fmla="*/ 2708 w 5664"/>
              <a:gd name="connsiteY110" fmla="*/ 20 h 12980"/>
              <a:gd name="connsiteX111" fmla="*/ 2750 w 5664"/>
              <a:gd name="connsiteY111" fmla="*/ 49 h 12980"/>
              <a:gd name="connsiteX112" fmla="*/ 3002 w 5664"/>
              <a:gd name="connsiteY112" fmla="*/ 313 h 12980"/>
              <a:gd name="connsiteX113" fmla="*/ 2812 w 5664"/>
              <a:gd name="connsiteY113" fmla="*/ 131 h 12980"/>
              <a:gd name="connsiteX0" fmla="*/ 3002 w 5664"/>
              <a:gd name="connsiteY0" fmla="*/ 313 h 12980"/>
              <a:gd name="connsiteX1" fmla="*/ 3070 w 5664"/>
              <a:gd name="connsiteY1" fmla="*/ 378 h 12980"/>
              <a:gd name="connsiteX2" fmla="*/ 3103 w 5664"/>
              <a:gd name="connsiteY2" fmla="*/ 446 h 12980"/>
              <a:gd name="connsiteX3" fmla="*/ 3338 w 5664"/>
              <a:gd name="connsiteY3" fmla="*/ 650 h 12980"/>
              <a:gd name="connsiteX4" fmla="*/ 3527 w 5664"/>
              <a:gd name="connsiteY4" fmla="*/ 666 h 12980"/>
              <a:gd name="connsiteX5" fmla="*/ 3622 w 5664"/>
              <a:gd name="connsiteY5" fmla="*/ 760 h 12980"/>
              <a:gd name="connsiteX6" fmla="*/ 3622 w 5664"/>
              <a:gd name="connsiteY6" fmla="*/ 855 h 12980"/>
              <a:gd name="connsiteX7" fmla="*/ 3748 w 5664"/>
              <a:gd name="connsiteY7" fmla="*/ 903 h 12980"/>
              <a:gd name="connsiteX8" fmla="*/ 3906 w 5664"/>
              <a:gd name="connsiteY8" fmla="*/ 1028 h 12980"/>
              <a:gd name="connsiteX9" fmla="*/ 4009 w 5664"/>
              <a:gd name="connsiteY9" fmla="*/ 1142 h 12980"/>
              <a:gd name="connsiteX10" fmla="*/ 4072 w 5664"/>
              <a:gd name="connsiteY10" fmla="*/ 1379 h 12980"/>
              <a:gd name="connsiteX11" fmla="*/ 4213 w 5664"/>
              <a:gd name="connsiteY11" fmla="*/ 1438 h 12980"/>
              <a:gd name="connsiteX12" fmla="*/ 4249 w 5664"/>
              <a:gd name="connsiteY12" fmla="*/ 1592 h 12980"/>
              <a:gd name="connsiteX13" fmla="*/ 4391 w 5664"/>
              <a:gd name="connsiteY13" fmla="*/ 1841 h 12980"/>
              <a:gd name="connsiteX14" fmla="*/ 4581 w 5664"/>
              <a:gd name="connsiteY14" fmla="*/ 2029 h 12980"/>
              <a:gd name="connsiteX15" fmla="*/ 4604 w 5664"/>
              <a:gd name="connsiteY15" fmla="*/ 2350 h 12980"/>
              <a:gd name="connsiteX16" fmla="*/ 4722 w 5664"/>
              <a:gd name="connsiteY16" fmla="*/ 2550 h 12980"/>
              <a:gd name="connsiteX17" fmla="*/ 5018 w 5664"/>
              <a:gd name="connsiteY17" fmla="*/ 2705 h 12980"/>
              <a:gd name="connsiteX18" fmla="*/ 5112 w 5664"/>
              <a:gd name="connsiteY18" fmla="*/ 2823 h 12980"/>
              <a:gd name="connsiteX19" fmla="*/ 5159 w 5664"/>
              <a:gd name="connsiteY19" fmla="*/ 2964 h 12980"/>
              <a:gd name="connsiteX20" fmla="*/ 5243 w 5664"/>
              <a:gd name="connsiteY20" fmla="*/ 3047 h 12980"/>
              <a:gd name="connsiteX21" fmla="*/ 5432 w 5664"/>
              <a:gd name="connsiteY21" fmla="*/ 3308 h 12980"/>
              <a:gd name="connsiteX22" fmla="*/ 5523 w 5664"/>
              <a:gd name="connsiteY22" fmla="*/ 3583 h 12980"/>
              <a:gd name="connsiteX23" fmla="*/ 5585 w 5664"/>
              <a:gd name="connsiteY23" fmla="*/ 3662 h 12980"/>
              <a:gd name="connsiteX24" fmla="*/ 5606 w 5664"/>
              <a:gd name="connsiteY24" fmla="*/ 3745 h 12980"/>
              <a:gd name="connsiteX25" fmla="*/ 5664 w 5664"/>
              <a:gd name="connsiteY25" fmla="*/ 3883 h 12980"/>
              <a:gd name="connsiteX26" fmla="*/ 5664 w 5664"/>
              <a:gd name="connsiteY26" fmla="*/ 4182 h 12980"/>
              <a:gd name="connsiteX27" fmla="*/ 5664 w 5664"/>
              <a:gd name="connsiteY27" fmla="*/ 4371 h 12980"/>
              <a:gd name="connsiteX28" fmla="*/ 5491 w 5664"/>
              <a:gd name="connsiteY28" fmla="*/ 4773 h 12980"/>
              <a:gd name="connsiteX29" fmla="*/ 5585 w 5664"/>
              <a:gd name="connsiteY29" fmla="*/ 5269 h 12980"/>
              <a:gd name="connsiteX30" fmla="*/ 5523 w 5664"/>
              <a:gd name="connsiteY30" fmla="*/ 5428 h 12980"/>
              <a:gd name="connsiteX31" fmla="*/ 5539 w 5664"/>
              <a:gd name="connsiteY31" fmla="*/ 5633 h 12980"/>
              <a:gd name="connsiteX32" fmla="*/ 5443 w 5664"/>
              <a:gd name="connsiteY32" fmla="*/ 6216 h 12980"/>
              <a:gd name="connsiteX33" fmla="*/ 5318 w 5664"/>
              <a:gd name="connsiteY33" fmla="*/ 7162 h 12980"/>
              <a:gd name="connsiteX34" fmla="*/ 5096 w 5664"/>
              <a:gd name="connsiteY34" fmla="*/ 7462 h 12980"/>
              <a:gd name="connsiteX35" fmla="*/ 4923 w 5664"/>
              <a:gd name="connsiteY35" fmla="*/ 7997 h 12980"/>
              <a:gd name="connsiteX36" fmla="*/ 4779 w 5664"/>
              <a:gd name="connsiteY36" fmla="*/ 8297 h 12980"/>
              <a:gd name="connsiteX37" fmla="*/ 4685 w 5664"/>
              <a:gd name="connsiteY37" fmla="*/ 8629 h 12980"/>
              <a:gd name="connsiteX38" fmla="*/ 4669 w 5664"/>
              <a:gd name="connsiteY38" fmla="*/ 8991 h 12980"/>
              <a:gd name="connsiteX39" fmla="*/ 4479 w 5664"/>
              <a:gd name="connsiteY39" fmla="*/ 9323 h 12980"/>
              <a:gd name="connsiteX40" fmla="*/ 4495 w 5664"/>
              <a:gd name="connsiteY40" fmla="*/ 9433 h 12980"/>
              <a:gd name="connsiteX41" fmla="*/ 4385 w 5664"/>
              <a:gd name="connsiteY41" fmla="*/ 9606 h 12980"/>
              <a:gd name="connsiteX42" fmla="*/ 4290 w 5664"/>
              <a:gd name="connsiteY42" fmla="*/ 9953 h 12980"/>
              <a:gd name="connsiteX43" fmla="*/ 4290 w 5664"/>
              <a:gd name="connsiteY43" fmla="*/ 10222 h 12980"/>
              <a:gd name="connsiteX44" fmla="*/ 4322 w 5664"/>
              <a:gd name="connsiteY44" fmla="*/ 10568 h 12980"/>
              <a:gd name="connsiteX45" fmla="*/ 4164 w 5664"/>
              <a:gd name="connsiteY45" fmla="*/ 10773 h 12980"/>
              <a:gd name="connsiteX46" fmla="*/ 4053 w 5664"/>
              <a:gd name="connsiteY46" fmla="*/ 11105 h 12980"/>
              <a:gd name="connsiteX47" fmla="*/ 3801 w 5664"/>
              <a:gd name="connsiteY47" fmla="*/ 11387 h 12980"/>
              <a:gd name="connsiteX48" fmla="*/ 3739 w 5664"/>
              <a:gd name="connsiteY48" fmla="*/ 11672 h 12980"/>
              <a:gd name="connsiteX49" fmla="*/ 3599 w 5664"/>
              <a:gd name="connsiteY49" fmla="*/ 11956 h 12980"/>
              <a:gd name="connsiteX50" fmla="*/ 3536 w 5664"/>
              <a:gd name="connsiteY50" fmla="*/ 12176 h 12980"/>
              <a:gd name="connsiteX51" fmla="*/ 3505 w 5664"/>
              <a:gd name="connsiteY51" fmla="*/ 12554 h 12980"/>
              <a:gd name="connsiteX52" fmla="*/ 3276 w 5664"/>
              <a:gd name="connsiteY52" fmla="*/ 12728 h 12980"/>
              <a:gd name="connsiteX53" fmla="*/ 3048 w 5664"/>
              <a:gd name="connsiteY53" fmla="*/ 12886 h 12980"/>
              <a:gd name="connsiteX54" fmla="*/ 2812 w 5664"/>
              <a:gd name="connsiteY54" fmla="*/ 12980 h 12980"/>
              <a:gd name="connsiteX55" fmla="*/ 2464 w 5664"/>
              <a:gd name="connsiteY55" fmla="*/ 12980 h 12980"/>
              <a:gd name="connsiteX56" fmla="*/ 2150 w 5664"/>
              <a:gd name="connsiteY56" fmla="*/ 12697 h 12980"/>
              <a:gd name="connsiteX57" fmla="*/ 1991 w 5664"/>
              <a:gd name="connsiteY57" fmla="*/ 12413 h 12980"/>
              <a:gd name="connsiteX58" fmla="*/ 1944 w 5664"/>
              <a:gd name="connsiteY58" fmla="*/ 12145 h 12980"/>
              <a:gd name="connsiteX59" fmla="*/ 1637 w 5664"/>
              <a:gd name="connsiteY59" fmla="*/ 11845 h 12980"/>
              <a:gd name="connsiteX60" fmla="*/ 1503 w 5664"/>
              <a:gd name="connsiteY60" fmla="*/ 11627 h 12980"/>
              <a:gd name="connsiteX61" fmla="*/ 1543 w 5664"/>
              <a:gd name="connsiteY61" fmla="*/ 11396 h 12980"/>
              <a:gd name="connsiteX62" fmla="*/ 1354 w 5664"/>
              <a:gd name="connsiteY62" fmla="*/ 10875 h 12980"/>
              <a:gd name="connsiteX63" fmla="*/ 1154 w 5664"/>
              <a:gd name="connsiteY63" fmla="*/ 10079 h 12980"/>
              <a:gd name="connsiteX64" fmla="*/ 1211 w 5664"/>
              <a:gd name="connsiteY64" fmla="*/ 9480 h 12980"/>
              <a:gd name="connsiteX65" fmla="*/ 933 w 5664"/>
              <a:gd name="connsiteY65" fmla="*/ 8912 h 12980"/>
              <a:gd name="connsiteX66" fmla="*/ 885 w 5664"/>
              <a:gd name="connsiteY66" fmla="*/ 8534 h 12980"/>
              <a:gd name="connsiteX67" fmla="*/ 857 w 5664"/>
              <a:gd name="connsiteY67" fmla="*/ 8227 h 12980"/>
              <a:gd name="connsiteX68" fmla="*/ 588 w 5664"/>
              <a:gd name="connsiteY68" fmla="*/ 7919 h 12980"/>
              <a:gd name="connsiteX69" fmla="*/ 526 w 5664"/>
              <a:gd name="connsiteY69" fmla="*/ 7588 h 12980"/>
              <a:gd name="connsiteX70" fmla="*/ 399 w 5664"/>
              <a:gd name="connsiteY70" fmla="*/ 6926 h 12980"/>
              <a:gd name="connsiteX71" fmla="*/ 337 w 5664"/>
              <a:gd name="connsiteY71" fmla="*/ 6452 h 12980"/>
              <a:gd name="connsiteX72" fmla="*/ 226 w 5664"/>
              <a:gd name="connsiteY72" fmla="*/ 6232 h 12980"/>
              <a:gd name="connsiteX73" fmla="*/ 226 w 5664"/>
              <a:gd name="connsiteY73" fmla="*/ 5790 h 12980"/>
              <a:gd name="connsiteX74" fmla="*/ 133 w 5664"/>
              <a:gd name="connsiteY74" fmla="*/ 5522 h 12980"/>
              <a:gd name="connsiteX75" fmla="*/ 133 w 5664"/>
              <a:gd name="connsiteY75" fmla="*/ 5160 h 12980"/>
              <a:gd name="connsiteX76" fmla="*/ 22 w 5664"/>
              <a:gd name="connsiteY76" fmla="*/ 4939 h 12980"/>
              <a:gd name="connsiteX77" fmla="*/ 22 w 5664"/>
              <a:gd name="connsiteY77" fmla="*/ 4577 h 12980"/>
              <a:gd name="connsiteX78" fmla="*/ 22 w 5664"/>
              <a:gd name="connsiteY78" fmla="*/ 4577 h 12980"/>
              <a:gd name="connsiteX79" fmla="*/ 29 w 5664"/>
              <a:gd name="connsiteY79" fmla="*/ 4548 h 12980"/>
              <a:gd name="connsiteX80" fmla="*/ 35 w 5664"/>
              <a:gd name="connsiteY80" fmla="*/ 4519 h 12980"/>
              <a:gd name="connsiteX81" fmla="*/ 39 w 5664"/>
              <a:gd name="connsiteY81" fmla="*/ 4483 h 12980"/>
              <a:gd name="connsiteX82" fmla="*/ 42 w 5664"/>
              <a:gd name="connsiteY82" fmla="*/ 4446 h 12980"/>
              <a:gd name="connsiteX83" fmla="*/ 43 w 5664"/>
              <a:gd name="connsiteY83" fmla="*/ 4428 h 12980"/>
              <a:gd name="connsiteX84" fmla="*/ 42 w 5664"/>
              <a:gd name="connsiteY84" fmla="*/ 4410 h 12980"/>
              <a:gd name="connsiteX85" fmla="*/ 39 w 5664"/>
              <a:gd name="connsiteY85" fmla="*/ 4394 h 12980"/>
              <a:gd name="connsiteX86" fmla="*/ 35 w 5664"/>
              <a:gd name="connsiteY86" fmla="*/ 4378 h 12980"/>
              <a:gd name="connsiteX87" fmla="*/ 29 w 5664"/>
              <a:gd name="connsiteY87" fmla="*/ 4366 h 12980"/>
              <a:gd name="connsiteX88" fmla="*/ 22 w 5664"/>
              <a:gd name="connsiteY88" fmla="*/ 4355 h 12980"/>
              <a:gd name="connsiteX89" fmla="*/ 22 w 5664"/>
              <a:gd name="connsiteY89" fmla="*/ 4355 h 12980"/>
              <a:gd name="connsiteX90" fmla="*/ 17 w 5664"/>
              <a:gd name="connsiteY90" fmla="*/ 4351 h 12980"/>
              <a:gd name="connsiteX91" fmla="*/ 14 w 5664"/>
              <a:gd name="connsiteY91" fmla="*/ 4345 h 12980"/>
              <a:gd name="connsiteX92" fmla="*/ 9 w 5664"/>
              <a:gd name="connsiteY92" fmla="*/ 4330 h 12980"/>
              <a:gd name="connsiteX93" fmla="*/ 4 w 5664"/>
              <a:gd name="connsiteY93" fmla="*/ 4313 h 12980"/>
              <a:gd name="connsiteX94" fmla="*/ 1 w 5664"/>
              <a:gd name="connsiteY94" fmla="*/ 4294 h 12980"/>
              <a:gd name="connsiteX95" fmla="*/ 0 w 5664"/>
              <a:gd name="connsiteY95" fmla="*/ 4273 h 12980"/>
              <a:gd name="connsiteX96" fmla="*/ 1 w 5664"/>
              <a:gd name="connsiteY96" fmla="*/ 4250 h 12980"/>
              <a:gd name="connsiteX97" fmla="*/ 4 w 5664"/>
              <a:gd name="connsiteY97" fmla="*/ 4203 h 12980"/>
              <a:gd name="connsiteX98" fmla="*/ 9 w 5664"/>
              <a:gd name="connsiteY98" fmla="*/ 4160 h 12980"/>
              <a:gd name="connsiteX99" fmla="*/ 14 w 5664"/>
              <a:gd name="connsiteY99" fmla="*/ 4123 h 12980"/>
              <a:gd name="connsiteX100" fmla="*/ 22 w 5664"/>
              <a:gd name="connsiteY100" fmla="*/ 4088 h 12980"/>
              <a:gd name="connsiteX101" fmla="*/ 0 w 5664"/>
              <a:gd name="connsiteY101" fmla="*/ 3945 h 12980"/>
              <a:gd name="connsiteX102" fmla="*/ 1637 w 5664"/>
              <a:gd name="connsiteY102" fmla="*/ 1360 h 12980"/>
              <a:gd name="connsiteX103" fmla="*/ 1755 w 5664"/>
              <a:gd name="connsiteY103" fmla="*/ 978 h 12980"/>
              <a:gd name="connsiteX104" fmla="*/ 1841 w 5664"/>
              <a:gd name="connsiteY104" fmla="*/ 760 h 12980"/>
              <a:gd name="connsiteX105" fmla="*/ 2046 w 5664"/>
              <a:gd name="connsiteY105" fmla="*/ 666 h 12980"/>
              <a:gd name="connsiteX106" fmla="*/ 2156 w 5664"/>
              <a:gd name="connsiteY106" fmla="*/ 509 h 12980"/>
              <a:gd name="connsiteX107" fmla="*/ 2362 w 5664"/>
              <a:gd name="connsiteY107" fmla="*/ 177 h 12980"/>
              <a:gd name="connsiteX108" fmla="*/ 2567 w 5664"/>
              <a:gd name="connsiteY108" fmla="*/ 20 h 12980"/>
              <a:gd name="connsiteX109" fmla="*/ 2708 w 5664"/>
              <a:gd name="connsiteY109" fmla="*/ 20 h 12980"/>
              <a:gd name="connsiteX110" fmla="*/ 2708 w 5664"/>
              <a:gd name="connsiteY110" fmla="*/ 20 h 12980"/>
              <a:gd name="connsiteX111" fmla="*/ 2750 w 5664"/>
              <a:gd name="connsiteY111" fmla="*/ 49 h 12980"/>
              <a:gd name="connsiteX112" fmla="*/ 3002 w 5664"/>
              <a:gd name="connsiteY112" fmla="*/ 313 h 12980"/>
              <a:gd name="connsiteX0" fmla="*/ 3002 w 5664"/>
              <a:gd name="connsiteY0" fmla="*/ 313 h 12980"/>
              <a:gd name="connsiteX1" fmla="*/ 3070 w 5664"/>
              <a:gd name="connsiteY1" fmla="*/ 378 h 12980"/>
              <a:gd name="connsiteX2" fmla="*/ 3103 w 5664"/>
              <a:gd name="connsiteY2" fmla="*/ 446 h 12980"/>
              <a:gd name="connsiteX3" fmla="*/ 3338 w 5664"/>
              <a:gd name="connsiteY3" fmla="*/ 650 h 12980"/>
              <a:gd name="connsiteX4" fmla="*/ 3527 w 5664"/>
              <a:gd name="connsiteY4" fmla="*/ 666 h 12980"/>
              <a:gd name="connsiteX5" fmla="*/ 3622 w 5664"/>
              <a:gd name="connsiteY5" fmla="*/ 760 h 12980"/>
              <a:gd name="connsiteX6" fmla="*/ 3622 w 5664"/>
              <a:gd name="connsiteY6" fmla="*/ 855 h 12980"/>
              <a:gd name="connsiteX7" fmla="*/ 3748 w 5664"/>
              <a:gd name="connsiteY7" fmla="*/ 903 h 12980"/>
              <a:gd name="connsiteX8" fmla="*/ 3906 w 5664"/>
              <a:gd name="connsiteY8" fmla="*/ 1028 h 12980"/>
              <a:gd name="connsiteX9" fmla="*/ 4009 w 5664"/>
              <a:gd name="connsiteY9" fmla="*/ 1142 h 12980"/>
              <a:gd name="connsiteX10" fmla="*/ 4072 w 5664"/>
              <a:gd name="connsiteY10" fmla="*/ 1379 h 12980"/>
              <a:gd name="connsiteX11" fmla="*/ 4213 w 5664"/>
              <a:gd name="connsiteY11" fmla="*/ 1438 h 12980"/>
              <a:gd name="connsiteX12" fmla="*/ 4249 w 5664"/>
              <a:gd name="connsiteY12" fmla="*/ 1592 h 12980"/>
              <a:gd name="connsiteX13" fmla="*/ 4391 w 5664"/>
              <a:gd name="connsiteY13" fmla="*/ 1841 h 12980"/>
              <a:gd name="connsiteX14" fmla="*/ 4581 w 5664"/>
              <a:gd name="connsiteY14" fmla="*/ 2029 h 12980"/>
              <a:gd name="connsiteX15" fmla="*/ 4604 w 5664"/>
              <a:gd name="connsiteY15" fmla="*/ 2350 h 12980"/>
              <a:gd name="connsiteX16" fmla="*/ 4722 w 5664"/>
              <a:gd name="connsiteY16" fmla="*/ 2550 h 12980"/>
              <a:gd name="connsiteX17" fmla="*/ 5018 w 5664"/>
              <a:gd name="connsiteY17" fmla="*/ 2705 h 12980"/>
              <a:gd name="connsiteX18" fmla="*/ 5112 w 5664"/>
              <a:gd name="connsiteY18" fmla="*/ 2823 h 12980"/>
              <a:gd name="connsiteX19" fmla="*/ 5159 w 5664"/>
              <a:gd name="connsiteY19" fmla="*/ 2964 h 12980"/>
              <a:gd name="connsiteX20" fmla="*/ 5243 w 5664"/>
              <a:gd name="connsiteY20" fmla="*/ 3047 h 12980"/>
              <a:gd name="connsiteX21" fmla="*/ 5432 w 5664"/>
              <a:gd name="connsiteY21" fmla="*/ 3308 h 12980"/>
              <a:gd name="connsiteX22" fmla="*/ 5523 w 5664"/>
              <a:gd name="connsiteY22" fmla="*/ 3583 h 12980"/>
              <a:gd name="connsiteX23" fmla="*/ 5585 w 5664"/>
              <a:gd name="connsiteY23" fmla="*/ 3662 h 12980"/>
              <a:gd name="connsiteX24" fmla="*/ 5606 w 5664"/>
              <a:gd name="connsiteY24" fmla="*/ 3745 h 12980"/>
              <a:gd name="connsiteX25" fmla="*/ 5664 w 5664"/>
              <a:gd name="connsiteY25" fmla="*/ 3883 h 12980"/>
              <a:gd name="connsiteX26" fmla="*/ 5664 w 5664"/>
              <a:gd name="connsiteY26" fmla="*/ 4182 h 12980"/>
              <a:gd name="connsiteX27" fmla="*/ 5664 w 5664"/>
              <a:gd name="connsiteY27" fmla="*/ 4371 h 12980"/>
              <a:gd name="connsiteX28" fmla="*/ 5491 w 5664"/>
              <a:gd name="connsiteY28" fmla="*/ 4773 h 12980"/>
              <a:gd name="connsiteX29" fmla="*/ 5585 w 5664"/>
              <a:gd name="connsiteY29" fmla="*/ 5269 h 12980"/>
              <a:gd name="connsiteX30" fmla="*/ 5523 w 5664"/>
              <a:gd name="connsiteY30" fmla="*/ 5428 h 12980"/>
              <a:gd name="connsiteX31" fmla="*/ 5539 w 5664"/>
              <a:gd name="connsiteY31" fmla="*/ 5633 h 12980"/>
              <a:gd name="connsiteX32" fmla="*/ 5443 w 5664"/>
              <a:gd name="connsiteY32" fmla="*/ 6216 h 12980"/>
              <a:gd name="connsiteX33" fmla="*/ 5318 w 5664"/>
              <a:gd name="connsiteY33" fmla="*/ 7162 h 12980"/>
              <a:gd name="connsiteX34" fmla="*/ 5096 w 5664"/>
              <a:gd name="connsiteY34" fmla="*/ 7462 h 12980"/>
              <a:gd name="connsiteX35" fmla="*/ 4923 w 5664"/>
              <a:gd name="connsiteY35" fmla="*/ 7997 h 12980"/>
              <a:gd name="connsiteX36" fmla="*/ 4779 w 5664"/>
              <a:gd name="connsiteY36" fmla="*/ 8297 h 12980"/>
              <a:gd name="connsiteX37" fmla="*/ 4685 w 5664"/>
              <a:gd name="connsiteY37" fmla="*/ 8629 h 12980"/>
              <a:gd name="connsiteX38" fmla="*/ 4669 w 5664"/>
              <a:gd name="connsiteY38" fmla="*/ 8991 h 12980"/>
              <a:gd name="connsiteX39" fmla="*/ 4479 w 5664"/>
              <a:gd name="connsiteY39" fmla="*/ 9323 h 12980"/>
              <a:gd name="connsiteX40" fmla="*/ 4495 w 5664"/>
              <a:gd name="connsiteY40" fmla="*/ 9433 h 12980"/>
              <a:gd name="connsiteX41" fmla="*/ 4385 w 5664"/>
              <a:gd name="connsiteY41" fmla="*/ 9606 h 12980"/>
              <a:gd name="connsiteX42" fmla="*/ 4290 w 5664"/>
              <a:gd name="connsiteY42" fmla="*/ 9953 h 12980"/>
              <a:gd name="connsiteX43" fmla="*/ 4290 w 5664"/>
              <a:gd name="connsiteY43" fmla="*/ 10222 h 12980"/>
              <a:gd name="connsiteX44" fmla="*/ 4322 w 5664"/>
              <a:gd name="connsiteY44" fmla="*/ 10568 h 12980"/>
              <a:gd name="connsiteX45" fmla="*/ 4164 w 5664"/>
              <a:gd name="connsiteY45" fmla="*/ 10773 h 12980"/>
              <a:gd name="connsiteX46" fmla="*/ 4053 w 5664"/>
              <a:gd name="connsiteY46" fmla="*/ 11105 h 12980"/>
              <a:gd name="connsiteX47" fmla="*/ 3801 w 5664"/>
              <a:gd name="connsiteY47" fmla="*/ 11387 h 12980"/>
              <a:gd name="connsiteX48" fmla="*/ 3739 w 5664"/>
              <a:gd name="connsiteY48" fmla="*/ 11672 h 12980"/>
              <a:gd name="connsiteX49" fmla="*/ 3599 w 5664"/>
              <a:gd name="connsiteY49" fmla="*/ 11956 h 12980"/>
              <a:gd name="connsiteX50" fmla="*/ 3536 w 5664"/>
              <a:gd name="connsiteY50" fmla="*/ 12176 h 12980"/>
              <a:gd name="connsiteX51" fmla="*/ 3505 w 5664"/>
              <a:gd name="connsiteY51" fmla="*/ 12554 h 12980"/>
              <a:gd name="connsiteX52" fmla="*/ 3276 w 5664"/>
              <a:gd name="connsiteY52" fmla="*/ 12728 h 12980"/>
              <a:gd name="connsiteX53" fmla="*/ 3048 w 5664"/>
              <a:gd name="connsiteY53" fmla="*/ 12886 h 12980"/>
              <a:gd name="connsiteX54" fmla="*/ 2812 w 5664"/>
              <a:gd name="connsiteY54" fmla="*/ 12980 h 12980"/>
              <a:gd name="connsiteX55" fmla="*/ 2464 w 5664"/>
              <a:gd name="connsiteY55" fmla="*/ 12980 h 12980"/>
              <a:gd name="connsiteX56" fmla="*/ 2150 w 5664"/>
              <a:gd name="connsiteY56" fmla="*/ 12697 h 12980"/>
              <a:gd name="connsiteX57" fmla="*/ 1991 w 5664"/>
              <a:gd name="connsiteY57" fmla="*/ 12413 h 12980"/>
              <a:gd name="connsiteX58" fmla="*/ 1944 w 5664"/>
              <a:gd name="connsiteY58" fmla="*/ 12145 h 12980"/>
              <a:gd name="connsiteX59" fmla="*/ 1637 w 5664"/>
              <a:gd name="connsiteY59" fmla="*/ 11845 h 12980"/>
              <a:gd name="connsiteX60" fmla="*/ 1503 w 5664"/>
              <a:gd name="connsiteY60" fmla="*/ 11627 h 12980"/>
              <a:gd name="connsiteX61" fmla="*/ 1543 w 5664"/>
              <a:gd name="connsiteY61" fmla="*/ 11396 h 12980"/>
              <a:gd name="connsiteX62" fmla="*/ 1354 w 5664"/>
              <a:gd name="connsiteY62" fmla="*/ 10875 h 12980"/>
              <a:gd name="connsiteX63" fmla="*/ 1154 w 5664"/>
              <a:gd name="connsiteY63" fmla="*/ 10079 h 12980"/>
              <a:gd name="connsiteX64" fmla="*/ 1211 w 5664"/>
              <a:gd name="connsiteY64" fmla="*/ 9480 h 12980"/>
              <a:gd name="connsiteX65" fmla="*/ 933 w 5664"/>
              <a:gd name="connsiteY65" fmla="*/ 8912 h 12980"/>
              <a:gd name="connsiteX66" fmla="*/ 885 w 5664"/>
              <a:gd name="connsiteY66" fmla="*/ 8534 h 12980"/>
              <a:gd name="connsiteX67" fmla="*/ 857 w 5664"/>
              <a:gd name="connsiteY67" fmla="*/ 8227 h 12980"/>
              <a:gd name="connsiteX68" fmla="*/ 588 w 5664"/>
              <a:gd name="connsiteY68" fmla="*/ 7919 h 12980"/>
              <a:gd name="connsiteX69" fmla="*/ 526 w 5664"/>
              <a:gd name="connsiteY69" fmla="*/ 7588 h 12980"/>
              <a:gd name="connsiteX70" fmla="*/ 399 w 5664"/>
              <a:gd name="connsiteY70" fmla="*/ 6926 h 12980"/>
              <a:gd name="connsiteX71" fmla="*/ 337 w 5664"/>
              <a:gd name="connsiteY71" fmla="*/ 6452 h 12980"/>
              <a:gd name="connsiteX72" fmla="*/ 226 w 5664"/>
              <a:gd name="connsiteY72" fmla="*/ 6232 h 12980"/>
              <a:gd name="connsiteX73" fmla="*/ 226 w 5664"/>
              <a:gd name="connsiteY73" fmla="*/ 5790 h 12980"/>
              <a:gd name="connsiteX74" fmla="*/ 133 w 5664"/>
              <a:gd name="connsiteY74" fmla="*/ 5522 h 12980"/>
              <a:gd name="connsiteX75" fmla="*/ 133 w 5664"/>
              <a:gd name="connsiteY75" fmla="*/ 5160 h 12980"/>
              <a:gd name="connsiteX76" fmla="*/ 22 w 5664"/>
              <a:gd name="connsiteY76" fmla="*/ 4939 h 12980"/>
              <a:gd name="connsiteX77" fmla="*/ 22 w 5664"/>
              <a:gd name="connsiteY77" fmla="*/ 4577 h 12980"/>
              <a:gd name="connsiteX78" fmla="*/ 22 w 5664"/>
              <a:gd name="connsiteY78" fmla="*/ 4577 h 12980"/>
              <a:gd name="connsiteX79" fmla="*/ 29 w 5664"/>
              <a:gd name="connsiteY79" fmla="*/ 4548 h 12980"/>
              <a:gd name="connsiteX80" fmla="*/ 35 w 5664"/>
              <a:gd name="connsiteY80" fmla="*/ 4519 h 12980"/>
              <a:gd name="connsiteX81" fmla="*/ 39 w 5664"/>
              <a:gd name="connsiteY81" fmla="*/ 4483 h 12980"/>
              <a:gd name="connsiteX82" fmla="*/ 42 w 5664"/>
              <a:gd name="connsiteY82" fmla="*/ 4446 h 12980"/>
              <a:gd name="connsiteX83" fmla="*/ 43 w 5664"/>
              <a:gd name="connsiteY83" fmla="*/ 4428 h 12980"/>
              <a:gd name="connsiteX84" fmla="*/ 42 w 5664"/>
              <a:gd name="connsiteY84" fmla="*/ 4410 h 12980"/>
              <a:gd name="connsiteX85" fmla="*/ 39 w 5664"/>
              <a:gd name="connsiteY85" fmla="*/ 4394 h 12980"/>
              <a:gd name="connsiteX86" fmla="*/ 35 w 5664"/>
              <a:gd name="connsiteY86" fmla="*/ 4378 h 12980"/>
              <a:gd name="connsiteX87" fmla="*/ 29 w 5664"/>
              <a:gd name="connsiteY87" fmla="*/ 4366 h 12980"/>
              <a:gd name="connsiteX88" fmla="*/ 22 w 5664"/>
              <a:gd name="connsiteY88" fmla="*/ 4355 h 12980"/>
              <a:gd name="connsiteX89" fmla="*/ 22 w 5664"/>
              <a:gd name="connsiteY89" fmla="*/ 4355 h 12980"/>
              <a:gd name="connsiteX90" fmla="*/ 17 w 5664"/>
              <a:gd name="connsiteY90" fmla="*/ 4351 h 12980"/>
              <a:gd name="connsiteX91" fmla="*/ 14 w 5664"/>
              <a:gd name="connsiteY91" fmla="*/ 4345 h 12980"/>
              <a:gd name="connsiteX92" fmla="*/ 9 w 5664"/>
              <a:gd name="connsiteY92" fmla="*/ 4330 h 12980"/>
              <a:gd name="connsiteX93" fmla="*/ 4 w 5664"/>
              <a:gd name="connsiteY93" fmla="*/ 4313 h 12980"/>
              <a:gd name="connsiteX94" fmla="*/ 1 w 5664"/>
              <a:gd name="connsiteY94" fmla="*/ 4294 h 12980"/>
              <a:gd name="connsiteX95" fmla="*/ 0 w 5664"/>
              <a:gd name="connsiteY95" fmla="*/ 4273 h 12980"/>
              <a:gd name="connsiteX96" fmla="*/ 1 w 5664"/>
              <a:gd name="connsiteY96" fmla="*/ 4250 h 12980"/>
              <a:gd name="connsiteX97" fmla="*/ 4 w 5664"/>
              <a:gd name="connsiteY97" fmla="*/ 4203 h 12980"/>
              <a:gd name="connsiteX98" fmla="*/ 9 w 5664"/>
              <a:gd name="connsiteY98" fmla="*/ 4160 h 12980"/>
              <a:gd name="connsiteX99" fmla="*/ 14 w 5664"/>
              <a:gd name="connsiteY99" fmla="*/ 4123 h 12980"/>
              <a:gd name="connsiteX100" fmla="*/ 22 w 5664"/>
              <a:gd name="connsiteY100" fmla="*/ 4088 h 12980"/>
              <a:gd name="connsiteX101" fmla="*/ 0 w 5664"/>
              <a:gd name="connsiteY101" fmla="*/ 3945 h 12980"/>
              <a:gd name="connsiteX102" fmla="*/ 1637 w 5664"/>
              <a:gd name="connsiteY102" fmla="*/ 1360 h 12980"/>
              <a:gd name="connsiteX103" fmla="*/ 1755 w 5664"/>
              <a:gd name="connsiteY103" fmla="*/ 978 h 12980"/>
              <a:gd name="connsiteX104" fmla="*/ 1841 w 5664"/>
              <a:gd name="connsiteY104" fmla="*/ 760 h 12980"/>
              <a:gd name="connsiteX105" fmla="*/ 2046 w 5664"/>
              <a:gd name="connsiteY105" fmla="*/ 666 h 12980"/>
              <a:gd name="connsiteX106" fmla="*/ 2156 w 5664"/>
              <a:gd name="connsiteY106" fmla="*/ 509 h 12980"/>
              <a:gd name="connsiteX107" fmla="*/ 2362 w 5664"/>
              <a:gd name="connsiteY107" fmla="*/ 177 h 12980"/>
              <a:gd name="connsiteX108" fmla="*/ 2567 w 5664"/>
              <a:gd name="connsiteY108" fmla="*/ 20 h 12980"/>
              <a:gd name="connsiteX109" fmla="*/ 2708 w 5664"/>
              <a:gd name="connsiteY109" fmla="*/ 20 h 12980"/>
              <a:gd name="connsiteX110" fmla="*/ 2708 w 5664"/>
              <a:gd name="connsiteY110" fmla="*/ 20 h 12980"/>
              <a:gd name="connsiteX111" fmla="*/ 2949 w 5664"/>
              <a:gd name="connsiteY111" fmla="*/ 248 h 12980"/>
              <a:gd name="connsiteX0" fmla="*/ 3002 w 5664"/>
              <a:gd name="connsiteY0" fmla="*/ 313 h 12980"/>
              <a:gd name="connsiteX1" fmla="*/ 3070 w 5664"/>
              <a:gd name="connsiteY1" fmla="*/ 378 h 12980"/>
              <a:gd name="connsiteX2" fmla="*/ 3103 w 5664"/>
              <a:gd name="connsiteY2" fmla="*/ 446 h 12980"/>
              <a:gd name="connsiteX3" fmla="*/ 3338 w 5664"/>
              <a:gd name="connsiteY3" fmla="*/ 650 h 12980"/>
              <a:gd name="connsiteX4" fmla="*/ 3527 w 5664"/>
              <a:gd name="connsiteY4" fmla="*/ 666 h 12980"/>
              <a:gd name="connsiteX5" fmla="*/ 3622 w 5664"/>
              <a:gd name="connsiteY5" fmla="*/ 760 h 12980"/>
              <a:gd name="connsiteX6" fmla="*/ 3622 w 5664"/>
              <a:gd name="connsiteY6" fmla="*/ 855 h 12980"/>
              <a:gd name="connsiteX7" fmla="*/ 3748 w 5664"/>
              <a:gd name="connsiteY7" fmla="*/ 903 h 12980"/>
              <a:gd name="connsiteX8" fmla="*/ 3906 w 5664"/>
              <a:gd name="connsiteY8" fmla="*/ 1028 h 12980"/>
              <a:gd name="connsiteX9" fmla="*/ 4009 w 5664"/>
              <a:gd name="connsiteY9" fmla="*/ 1142 h 12980"/>
              <a:gd name="connsiteX10" fmla="*/ 4072 w 5664"/>
              <a:gd name="connsiteY10" fmla="*/ 1379 h 12980"/>
              <a:gd name="connsiteX11" fmla="*/ 4213 w 5664"/>
              <a:gd name="connsiteY11" fmla="*/ 1438 h 12980"/>
              <a:gd name="connsiteX12" fmla="*/ 4249 w 5664"/>
              <a:gd name="connsiteY12" fmla="*/ 1592 h 12980"/>
              <a:gd name="connsiteX13" fmla="*/ 4391 w 5664"/>
              <a:gd name="connsiteY13" fmla="*/ 1841 h 12980"/>
              <a:gd name="connsiteX14" fmla="*/ 4581 w 5664"/>
              <a:gd name="connsiteY14" fmla="*/ 2029 h 12980"/>
              <a:gd name="connsiteX15" fmla="*/ 4604 w 5664"/>
              <a:gd name="connsiteY15" fmla="*/ 2350 h 12980"/>
              <a:gd name="connsiteX16" fmla="*/ 4722 w 5664"/>
              <a:gd name="connsiteY16" fmla="*/ 2550 h 12980"/>
              <a:gd name="connsiteX17" fmla="*/ 5018 w 5664"/>
              <a:gd name="connsiteY17" fmla="*/ 2705 h 12980"/>
              <a:gd name="connsiteX18" fmla="*/ 5112 w 5664"/>
              <a:gd name="connsiteY18" fmla="*/ 2823 h 12980"/>
              <a:gd name="connsiteX19" fmla="*/ 5159 w 5664"/>
              <a:gd name="connsiteY19" fmla="*/ 2964 h 12980"/>
              <a:gd name="connsiteX20" fmla="*/ 5243 w 5664"/>
              <a:gd name="connsiteY20" fmla="*/ 3047 h 12980"/>
              <a:gd name="connsiteX21" fmla="*/ 5432 w 5664"/>
              <a:gd name="connsiteY21" fmla="*/ 3308 h 12980"/>
              <a:gd name="connsiteX22" fmla="*/ 5523 w 5664"/>
              <a:gd name="connsiteY22" fmla="*/ 3583 h 12980"/>
              <a:gd name="connsiteX23" fmla="*/ 5585 w 5664"/>
              <a:gd name="connsiteY23" fmla="*/ 3662 h 12980"/>
              <a:gd name="connsiteX24" fmla="*/ 5606 w 5664"/>
              <a:gd name="connsiteY24" fmla="*/ 3745 h 12980"/>
              <a:gd name="connsiteX25" fmla="*/ 5664 w 5664"/>
              <a:gd name="connsiteY25" fmla="*/ 3883 h 12980"/>
              <a:gd name="connsiteX26" fmla="*/ 5664 w 5664"/>
              <a:gd name="connsiteY26" fmla="*/ 4182 h 12980"/>
              <a:gd name="connsiteX27" fmla="*/ 5664 w 5664"/>
              <a:gd name="connsiteY27" fmla="*/ 4371 h 12980"/>
              <a:gd name="connsiteX28" fmla="*/ 5491 w 5664"/>
              <a:gd name="connsiteY28" fmla="*/ 4773 h 12980"/>
              <a:gd name="connsiteX29" fmla="*/ 5585 w 5664"/>
              <a:gd name="connsiteY29" fmla="*/ 5269 h 12980"/>
              <a:gd name="connsiteX30" fmla="*/ 5523 w 5664"/>
              <a:gd name="connsiteY30" fmla="*/ 5428 h 12980"/>
              <a:gd name="connsiteX31" fmla="*/ 5539 w 5664"/>
              <a:gd name="connsiteY31" fmla="*/ 5633 h 12980"/>
              <a:gd name="connsiteX32" fmla="*/ 5443 w 5664"/>
              <a:gd name="connsiteY32" fmla="*/ 6216 h 12980"/>
              <a:gd name="connsiteX33" fmla="*/ 5318 w 5664"/>
              <a:gd name="connsiteY33" fmla="*/ 7162 h 12980"/>
              <a:gd name="connsiteX34" fmla="*/ 5096 w 5664"/>
              <a:gd name="connsiteY34" fmla="*/ 7462 h 12980"/>
              <a:gd name="connsiteX35" fmla="*/ 4923 w 5664"/>
              <a:gd name="connsiteY35" fmla="*/ 7997 h 12980"/>
              <a:gd name="connsiteX36" fmla="*/ 4779 w 5664"/>
              <a:gd name="connsiteY36" fmla="*/ 8297 h 12980"/>
              <a:gd name="connsiteX37" fmla="*/ 4685 w 5664"/>
              <a:gd name="connsiteY37" fmla="*/ 8629 h 12980"/>
              <a:gd name="connsiteX38" fmla="*/ 4669 w 5664"/>
              <a:gd name="connsiteY38" fmla="*/ 8991 h 12980"/>
              <a:gd name="connsiteX39" fmla="*/ 4479 w 5664"/>
              <a:gd name="connsiteY39" fmla="*/ 9323 h 12980"/>
              <a:gd name="connsiteX40" fmla="*/ 4495 w 5664"/>
              <a:gd name="connsiteY40" fmla="*/ 9433 h 12980"/>
              <a:gd name="connsiteX41" fmla="*/ 4385 w 5664"/>
              <a:gd name="connsiteY41" fmla="*/ 9606 h 12980"/>
              <a:gd name="connsiteX42" fmla="*/ 4290 w 5664"/>
              <a:gd name="connsiteY42" fmla="*/ 9953 h 12980"/>
              <a:gd name="connsiteX43" fmla="*/ 4290 w 5664"/>
              <a:gd name="connsiteY43" fmla="*/ 10222 h 12980"/>
              <a:gd name="connsiteX44" fmla="*/ 4322 w 5664"/>
              <a:gd name="connsiteY44" fmla="*/ 10568 h 12980"/>
              <a:gd name="connsiteX45" fmla="*/ 4164 w 5664"/>
              <a:gd name="connsiteY45" fmla="*/ 10773 h 12980"/>
              <a:gd name="connsiteX46" fmla="*/ 4053 w 5664"/>
              <a:gd name="connsiteY46" fmla="*/ 11105 h 12980"/>
              <a:gd name="connsiteX47" fmla="*/ 3801 w 5664"/>
              <a:gd name="connsiteY47" fmla="*/ 11387 h 12980"/>
              <a:gd name="connsiteX48" fmla="*/ 3739 w 5664"/>
              <a:gd name="connsiteY48" fmla="*/ 11672 h 12980"/>
              <a:gd name="connsiteX49" fmla="*/ 3599 w 5664"/>
              <a:gd name="connsiteY49" fmla="*/ 11956 h 12980"/>
              <a:gd name="connsiteX50" fmla="*/ 3536 w 5664"/>
              <a:gd name="connsiteY50" fmla="*/ 12176 h 12980"/>
              <a:gd name="connsiteX51" fmla="*/ 3505 w 5664"/>
              <a:gd name="connsiteY51" fmla="*/ 12554 h 12980"/>
              <a:gd name="connsiteX52" fmla="*/ 3276 w 5664"/>
              <a:gd name="connsiteY52" fmla="*/ 12728 h 12980"/>
              <a:gd name="connsiteX53" fmla="*/ 3048 w 5664"/>
              <a:gd name="connsiteY53" fmla="*/ 12886 h 12980"/>
              <a:gd name="connsiteX54" fmla="*/ 2812 w 5664"/>
              <a:gd name="connsiteY54" fmla="*/ 12980 h 12980"/>
              <a:gd name="connsiteX55" fmla="*/ 2464 w 5664"/>
              <a:gd name="connsiteY55" fmla="*/ 12980 h 12980"/>
              <a:gd name="connsiteX56" fmla="*/ 2150 w 5664"/>
              <a:gd name="connsiteY56" fmla="*/ 12697 h 12980"/>
              <a:gd name="connsiteX57" fmla="*/ 1991 w 5664"/>
              <a:gd name="connsiteY57" fmla="*/ 12413 h 12980"/>
              <a:gd name="connsiteX58" fmla="*/ 1944 w 5664"/>
              <a:gd name="connsiteY58" fmla="*/ 12145 h 12980"/>
              <a:gd name="connsiteX59" fmla="*/ 1637 w 5664"/>
              <a:gd name="connsiteY59" fmla="*/ 11845 h 12980"/>
              <a:gd name="connsiteX60" fmla="*/ 1503 w 5664"/>
              <a:gd name="connsiteY60" fmla="*/ 11627 h 12980"/>
              <a:gd name="connsiteX61" fmla="*/ 1543 w 5664"/>
              <a:gd name="connsiteY61" fmla="*/ 11396 h 12980"/>
              <a:gd name="connsiteX62" fmla="*/ 1354 w 5664"/>
              <a:gd name="connsiteY62" fmla="*/ 10875 h 12980"/>
              <a:gd name="connsiteX63" fmla="*/ 1154 w 5664"/>
              <a:gd name="connsiteY63" fmla="*/ 10079 h 12980"/>
              <a:gd name="connsiteX64" fmla="*/ 1211 w 5664"/>
              <a:gd name="connsiteY64" fmla="*/ 9480 h 12980"/>
              <a:gd name="connsiteX65" fmla="*/ 933 w 5664"/>
              <a:gd name="connsiteY65" fmla="*/ 8912 h 12980"/>
              <a:gd name="connsiteX66" fmla="*/ 885 w 5664"/>
              <a:gd name="connsiteY66" fmla="*/ 8534 h 12980"/>
              <a:gd name="connsiteX67" fmla="*/ 857 w 5664"/>
              <a:gd name="connsiteY67" fmla="*/ 8227 h 12980"/>
              <a:gd name="connsiteX68" fmla="*/ 588 w 5664"/>
              <a:gd name="connsiteY68" fmla="*/ 7919 h 12980"/>
              <a:gd name="connsiteX69" fmla="*/ 526 w 5664"/>
              <a:gd name="connsiteY69" fmla="*/ 7588 h 12980"/>
              <a:gd name="connsiteX70" fmla="*/ 399 w 5664"/>
              <a:gd name="connsiteY70" fmla="*/ 6926 h 12980"/>
              <a:gd name="connsiteX71" fmla="*/ 337 w 5664"/>
              <a:gd name="connsiteY71" fmla="*/ 6452 h 12980"/>
              <a:gd name="connsiteX72" fmla="*/ 226 w 5664"/>
              <a:gd name="connsiteY72" fmla="*/ 6232 h 12980"/>
              <a:gd name="connsiteX73" fmla="*/ 226 w 5664"/>
              <a:gd name="connsiteY73" fmla="*/ 5790 h 12980"/>
              <a:gd name="connsiteX74" fmla="*/ 133 w 5664"/>
              <a:gd name="connsiteY74" fmla="*/ 5522 h 12980"/>
              <a:gd name="connsiteX75" fmla="*/ 133 w 5664"/>
              <a:gd name="connsiteY75" fmla="*/ 5160 h 12980"/>
              <a:gd name="connsiteX76" fmla="*/ 22 w 5664"/>
              <a:gd name="connsiteY76" fmla="*/ 4939 h 12980"/>
              <a:gd name="connsiteX77" fmla="*/ 22 w 5664"/>
              <a:gd name="connsiteY77" fmla="*/ 4577 h 12980"/>
              <a:gd name="connsiteX78" fmla="*/ 22 w 5664"/>
              <a:gd name="connsiteY78" fmla="*/ 4577 h 12980"/>
              <a:gd name="connsiteX79" fmla="*/ 29 w 5664"/>
              <a:gd name="connsiteY79" fmla="*/ 4548 h 12980"/>
              <a:gd name="connsiteX80" fmla="*/ 35 w 5664"/>
              <a:gd name="connsiteY80" fmla="*/ 4519 h 12980"/>
              <a:gd name="connsiteX81" fmla="*/ 39 w 5664"/>
              <a:gd name="connsiteY81" fmla="*/ 4483 h 12980"/>
              <a:gd name="connsiteX82" fmla="*/ 42 w 5664"/>
              <a:gd name="connsiteY82" fmla="*/ 4446 h 12980"/>
              <a:gd name="connsiteX83" fmla="*/ 43 w 5664"/>
              <a:gd name="connsiteY83" fmla="*/ 4428 h 12980"/>
              <a:gd name="connsiteX84" fmla="*/ 42 w 5664"/>
              <a:gd name="connsiteY84" fmla="*/ 4410 h 12980"/>
              <a:gd name="connsiteX85" fmla="*/ 39 w 5664"/>
              <a:gd name="connsiteY85" fmla="*/ 4394 h 12980"/>
              <a:gd name="connsiteX86" fmla="*/ 35 w 5664"/>
              <a:gd name="connsiteY86" fmla="*/ 4378 h 12980"/>
              <a:gd name="connsiteX87" fmla="*/ 29 w 5664"/>
              <a:gd name="connsiteY87" fmla="*/ 4366 h 12980"/>
              <a:gd name="connsiteX88" fmla="*/ 22 w 5664"/>
              <a:gd name="connsiteY88" fmla="*/ 4355 h 12980"/>
              <a:gd name="connsiteX89" fmla="*/ 22 w 5664"/>
              <a:gd name="connsiteY89" fmla="*/ 4355 h 12980"/>
              <a:gd name="connsiteX90" fmla="*/ 17 w 5664"/>
              <a:gd name="connsiteY90" fmla="*/ 4351 h 12980"/>
              <a:gd name="connsiteX91" fmla="*/ 14 w 5664"/>
              <a:gd name="connsiteY91" fmla="*/ 4345 h 12980"/>
              <a:gd name="connsiteX92" fmla="*/ 9 w 5664"/>
              <a:gd name="connsiteY92" fmla="*/ 4330 h 12980"/>
              <a:gd name="connsiteX93" fmla="*/ 4 w 5664"/>
              <a:gd name="connsiteY93" fmla="*/ 4313 h 12980"/>
              <a:gd name="connsiteX94" fmla="*/ 1 w 5664"/>
              <a:gd name="connsiteY94" fmla="*/ 4294 h 12980"/>
              <a:gd name="connsiteX95" fmla="*/ 0 w 5664"/>
              <a:gd name="connsiteY95" fmla="*/ 4273 h 12980"/>
              <a:gd name="connsiteX96" fmla="*/ 1 w 5664"/>
              <a:gd name="connsiteY96" fmla="*/ 4250 h 12980"/>
              <a:gd name="connsiteX97" fmla="*/ 4 w 5664"/>
              <a:gd name="connsiteY97" fmla="*/ 4203 h 12980"/>
              <a:gd name="connsiteX98" fmla="*/ 9 w 5664"/>
              <a:gd name="connsiteY98" fmla="*/ 4160 h 12980"/>
              <a:gd name="connsiteX99" fmla="*/ 14 w 5664"/>
              <a:gd name="connsiteY99" fmla="*/ 4123 h 12980"/>
              <a:gd name="connsiteX100" fmla="*/ 22 w 5664"/>
              <a:gd name="connsiteY100" fmla="*/ 4088 h 12980"/>
              <a:gd name="connsiteX101" fmla="*/ 0 w 5664"/>
              <a:gd name="connsiteY101" fmla="*/ 3945 h 12980"/>
              <a:gd name="connsiteX102" fmla="*/ 1637 w 5664"/>
              <a:gd name="connsiteY102" fmla="*/ 1360 h 12980"/>
              <a:gd name="connsiteX103" fmla="*/ 1755 w 5664"/>
              <a:gd name="connsiteY103" fmla="*/ 978 h 12980"/>
              <a:gd name="connsiteX104" fmla="*/ 1841 w 5664"/>
              <a:gd name="connsiteY104" fmla="*/ 760 h 12980"/>
              <a:gd name="connsiteX105" fmla="*/ 2046 w 5664"/>
              <a:gd name="connsiteY105" fmla="*/ 666 h 12980"/>
              <a:gd name="connsiteX106" fmla="*/ 2156 w 5664"/>
              <a:gd name="connsiteY106" fmla="*/ 509 h 12980"/>
              <a:gd name="connsiteX107" fmla="*/ 2362 w 5664"/>
              <a:gd name="connsiteY107" fmla="*/ 177 h 12980"/>
              <a:gd name="connsiteX108" fmla="*/ 2567 w 5664"/>
              <a:gd name="connsiteY108" fmla="*/ 20 h 12980"/>
              <a:gd name="connsiteX109" fmla="*/ 2708 w 5664"/>
              <a:gd name="connsiteY109" fmla="*/ 20 h 12980"/>
              <a:gd name="connsiteX110" fmla="*/ 2708 w 5664"/>
              <a:gd name="connsiteY110" fmla="*/ 20 h 12980"/>
              <a:gd name="connsiteX111" fmla="*/ 2949 w 5664"/>
              <a:gd name="connsiteY111" fmla="*/ 248 h 12980"/>
              <a:gd name="connsiteX112" fmla="*/ 3002 w 5664"/>
              <a:gd name="connsiteY112" fmla="*/ 313 h 12980"/>
              <a:gd name="connsiteX0" fmla="*/ 2949 w 5664"/>
              <a:gd name="connsiteY0" fmla="*/ 248 h 12980"/>
              <a:gd name="connsiteX1" fmla="*/ 3070 w 5664"/>
              <a:gd name="connsiteY1" fmla="*/ 378 h 12980"/>
              <a:gd name="connsiteX2" fmla="*/ 3103 w 5664"/>
              <a:gd name="connsiteY2" fmla="*/ 446 h 12980"/>
              <a:gd name="connsiteX3" fmla="*/ 3338 w 5664"/>
              <a:gd name="connsiteY3" fmla="*/ 650 h 12980"/>
              <a:gd name="connsiteX4" fmla="*/ 3527 w 5664"/>
              <a:gd name="connsiteY4" fmla="*/ 666 h 12980"/>
              <a:gd name="connsiteX5" fmla="*/ 3622 w 5664"/>
              <a:gd name="connsiteY5" fmla="*/ 760 h 12980"/>
              <a:gd name="connsiteX6" fmla="*/ 3622 w 5664"/>
              <a:gd name="connsiteY6" fmla="*/ 855 h 12980"/>
              <a:gd name="connsiteX7" fmla="*/ 3748 w 5664"/>
              <a:gd name="connsiteY7" fmla="*/ 903 h 12980"/>
              <a:gd name="connsiteX8" fmla="*/ 3906 w 5664"/>
              <a:gd name="connsiteY8" fmla="*/ 1028 h 12980"/>
              <a:gd name="connsiteX9" fmla="*/ 4009 w 5664"/>
              <a:gd name="connsiteY9" fmla="*/ 1142 h 12980"/>
              <a:gd name="connsiteX10" fmla="*/ 4072 w 5664"/>
              <a:gd name="connsiteY10" fmla="*/ 1379 h 12980"/>
              <a:gd name="connsiteX11" fmla="*/ 4213 w 5664"/>
              <a:gd name="connsiteY11" fmla="*/ 1438 h 12980"/>
              <a:gd name="connsiteX12" fmla="*/ 4249 w 5664"/>
              <a:gd name="connsiteY12" fmla="*/ 1592 h 12980"/>
              <a:gd name="connsiteX13" fmla="*/ 4391 w 5664"/>
              <a:gd name="connsiteY13" fmla="*/ 1841 h 12980"/>
              <a:gd name="connsiteX14" fmla="*/ 4581 w 5664"/>
              <a:gd name="connsiteY14" fmla="*/ 2029 h 12980"/>
              <a:gd name="connsiteX15" fmla="*/ 4604 w 5664"/>
              <a:gd name="connsiteY15" fmla="*/ 2350 h 12980"/>
              <a:gd name="connsiteX16" fmla="*/ 4722 w 5664"/>
              <a:gd name="connsiteY16" fmla="*/ 2550 h 12980"/>
              <a:gd name="connsiteX17" fmla="*/ 5018 w 5664"/>
              <a:gd name="connsiteY17" fmla="*/ 2705 h 12980"/>
              <a:gd name="connsiteX18" fmla="*/ 5112 w 5664"/>
              <a:gd name="connsiteY18" fmla="*/ 2823 h 12980"/>
              <a:gd name="connsiteX19" fmla="*/ 5159 w 5664"/>
              <a:gd name="connsiteY19" fmla="*/ 2964 h 12980"/>
              <a:gd name="connsiteX20" fmla="*/ 5243 w 5664"/>
              <a:gd name="connsiteY20" fmla="*/ 3047 h 12980"/>
              <a:gd name="connsiteX21" fmla="*/ 5432 w 5664"/>
              <a:gd name="connsiteY21" fmla="*/ 3308 h 12980"/>
              <a:gd name="connsiteX22" fmla="*/ 5523 w 5664"/>
              <a:gd name="connsiteY22" fmla="*/ 3583 h 12980"/>
              <a:gd name="connsiteX23" fmla="*/ 5585 w 5664"/>
              <a:gd name="connsiteY23" fmla="*/ 3662 h 12980"/>
              <a:gd name="connsiteX24" fmla="*/ 5606 w 5664"/>
              <a:gd name="connsiteY24" fmla="*/ 3745 h 12980"/>
              <a:gd name="connsiteX25" fmla="*/ 5664 w 5664"/>
              <a:gd name="connsiteY25" fmla="*/ 3883 h 12980"/>
              <a:gd name="connsiteX26" fmla="*/ 5664 w 5664"/>
              <a:gd name="connsiteY26" fmla="*/ 4182 h 12980"/>
              <a:gd name="connsiteX27" fmla="*/ 5664 w 5664"/>
              <a:gd name="connsiteY27" fmla="*/ 4371 h 12980"/>
              <a:gd name="connsiteX28" fmla="*/ 5491 w 5664"/>
              <a:gd name="connsiteY28" fmla="*/ 4773 h 12980"/>
              <a:gd name="connsiteX29" fmla="*/ 5585 w 5664"/>
              <a:gd name="connsiteY29" fmla="*/ 5269 h 12980"/>
              <a:gd name="connsiteX30" fmla="*/ 5523 w 5664"/>
              <a:gd name="connsiteY30" fmla="*/ 5428 h 12980"/>
              <a:gd name="connsiteX31" fmla="*/ 5539 w 5664"/>
              <a:gd name="connsiteY31" fmla="*/ 5633 h 12980"/>
              <a:gd name="connsiteX32" fmla="*/ 5443 w 5664"/>
              <a:gd name="connsiteY32" fmla="*/ 6216 h 12980"/>
              <a:gd name="connsiteX33" fmla="*/ 5318 w 5664"/>
              <a:gd name="connsiteY33" fmla="*/ 7162 h 12980"/>
              <a:gd name="connsiteX34" fmla="*/ 5096 w 5664"/>
              <a:gd name="connsiteY34" fmla="*/ 7462 h 12980"/>
              <a:gd name="connsiteX35" fmla="*/ 4923 w 5664"/>
              <a:gd name="connsiteY35" fmla="*/ 7997 h 12980"/>
              <a:gd name="connsiteX36" fmla="*/ 4779 w 5664"/>
              <a:gd name="connsiteY36" fmla="*/ 8297 h 12980"/>
              <a:gd name="connsiteX37" fmla="*/ 4685 w 5664"/>
              <a:gd name="connsiteY37" fmla="*/ 8629 h 12980"/>
              <a:gd name="connsiteX38" fmla="*/ 4669 w 5664"/>
              <a:gd name="connsiteY38" fmla="*/ 8991 h 12980"/>
              <a:gd name="connsiteX39" fmla="*/ 4479 w 5664"/>
              <a:gd name="connsiteY39" fmla="*/ 9323 h 12980"/>
              <a:gd name="connsiteX40" fmla="*/ 4495 w 5664"/>
              <a:gd name="connsiteY40" fmla="*/ 9433 h 12980"/>
              <a:gd name="connsiteX41" fmla="*/ 4385 w 5664"/>
              <a:gd name="connsiteY41" fmla="*/ 9606 h 12980"/>
              <a:gd name="connsiteX42" fmla="*/ 4290 w 5664"/>
              <a:gd name="connsiteY42" fmla="*/ 9953 h 12980"/>
              <a:gd name="connsiteX43" fmla="*/ 4290 w 5664"/>
              <a:gd name="connsiteY43" fmla="*/ 10222 h 12980"/>
              <a:gd name="connsiteX44" fmla="*/ 4322 w 5664"/>
              <a:gd name="connsiteY44" fmla="*/ 10568 h 12980"/>
              <a:gd name="connsiteX45" fmla="*/ 4164 w 5664"/>
              <a:gd name="connsiteY45" fmla="*/ 10773 h 12980"/>
              <a:gd name="connsiteX46" fmla="*/ 4053 w 5664"/>
              <a:gd name="connsiteY46" fmla="*/ 11105 h 12980"/>
              <a:gd name="connsiteX47" fmla="*/ 3801 w 5664"/>
              <a:gd name="connsiteY47" fmla="*/ 11387 h 12980"/>
              <a:gd name="connsiteX48" fmla="*/ 3739 w 5664"/>
              <a:gd name="connsiteY48" fmla="*/ 11672 h 12980"/>
              <a:gd name="connsiteX49" fmla="*/ 3599 w 5664"/>
              <a:gd name="connsiteY49" fmla="*/ 11956 h 12980"/>
              <a:gd name="connsiteX50" fmla="*/ 3536 w 5664"/>
              <a:gd name="connsiteY50" fmla="*/ 12176 h 12980"/>
              <a:gd name="connsiteX51" fmla="*/ 3505 w 5664"/>
              <a:gd name="connsiteY51" fmla="*/ 12554 h 12980"/>
              <a:gd name="connsiteX52" fmla="*/ 3276 w 5664"/>
              <a:gd name="connsiteY52" fmla="*/ 12728 h 12980"/>
              <a:gd name="connsiteX53" fmla="*/ 3048 w 5664"/>
              <a:gd name="connsiteY53" fmla="*/ 12886 h 12980"/>
              <a:gd name="connsiteX54" fmla="*/ 2812 w 5664"/>
              <a:gd name="connsiteY54" fmla="*/ 12980 h 12980"/>
              <a:gd name="connsiteX55" fmla="*/ 2464 w 5664"/>
              <a:gd name="connsiteY55" fmla="*/ 12980 h 12980"/>
              <a:gd name="connsiteX56" fmla="*/ 2150 w 5664"/>
              <a:gd name="connsiteY56" fmla="*/ 12697 h 12980"/>
              <a:gd name="connsiteX57" fmla="*/ 1991 w 5664"/>
              <a:gd name="connsiteY57" fmla="*/ 12413 h 12980"/>
              <a:gd name="connsiteX58" fmla="*/ 1944 w 5664"/>
              <a:gd name="connsiteY58" fmla="*/ 12145 h 12980"/>
              <a:gd name="connsiteX59" fmla="*/ 1637 w 5664"/>
              <a:gd name="connsiteY59" fmla="*/ 11845 h 12980"/>
              <a:gd name="connsiteX60" fmla="*/ 1503 w 5664"/>
              <a:gd name="connsiteY60" fmla="*/ 11627 h 12980"/>
              <a:gd name="connsiteX61" fmla="*/ 1543 w 5664"/>
              <a:gd name="connsiteY61" fmla="*/ 11396 h 12980"/>
              <a:gd name="connsiteX62" fmla="*/ 1354 w 5664"/>
              <a:gd name="connsiteY62" fmla="*/ 10875 h 12980"/>
              <a:gd name="connsiteX63" fmla="*/ 1154 w 5664"/>
              <a:gd name="connsiteY63" fmla="*/ 10079 h 12980"/>
              <a:gd name="connsiteX64" fmla="*/ 1211 w 5664"/>
              <a:gd name="connsiteY64" fmla="*/ 9480 h 12980"/>
              <a:gd name="connsiteX65" fmla="*/ 933 w 5664"/>
              <a:gd name="connsiteY65" fmla="*/ 8912 h 12980"/>
              <a:gd name="connsiteX66" fmla="*/ 885 w 5664"/>
              <a:gd name="connsiteY66" fmla="*/ 8534 h 12980"/>
              <a:gd name="connsiteX67" fmla="*/ 857 w 5664"/>
              <a:gd name="connsiteY67" fmla="*/ 8227 h 12980"/>
              <a:gd name="connsiteX68" fmla="*/ 588 w 5664"/>
              <a:gd name="connsiteY68" fmla="*/ 7919 h 12980"/>
              <a:gd name="connsiteX69" fmla="*/ 526 w 5664"/>
              <a:gd name="connsiteY69" fmla="*/ 7588 h 12980"/>
              <a:gd name="connsiteX70" fmla="*/ 399 w 5664"/>
              <a:gd name="connsiteY70" fmla="*/ 6926 h 12980"/>
              <a:gd name="connsiteX71" fmla="*/ 337 w 5664"/>
              <a:gd name="connsiteY71" fmla="*/ 6452 h 12980"/>
              <a:gd name="connsiteX72" fmla="*/ 226 w 5664"/>
              <a:gd name="connsiteY72" fmla="*/ 6232 h 12980"/>
              <a:gd name="connsiteX73" fmla="*/ 226 w 5664"/>
              <a:gd name="connsiteY73" fmla="*/ 5790 h 12980"/>
              <a:gd name="connsiteX74" fmla="*/ 133 w 5664"/>
              <a:gd name="connsiteY74" fmla="*/ 5522 h 12980"/>
              <a:gd name="connsiteX75" fmla="*/ 133 w 5664"/>
              <a:gd name="connsiteY75" fmla="*/ 5160 h 12980"/>
              <a:gd name="connsiteX76" fmla="*/ 22 w 5664"/>
              <a:gd name="connsiteY76" fmla="*/ 4939 h 12980"/>
              <a:gd name="connsiteX77" fmla="*/ 22 w 5664"/>
              <a:gd name="connsiteY77" fmla="*/ 4577 h 12980"/>
              <a:gd name="connsiteX78" fmla="*/ 22 w 5664"/>
              <a:gd name="connsiteY78" fmla="*/ 4577 h 12980"/>
              <a:gd name="connsiteX79" fmla="*/ 29 w 5664"/>
              <a:gd name="connsiteY79" fmla="*/ 4548 h 12980"/>
              <a:gd name="connsiteX80" fmla="*/ 35 w 5664"/>
              <a:gd name="connsiteY80" fmla="*/ 4519 h 12980"/>
              <a:gd name="connsiteX81" fmla="*/ 39 w 5664"/>
              <a:gd name="connsiteY81" fmla="*/ 4483 h 12980"/>
              <a:gd name="connsiteX82" fmla="*/ 42 w 5664"/>
              <a:gd name="connsiteY82" fmla="*/ 4446 h 12980"/>
              <a:gd name="connsiteX83" fmla="*/ 43 w 5664"/>
              <a:gd name="connsiteY83" fmla="*/ 4428 h 12980"/>
              <a:gd name="connsiteX84" fmla="*/ 42 w 5664"/>
              <a:gd name="connsiteY84" fmla="*/ 4410 h 12980"/>
              <a:gd name="connsiteX85" fmla="*/ 39 w 5664"/>
              <a:gd name="connsiteY85" fmla="*/ 4394 h 12980"/>
              <a:gd name="connsiteX86" fmla="*/ 35 w 5664"/>
              <a:gd name="connsiteY86" fmla="*/ 4378 h 12980"/>
              <a:gd name="connsiteX87" fmla="*/ 29 w 5664"/>
              <a:gd name="connsiteY87" fmla="*/ 4366 h 12980"/>
              <a:gd name="connsiteX88" fmla="*/ 22 w 5664"/>
              <a:gd name="connsiteY88" fmla="*/ 4355 h 12980"/>
              <a:gd name="connsiteX89" fmla="*/ 22 w 5664"/>
              <a:gd name="connsiteY89" fmla="*/ 4355 h 12980"/>
              <a:gd name="connsiteX90" fmla="*/ 17 w 5664"/>
              <a:gd name="connsiteY90" fmla="*/ 4351 h 12980"/>
              <a:gd name="connsiteX91" fmla="*/ 14 w 5664"/>
              <a:gd name="connsiteY91" fmla="*/ 4345 h 12980"/>
              <a:gd name="connsiteX92" fmla="*/ 9 w 5664"/>
              <a:gd name="connsiteY92" fmla="*/ 4330 h 12980"/>
              <a:gd name="connsiteX93" fmla="*/ 4 w 5664"/>
              <a:gd name="connsiteY93" fmla="*/ 4313 h 12980"/>
              <a:gd name="connsiteX94" fmla="*/ 1 w 5664"/>
              <a:gd name="connsiteY94" fmla="*/ 4294 h 12980"/>
              <a:gd name="connsiteX95" fmla="*/ 0 w 5664"/>
              <a:gd name="connsiteY95" fmla="*/ 4273 h 12980"/>
              <a:gd name="connsiteX96" fmla="*/ 1 w 5664"/>
              <a:gd name="connsiteY96" fmla="*/ 4250 h 12980"/>
              <a:gd name="connsiteX97" fmla="*/ 4 w 5664"/>
              <a:gd name="connsiteY97" fmla="*/ 4203 h 12980"/>
              <a:gd name="connsiteX98" fmla="*/ 9 w 5664"/>
              <a:gd name="connsiteY98" fmla="*/ 4160 h 12980"/>
              <a:gd name="connsiteX99" fmla="*/ 14 w 5664"/>
              <a:gd name="connsiteY99" fmla="*/ 4123 h 12980"/>
              <a:gd name="connsiteX100" fmla="*/ 22 w 5664"/>
              <a:gd name="connsiteY100" fmla="*/ 4088 h 12980"/>
              <a:gd name="connsiteX101" fmla="*/ 0 w 5664"/>
              <a:gd name="connsiteY101" fmla="*/ 3945 h 12980"/>
              <a:gd name="connsiteX102" fmla="*/ 1637 w 5664"/>
              <a:gd name="connsiteY102" fmla="*/ 1360 h 12980"/>
              <a:gd name="connsiteX103" fmla="*/ 1755 w 5664"/>
              <a:gd name="connsiteY103" fmla="*/ 978 h 12980"/>
              <a:gd name="connsiteX104" fmla="*/ 1841 w 5664"/>
              <a:gd name="connsiteY104" fmla="*/ 760 h 12980"/>
              <a:gd name="connsiteX105" fmla="*/ 2046 w 5664"/>
              <a:gd name="connsiteY105" fmla="*/ 666 h 12980"/>
              <a:gd name="connsiteX106" fmla="*/ 2156 w 5664"/>
              <a:gd name="connsiteY106" fmla="*/ 509 h 12980"/>
              <a:gd name="connsiteX107" fmla="*/ 2362 w 5664"/>
              <a:gd name="connsiteY107" fmla="*/ 177 h 12980"/>
              <a:gd name="connsiteX108" fmla="*/ 2567 w 5664"/>
              <a:gd name="connsiteY108" fmla="*/ 20 h 12980"/>
              <a:gd name="connsiteX109" fmla="*/ 2708 w 5664"/>
              <a:gd name="connsiteY109" fmla="*/ 20 h 12980"/>
              <a:gd name="connsiteX110" fmla="*/ 2708 w 5664"/>
              <a:gd name="connsiteY110" fmla="*/ 20 h 12980"/>
              <a:gd name="connsiteX111" fmla="*/ 2949 w 5664"/>
              <a:gd name="connsiteY111" fmla="*/ 248 h 12980"/>
              <a:gd name="connsiteX0" fmla="*/ 2949 w 5664"/>
              <a:gd name="connsiteY0" fmla="*/ 248 h 12980"/>
              <a:gd name="connsiteX1" fmla="*/ 3070 w 5664"/>
              <a:gd name="connsiteY1" fmla="*/ 378 h 12980"/>
              <a:gd name="connsiteX2" fmla="*/ 3103 w 5664"/>
              <a:gd name="connsiteY2" fmla="*/ 446 h 12980"/>
              <a:gd name="connsiteX3" fmla="*/ 3338 w 5664"/>
              <a:gd name="connsiteY3" fmla="*/ 650 h 12980"/>
              <a:gd name="connsiteX4" fmla="*/ 3622 w 5664"/>
              <a:gd name="connsiteY4" fmla="*/ 760 h 12980"/>
              <a:gd name="connsiteX5" fmla="*/ 3622 w 5664"/>
              <a:gd name="connsiteY5" fmla="*/ 855 h 12980"/>
              <a:gd name="connsiteX6" fmla="*/ 3748 w 5664"/>
              <a:gd name="connsiteY6" fmla="*/ 903 h 12980"/>
              <a:gd name="connsiteX7" fmla="*/ 3906 w 5664"/>
              <a:gd name="connsiteY7" fmla="*/ 1028 h 12980"/>
              <a:gd name="connsiteX8" fmla="*/ 4009 w 5664"/>
              <a:gd name="connsiteY8" fmla="*/ 1142 h 12980"/>
              <a:gd name="connsiteX9" fmla="*/ 4072 w 5664"/>
              <a:gd name="connsiteY9" fmla="*/ 1379 h 12980"/>
              <a:gd name="connsiteX10" fmla="*/ 4213 w 5664"/>
              <a:gd name="connsiteY10" fmla="*/ 1438 h 12980"/>
              <a:gd name="connsiteX11" fmla="*/ 4249 w 5664"/>
              <a:gd name="connsiteY11" fmla="*/ 1592 h 12980"/>
              <a:gd name="connsiteX12" fmla="*/ 4391 w 5664"/>
              <a:gd name="connsiteY12" fmla="*/ 1841 h 12980"/>
              <a:gd name="connsiteX13" fmla="*/ 4581 w 5664"/>
              <a:gd name="connsiteY13" fmla="*/ 2029 h 12980"/>
              <a:gd name="connsiteX14" fmla="*/ 4604 w 5664"/>
              <a:gd name="connsiteY14" fmla="*/ 2350 h 12980"/>
              <a:gd name="connsiteX15" fmla="*/ 4722 w 5664"/>
              <a:gd name="connsiteY15" fmla="*/ 2550 h 12980"/>
              <a:gd name="connsiteX16" fmla="*/ 5018 w 5664"/>
              <a:gd name="connsiteY16" fmla="*/ 2705 h 12980"/>
              <a:gd name="connsiteX17" fmla="*/ 5112 w 5664"/>
              <a:gd name="connsiteY17" fmla="*/ 2823 h 12980"/>
              <a:gd name="connsiteX18" fmla="*/ 5159 w 5664"/>
              <a:gd name="connsiteY18" fmla="*/ 2964 h 12980"/>
              <a:gd name="connsiteX19" fmla="*/ 5243 w 5664"/>
              <a:gd name="connsiteY19" fmla="*/ 3047 h 12980"/>
              <a:gd name="connsiteX20" fmla="*/ 5432 w 5664"/>
              <a:gd name="connsiteY20" fmla="*/ 3308 h 12980"/>
              <a:gd name="connsiteX21" fmla="*/ 5523 w 5664"/>
              <a:gd name="connsiteY21" fmla="*/ 3583 h 12980"/>
              <a:gd name="connsiteX22" fmla="*/ 5585 w 5664"/>
              <a:gd name="connsiteY22" fmla="*/ 3662 h 12980"/>
              <a:gd name="connsiteX23" fmla="*/ 5606 w 5664"/>
              <a:gd name="connsiteY23" fmla="*/ 3745 h 12980"/>
              <a:gd name="connsiteX24" fmla="*/ 5664 w 5664"/>
              <a:gd name="connsiteY24" fmla="*/ 3883 h 12980"/>
              <a:gd name="connsiteX25" fmla="*/ 5664 w 5664"/>
              <a:gd name="connsiteY25" fmla="*/ 4182 h 12980"/>
              <a:gd name="connsiteX26" fmla="*/ 5664 w 5664"/>
              <a:gd name="connsiteY26" fmla="*/ 4371 h 12980"/>
              <a:gd name="connsiteX27" fmla="*/ 5491 w 5664"/>
              <a:gd name="connsiteY27" fmla="*/ 4773 h 12980"/>
              <a:gd name="connsiteX28" fmla="*/ 5585 w 5664"/>
              <a:gd name="connsiteY28" fmla="*/ 5269 h 12980"/>
              <a:gd name="connsiteX29" fmla="*/ 5523 w 5664"/>
              <a:gd name="connsiteY29" fmla="*/ 5428 h 12980"/>
              <a:gd name="connsiteX30" fmla="*/ 5539 w 5664"/>
              <a:gd name="connsiteY30" fmla="*/ 5633 h 12980"/>
              <a:gd name="connsiteX31" fmla="*/ 5443 w 5664"/>
              <a:gd name="connsiteY31" fmla="*/ 6216 h 12980"/>
              <a:gd name="connsiteX32" fmla="*/ 5318 w 5664"/>
              <a:gd name="connsiteY32" fmla="*/ 7162 h 12980"/>
              <a:gd name="connsiteX33" fmla="*/ 5096 w 5664"/>
              <a:gd name="connsiteY33" fmla="*/ 7462 h 12980"/>
              <a:gd name="connsiteX34" fmla="*/ 4923 w 5664"/>
              <a:gd name="connsiteY34" fmla="*/ 7997 h 12980"/>
              <a:gd name="connsiteX35" fmla="*/ 4779 w 5664"/>
              <a:gd name="connsiteY35" fmla="*/ 8297 h 12980"/>
              <a:gd name="connsiteX36" fmla="*/ 4685 w 5664"/>
              <a:gd name="connsiteY36" fmla="*/ 8629 h 12980"/>
              <a:gd name="connsiteX37" fmla="*/ 4669 w 5664"/>
              <a:gd name="connsiteY37" fmla="*/ 8991 h 12980"/>
              <a:gd name="connsiteX38" fmla="*/ 4479 w 5664"/>
              <a:gd name="connsiteY38" fmla="*/ 9323 h 12980"/>
              <a:gd name="connsiteX39" fmla="*/ 4495 w 5664"/>
              <a:gd name="connsiteY39" fmla="*/ 9433 h 12980"/>
              <a:gd name="connsiteX40" fmla="*/ 4385 w 5664"/>
              <a:gd name="connsiteY40" fmla="*/ 9606 h 12980"/>
              <a:gd name="connsiteX41" fmla="*/ 4290 w 5664"/>
              <a:gd name="connsiteY41" fmla="*/ 9953 h 12980"/>
              <a:gd name="connsiteX42" fmla="*/ 4290 w 5664"/>
              <a:gd name="connsiteY42" fmla="*/ 10222 h 12980"/>
              <a:gd name="connsiteX43" fmla="*/ 4322 w 5664"/>
              <a:gd name="connsiteY43" fmla="*/ 10568 h 12980"/>
              <a:gd name="connsiteX44" fmla="*/ 4164 w 5664"/>
              <a:gd name="connsiteY44" fmla="*/ 10773 h 12980"/>
              <a:gd name="connsiteX45" fmla="*/ 4053 w 5664"/>
              <a:gd name="connsiteY45" fmla="*/ 11105 h 12980"/>
              <a:gd name="connsiteX46" fmla="*/ 3801 w 5664"/>
              <a:gd name="connsiteY46" fmla="*/ 11387 h 12980"/>
              <a:gd name="connsiteX47" fmla="*/ 3739 w 5664"/>
              <a:gd name="connsiteY47" fmla="*/ 11672 h 12980"/>
              <a:gd name="connsiteX48" fmla="*/ 3599 w 5664"/>
              <a:gd name="connsiteY48" fmla="*/ 11956 h 12980"/>
              <a:gd name="connsiteX49" fmla="*/ 3536 w 5664"/>
              <a:gd name="connsiteY49" fmla="*/ 12176 h 12980"/>
              <a:gd name="connsiteX50" fmla="*/ 3505 w 5664"/>
              <a:gd name="connsiteY50" fmla="*/ 12554 h 12980"/>
              <a:gd name="connsiteX51" fmla="*/ 3276 w 5664"/>
              <a:gd name="connsiteY51" fmla="*/ 12728 h 12980"/>
              <a:gd name="connsiteX52" fmla="*/ 3048 w 5664"/>
              <a:gd name="connsiteY52" fmla="*/ 12886 h 12980"/>
              <a:gd name="connsiteX53" fmla="*/ 2812 w 5664"/>
              <a:gd name="connsiteY53" fmla="*/ 12980 h 12980"/>
              <a:gd name="connsiteX54" fmla="*/ 2464 w 5664"/>
              <a:gd name="connsiteY54" fmla="*/ 12980 h 12980"/>
              <a:gd name="connsiteX55" fmla="*/ 2150 w 5664"/>
              <a:gd name="connsiteY55" fmla="*/ 12697 h 12980"/>
              <a:gd name="connsiteX56" fmla="*/ 1991 w 5664"/>
              <a:gd name="connsiteY56" fmla="*/ 12413 h 12980"/>
              <a:gd name="connsiteX57" fmla="*/ 1944 w 5664"/>
              <a:gd name="connsiteY57" fmla="*/ 12145 h 12980"/>
              <a:gd name="connsiteX58" fmla="*/ 1637 w 5664"/>
              <a:gd name="connsiteY58" fmla="*/ 11845 h 12980"/>
              <a:gd name="connsiteX59" fmla="*/ 1503 w 5664"/>
              <a:gd name="connsiteY59" fmla="*/ 11627 h 12980"/>
              <a:gd name="connsiteX60" fmla="*/ 1543 w 5664"/>
              <a:gd name="connsiteY60" fmla="*/ 11396 h 12980"/>
              <a:gd name="connsiteX61" fmla="*/ 1354 w 5664"/>
              <a:gd name="connsiteY61" fmla="*/ 10875 h 12980"/>
              <a:gd name="connsiteX62" fmla="*/ 1154 w 5664"/>
              <a:gd name="connsiteY62" fmla="*/ 10079 h 12980"/>
              <a:gd name="connsiteX63" fmla="*/ 1211 w 5664"/>
              <a:gd name="connsiteY63" fmla="*/ 9480 h 12980"/>
              <a:gd name="connsiteX64" fmla="*/ 933 w 5664"/>
              <a:gd name="connsiteY64" fmla="*/ 8912 h 12980"/>
              <a:gd name="connsiteX65" fmla="*/ 885 w 5664"/>
              <a:gd name="connsiteY65" fmla="*/ 8534 h 12980"/>
              <a:gd name="connsiteX66" fmla="*/ 857 w 5664"/>
              <a:gd name="connsiteY66" fmla="*/ 8227 h 12980"/>
              <a:gd name="connsiteX67" fmla="*/ 588 w 5664"/>
              <a:gd name="connsiteY67" fmla="*/ 7919 h 12980"/>
              <a:gd name="connsiteX68" fmla="*/ 526 w 5664"/>
              <a:gd name="connsiteY68" fmla="*/ 7588 h 12980"/>
              <a:gd name="connsiteX69" fmla="*/ 399 w 5664"/>
              <a:gd name="connsiteY69" fmla="*/ 6926 h 12980"/>
              <a:gd name="connsiteX70" fmla="*/ 337 w 5664"/>
              <a:gd name="connsiteY70" fmla="*/ 6452 h 12980"/>
              <a:gd name="connsiteX71" fmla="*/ 226 w 5664"/>
              <a:gd name="connsiteY71" fmla="*/ 6232 h 12980"/>
              <a:gd name="connsiteX72" fmla="*/ 226 w 5664"/>
              <a:gd name="connsiteY72" fmla="*/ 5790 h 12980"/>
              <a:gd name="connsiteX73" fmla="*/ 133 w 5664"/>
              <a:gd name="connsiteY73" fmla="*/ 5522 h 12980"/>
              <a:gd name="connsiteX74" fmla="*/ 133 w 5664"/>
              <a:gd name="connsiteY74" fmla="*/ 5160 h 12980"/>
              <a:gd name="connsiteX75" fmla="*/ 22 w 5664"/>
              <a:gd name="connsiteY75" fmla="*/ 4939 h 12980"/>
              <a:gd name="connsiteX76" fmla="*/ 22 w 5664"/>
              <a:gd name="connsiteY76" fmla="*/ 4577 h 12980"/>
              <a:gd name="connsiteX77" fmla="*/ 22 w 5664"/>
              <a:gd name="connsiteY77" fmla="*/ 4577 h 12980"/>
              <a:gd name="connsiteX78" fmla="*/ 29 w 5664"/>
              <a:gd name="connsiteY78" fmla="*/ 4548 h 12980"/>
              <a:gd name="connsiteX79" fmla="*/ 35 w 5664"/>
              <a:gd name="connsiteY79" fmla="*/ 4519 h 12980"/>
              <a:gd name="connsiteX80" fmla="*/ 39 w 5664"/>
              <a:gd name="connsiteY80" fmla="*/ 4483 h 12980"/>
              <a:gd name="connsiteX81" fmla="*/ 42 w 5664"/>
              <a:gd name="connsiteY81" fmla="*/ 4446 h 12980"/>
              <a:gd name="connsiteX82" fmla="*/ 43 w 5664"/>
              <a:gd name="connsiteY82" fmla="*/ 4428 h 12980"/>
              <a:gd name="connsiteX83" fmla="*/ 42 w 5664"/>
              <a:gd name="connsiteY83" fmla="*/ 4410 h 12980"/>
              <a:gd name="connsiteX84" fmla="*/ 39 w 5664"/>
              <a:gd name="connsiteY84" fmla="*/ 4394 h 12980"/>
              <a:gd name="connsiteX85" fmla="*/ 35 w 5664"/>
              <a:gd name="connsiteY85" fmla="*/ 4378 h 12980"/>
              <a:gd name="connsiteX86" fmla="*/ 29 w 5664"/>
              <a:gd name="connsiteY86" fmla="*/ 4366 h 12980"/>
              <a:gd name="connsiteX87" fmla="*/ 22 w 5664"/>
              <a:gd name="connsiteY87" fmla="*/ 4355 h 12980"/>
              <a:gd name="connsiteX88" fmla="*/ 22 w 5664"/>
              <a:gd name="connsiteY88" fmla="*/ 4355 h 12980"/>
              <a:gd name="connsiteX89" fmla="*/ 17 w 5664"/>
              <a:gd name="connsiteY89" fmla="*/ 4351 h 12980"/>
              <a:gd name="connsiteX90" fmla="*/ 14 w 5664"/>
              <a:gd name="connsiteY90" fmla="*/ 4345 h 12980"/>
              <a:gd name="connsiteX91" fmla="*/ 9 w 5664"/>
              <a:gd name="connsiteY91" fmla="*/ 4330 h 12980"/>
              <a:gd name="connsiteX92" fmla="*/ 4 w 5664"/>
              <a:gd name="connsiteY92" fmla="*/ 4313 h 12980"/>
              <a:gd name="connsiteX93" fmla="*/ 1 w 5664"/>
              <a:gd name="connsiteY93" fmla="*/ 4294 h 12980"/>
              <a:gd name="connsiteX94" fmla="*/ 0 w 5664"/>
              <a:gd name="connsiteY94" fmla="*/ 4273 h 12980"/>
              <a:gd name="connsiteX95" fmla="*/ 1 w 5664"/>
              <a:gd name="connsiteY95" fmla="*/ 4250 h 12980"/>
              <a:gd name="connsiteX96" fmla="*/ 4 w 5664"/>
              <a:gd name="connsiteY96" fmla="*/ 4203 h 12980"/>
              <a:gd name="connsiteX97" fmla="*/ 9 w 5664"/>
              <a:gd name="connsiteY97" fmla="*/ 4160 h 12980"/>
              <a:gd name="connsiteX98" fmla="*/ 14 w 5664"/>
              <a:gd name="connsiteY98" fmla="*/ 4123 h 12980"/>
              <a:gd name="connsiteX99" fmla="*/ 22 w 5664"/>
              <a:gd name="connsiteY99" fmla="*/ 4088 h 12980"/>
              <a:gd name="connsiteX100" fmla="*/ 0 w 5664"/>
              <a:gd name="connsiteY100" fmla="*/ 3945 h 12980"/>
              <a:gd name="connsiteX101" fmla="*/ 1637 w 5664"/>
              <a:gd name="connsiteY101" fmla="*/ 1360 h 12980"/>
              <a:gd name="connsiteX102" fmla="*/ 1755 w 5664"/>
              <a:gd name="connsiteY102" fmla="*/ 978 h 12980"/>
              <a:gd name="connsiteX103" fmla="*/ 1841 w 5664"/>
              <a:gd name="connsiteY103" fmla="*/ 760 h 12980"/>
              <a:gd name="connsiteX104" fmla="*/ 2046 w 5664"/>
              <a:gd name="connsiteY104" fmla="*/ 666 h 12980"/>
              <a:gd name="connsiteX105" fmla="*/ 2156 w 5664"/>
              <a:gd name="connsiteY105" fmla="*/ 509 h 12980"/>
              <a:gd name="connsiteX106" fmla="*/ 2362 w 5664"/>
              <a:gd name="connsiteY106" fmla="*/ 177 h 12980"/>
              <a:gd name="connsiteX107" fmla="*/ 2567 w 5664"/>
              <a:gd name="connsiteY107" fmla="*/ 20 h 12980"/>
              <a:gd name="connsiteX108" fmla="*/ 2708 w 5664"/>
              <a:gd name="connsiteY108" fmla="*/ 20 h 12980"/>
              <a:gd name="connsiteX109" fmla="*/ 2708 w 5664"/>
              <a:gd name="connsiteY109" fmla="*/ 20 h 12980"/>
              <a:gd name="connsiteX110" fmla="*/ 2949 w 5664"/>
              <a:gd name="connsiteY110" fmla="*/ 248 h 12980"/>
              <a:gd name="connsiteX0" fmla="*/ 2949 w 5664"/>
              <a:gd name="connsiteY0" fmla="*/ 248 h 12980"/>
              <a:gd name="connsiteX1" fmla="*/ 3070 w 5664"/>
              <a:gd name="connsiteY1" fmla="*/ 378 h 12980"/>
              <a:gd name="connsiteX2" fmla="*/ 3103 w 5664"/>
              <a:gd name="connsiteY2" fmla="*/ 446 h 12980"/>
              <a:gd name="connsiteX3" fmla="*/ 3338 w 5664"/>
              <a:gd name="connsiteY3" fmla="*/ 650 h 12980"/>
              <a:gd name="connsiteX4" fmla="*/ 3622 w 5664"/>
              <a:gd name="connsiteY4" fmla="*/ 760 h 12980"/>
              <a:gd name="connsiteX5" fmla="*/ 3622 w 5664"/>
              <a:gd name="connsiteY5" fmla="*/ 855 h 12980"/>
              <a:gd name="connsiteX6" fmla="*/ 3748 w 5664"/>
              <a:gd name="connsiteY6" fmla="*/ 903 h 12980"/>
              <a:gd name="connsiteX7" fmla="*/ 3906 w 5664"/>
              <a:gd name="connsiteY7" fmla="*/ 1028 h 12980"/>
              <a:gd name="connsiteX8" fmla="*/ 4009 w 5664"/>
              <a:gd name="connsiteY8" fmla="*/ 1142 h 12980"/>
              <a:gd name="connsiteX9" fmla="*/ 4072 w 5664"/>
              <a:gd name="connsiteY9" fmla="*/ 1379 h 12980"/>
              <a:gd name="connsiteX10" fmla="*/ 4213 w 5664"/>
              <a:gd name="connsiteY10" fmla="*/ 1438 h 12980"/>
              <a:gd name="connsiteX11" fmla="*/ 4249 w 5664"/>
              <a:gd name="connsiteY11" fmla="*/ 1592 h 12980"/>
              <a:gd name="connsiteX12" fmla="*/ 4391 w 5664"/>
              <a:gd name="connsiteY12" fmla="*/ 1841 h 12980"/>
              <a:gd name="connsiteX13" fmla="*/ 4581 w 5664"/>
              <a:gd name="connsiteY13" fmla="*/ 2029 h 12980"/>
              <a:gd name="connsiteX14" fmla="*/ 4604 w 5664"/>
              <a:gd name="connsiteY14" fmla="*/ 2350 h 12980"/>
              <a:gd name="connsiteX15" fmla="*/ 4722 w 5664"/>
              <a:gd name="connsiteY15" fmla="*/ 2550 h 12980"/>
              <a:gd name="connsiteX16" fmla="*/ 5018 w 5664"/>
              <a:gd name="connsiteY16" fmla="*/ 2705 h 12980"/>
              <a:gd name="connsiteX17" fmla="*/ 5112 w 5664"/>
              <a:gd name="connsiteY17" fmla="*/ 2823 h 12980"/>
              <a:gd name="connsiteX18" fmla="*/ 5159 w 5664"/>
              <a:gd name="connsiteY18" fmla="*/ 2964 h 12980"/>
              <a:gd name="connsiteX19" fmla="*/ 5243 w 5664"/>
              <a:gd name="connsiteY19" fmla="*/ 3047 h 12980"/>
              <a:gd name="connsiteX20" fmla="*/ 5432 w 5664"/>
              <a:gd name="connsiteY20" fmla="*/ 3308 h 12980"/>
              <a:gd name="connsiteX21" fmla="*/ 5523 w 5664"/>
              <a:gd name="connsiteY21" fmla="*/ 3583 h 12980"/>
              <a:gd name="connsiteX22" fmla="*/ 5585 w 5664"/>
              <a:gd name="connsiteY22" fmla="*/ 3662 h 12980"/>
              <a:gd name="connsiteX23" fmla="*/ 5606 w 5664"/>
              <a:gd name="connsiteY23" fmla="*/ 3745 h 12980"/>
              <a:gd name="connsiteX24" fmla="*/ 5664 w 5664"/>
              <a:gd name="connsiteY24" fmla="*/ 3883 h 12980"/>
              <a:gd name="connsiteX25" fmla="*/ 5664 w 5664"/>
              <a:gd name="connsiteY25" fmla="*/ 4182 h 12980"/>
              <a:gd name="connsiteX26" fmla="*/ 5664 w 5664"/>
              <a:gd name="connsiteY26" fmla="*/ 4371 h 12980"/>
              <a:gd name="connsiteX27" fmla="*/ 5491 w 5664"/>
              <a:gd name="connsiteY27" fmla="*/ 4773 h 12980"/>
              <a:gd name="connsiteX28" fmla="*/ 5585 w 5664"/>
              <a:gd name="connsiteY28" fmla="*/ 5269 h 12980"/>
              <a:gd name="connsiteX29" fmla="*/ 5523 w 5664"/>
              <a:gd name="connsiteY29" fmla="*/ 5428 h 12980"/>
              <a:gd name="connsiteX30" fmla="*/ 5539 w 5664"/>
              <a:gd name="connsiteY30" fmla="*/ 5633 h 12980"/>
              <a:gd name="connsiteX31" fmla="*/ 5443 w 5664"/>
              <a:gd name="connsiteY31" fmla="*/ 6216 h 12980"/>
              <a:gd name="connsiteX32" fmla="*/ 5318 w 5664"/>
              <a:gd name="connsiteY32" fmla="*/ 7162 h 12980"/>
              <a:gd name="connsiteX33" fmla="*/ 5096 w 5664"/>
              <a:gd name="connsiteY33" fmla="*/ 7462 h 12980"/>
              <a:gd name="connsiteX34" fmla="*/ 4923 w 5664"/>
              <a:gd name="connsiteY34" fmla="*/ 7997 h 12980"/>
              <a:gd name="connsiteX35" fmla="*/ 4779 w 5664"/>
              <a:gd name="connsiteY35" fmla="*/ 8297 h 12980"/>
              <a:gd name="connsiteX36" fmla="*/ 4685 w 5664"/>
              <a:gd name="connsiteY36" fmla="*/ 8629 h 12980"/>
              <a:gd name="connsiteX37" fmla="*/ 4669 w 5664"/>
              <a:gd name="connsiteY37" fmla="*/ 8991 h 12980"/>
              <a:gd name="connsiteX38" fmla="*/ 4479 w 5664"/>
              <a:gd name="connsiteY38" fmla="*/ 9323 h 12980"/>
              <a:gd name="connsiteX39" fmla="*/ 4495 w 5664"/>
              <a:gd name="connsiteY39" fmla="*/ 9433 h 12980"/>
              <a:gd name="connsiteX40" fmla="*/ 4385 w 5664"/>
              <a:gd name="connsiteY40" fmla="*/ 9606 h 12980"/>
              <a:gd name="connsiteX41" fmla="*/ 4290 w 5664"/>
              <a:gd name="connsiteY41" fmla="*/ 9953 h 12980"/>
              <a:gd name="connsiteX42" fmla="*/ 4290 w 5664"/>
              <a:gd name="connsiteY42" fmla="*/ 10222 h 12980"/>
              <a:gd name="connsiteX43" fmla="*/ 4322 w 5664"/>
              <a:gd name="connsiteY43" fmla="*/ 10568 h 12980"/>
              <a:gd name="connsiteX44" fmla="*/ 4164 w 5664"/>
              <a:gd name="connsiteY44" fmla="*/ 10773 h 12980"/>
              <a:gd name="connsiteX45" fmla="*/ 4053 w 5664"/>
              <a:gd name="connsiteY45" fmla="*/ 11105 h 12980"/>
              <a:gd name="connsiteX46" fmla="*/ 3801 w 5664"/>
              <a:gd name="connsiteY46" fmla="*/ 11387 h 12980"/>
              <a:gd name="connsiteX47" fmla="*/ 3739 w 5664"/>
              <a:gd name="connsiteY47" fmla="*/ 11672 h 12980"/>
              <a:gd name="connsiteX48" fmla="*/ 3599 w 5664"/>
              <a:gd name="connsiteY48" fmla="*/ 11956 h 12980"/>
              <a:gd name="connsiteX49" fmla="*/ 3536 w 5664"/>
              <a:gd name="connsiteY49" fmla="*/ 12176 h 12980"/>
              <a:gd name="connsiteX50" fmla="*/ 3505 w 5664"/>
              <a:gd name="connsiteY50" fmla="*/ 12554 h 12980"/>
              <a:gd name="connsiteX51" fmla="*/ 3276 w 5664"/>
              <a:gd name="connsiteY51" fmla="*/ 12728 h 12980"/>
              <a:gd name="connsiteX52" fmla="*/ 3048 w 5664"/>
              <a:gd name="connsiteY52" fmla="*/ 12886 h 12980"/>
              <a:gd name="connsiteX53" fmla="*/ 2812 w 5664"/>
              <a:gd name="connsiteY53" fmla="*/ 12980 h 12980"/>
              <a:gd name="connsiteX54" fmla="*/ 2464 w 5664"/>
              <a:gd name="connsiteY54" fmla="*/ 12980 h 12980"/>
              <a:gd name="connsiteX55" fmla="*/ 2150 w 5664"/>
              <a:gd name="connsiteY55" fmla="*/ 12697 h 12980"/>
              <a:gd name="connsiteX56" fmla="*/ 1991 w 5664"/>
              <a:gd name="connsiteY56" fmla="*/ 12413 h 12980"/>
              <a:gd name="connsiteX57" fmla="*/ 1944 w 5664"/>
              <a:gd name="connsiteY57" fmla="*/ 12145 h 12980"/>
              <a:gd name="connsiteX58" fmla="*/ 1637 w 5664"/>
              <a:gd name="connsiteY58" fmla="*/ 11845 h 12980"/>
              <a:gd name="connsiteX59" fmla="*/ 1503 w 5664"/>
              <a:gd name="connsiteY59" fmla="*/ 11627 h 12980"/>
              <a:gd name="connsiteX60" fmla="*/ 1543 w 5664"/>
              <a:gd name="connsiteY60" fmla="*/ 11396 h 12980"/>
              <a:gd name="connsiteX61" fmla="*/ 1354 w 5664"/>
              <a:gd name="connsiteY61" fmla="*/ 10875 h 12980"/>
              <a:gd name="connsiteX62" fmla="*/ 1154 w 5664"/>
              <a:gd name="connsiteY62" fmla="*/ 10079 h 12980"/>
              <a:gd name="connsiteX63" fmla="*/ 1211 w 5664"/>
              <a:gd name="connsiteY63" fmla="*/ 9480 h 12980"/>
              <a:gd name="connsiteX64" fmla="*/ 933 w 5664"/>
              <a:gd name="connsiteY64" fmla="*/ 8912 h 12980"/>
              <a:gd name="connsiteX65" fmla="*/ 885 w 5664"/>
              <a:gd name="connsiteY65" fmla="*/ 8534 h 12980"/>
              <a:gd name="connsiteX66" fmla="*/ 857 w 5664"/>
              <a:gd name="connsiteY66" fmla="*/ 8227 h 12980"/>
              <a:gd name="connsiteX67" fmla="*/ 588 w 5664"/>
              <a:gd name="connsiteY67" fmla="*/ 7919 h 12980"/>
              <a:gd name="connsiteX68" fmla="*/ 526 w 5664"/>
              <a:gd name="connsiteY68" fmla="*/ 7588 h 12980"/>
              <a:gd name="connsiteX69" fmla="*/ 399 w 5664"/>
              <a:gd name="connsiteY69" fmla="*/ 6926 h 12980"/>
              <a:gd name="connsiteX70" fmla="*/ 337 w 5664"/>
              <a:gd name="connsiteY70" fmla="*/ 6452 h 12980"/>
              <a:gd name="connsiteX71" fmla="*/ 226 w 5664"/>
              <a:gd name="connsiteY71" fmla="*/ 6232 h 12980"/>
              <a:gd name="connsiteX72" fmla="*/ 226 w 5664"/>
              <a:gd name="connsiteY72" fmla="*/ 5790 h 12980"/>
              <a:gd name="connsiteX73" fmla="*/ 133 w 5664"/>
              <a:gd name="connsiteY73" fmla="*/ 5522 h 12980"/>
              <a:gd name="connsiteX74" fmla="*/ 133 w 5664"/>
              <a:gd name="connsiteY74" fmla="*/ 5160 h 12980"/>
              <a:gd name="connsiteX75" fmla="*/ 22 w 5664"/>
              <a:gd name="connsiteY75" fmla="*/ 4939 h 12980"/>
              <a:gd name="connsiteX76" fmla="*/ 22 w 5664"/>
              <a:gd name="connsiteY76" fmla="*/ 4577 h 12980"/>
              <a:gd name="connsiteX77" fmla="*/ 22 w 5664"/>
              <a:gd name="connsiteY77" fmla="*/ 4577 h 12980"/>
              <a:gd name="connsiteX78" fmla="*/ 29 w 5664"/>
              <a:gd name="connsiteY78" fmla="*/ 4548 h 12980"/>
              <a:gd name="connsiteX79" fmla="*/ 35 w 5664"/>
              <a:gd name="connsiteY79" fmla="*/ 4519 h 12980"/>
              <a:gd name="connsiteX80" fmla="*/ 39 w 5664"/>
              <a:gd name="connsiteY80" fmla="*/ 4483 h 12980"/>
              <a:gd name="connsiteX81" fmla="*/ 42 w 5664"/>
              <a:gd name="connsiteY81" fmla="*/ 4446 h 12980"/>
              <a:gd name="connsiteX82" fmla="*/ 43 w 5664"/>
              <a:gd name="connsiteY82" fmla="*/ 4428 h 12980"/>
              <a:gd name="connsiteX83" fmla="*/ 42 w 5664"/>
              <a:gd name="connsiteY83" fmla="*/ 4410 h 12980"/>
              <a:gd name="connsiteX84" fmla="*/ 39 w 5664"/>
              <a:gd name="connsiteY84" fmla="*/ 4394 h 12980"/>
              <a:gd name="connsiteX85" fmla="*/ 35 w 5664"/>
              <a:gd name="connsiteY85" fmla="*/ 4378 h 12980"/>
              <a:gd name="connsiteX86" fmla="*/ 29 w 5664"/>
              <a:gd name="connsiteY86" fmla="*/ 4366 h 12980"/>
              <a:gd name="connsiteX87" fmla="*/ 22 w 5664"/>
              <a:gd name="connsiteY87" fmla="*/ 4355 h 12980"/>
              <a:gd name="connsiteX88" fmla="*/ 22 w 5664"/>
              <a:gd name="connsiteY88" fmla="*/ 4355 h 12980"/>
              <a:gd name="connsiteX89" fmla="*/ 17 w 5664"/>
              <a:gd name="connsiteY89" fmla="*/ 4351 h 12980"/>
              <a:gd name="connsiteX90" fmla="*/ 14 w 5664"/>
              <a:gd name="connsiteY90" fmla="*/ 4345 h 12980"/>
              <a:gd name="connsiteX91" fmla="*/ 9 w 5664"/>
              <a:gd name="connsiteY91" fmla="*/ 4330 h 12980"/>
              <a:gd name="connsiteX92" fmla="*/ 4 w 5664"/>
              <a:gd name="connsiteY92" fmla="*/ 4313 h 12980"/>
              <a:gd name="connsiteX93" fmla="*/ 1 w 5664"/>
              <a:gd name="connsiteY93" fmla="*/ 4294 h 12980"/>
              <a:gd name="connsiteX94" fmla="*/ 0 w 5664"/>
              <a:gd name="connsiteY94" fmla="*/ 4273 h 12980"/>
              <a:gd name="connsiteX95" fmla="*/ 1 w 5664"/>
              <a:gd name="connsiteY95" fmla="*/ 4250 h 12980"/>
              <a:gd name="connsiteX96" fmla="*/ 4 w 5664"/>
              <a:gd name="connsiteY96" fmla="*/ 4203 h 12980"/>
              <a:gd name="connsiteX97" fmla="*/ 9 w 5664"/>
              <a:gd name="connsiteY97" fmla="*/ 4160 h 12980"/>
              <a:gd name="connsiteX98" fmla="*/ 14 w 5664"/>
              <a:gd name="connsiteY98" fmla="*/ 4123 h 12980"/>
              <a:gd name="connsiteX99" fmla="*/ 22 w 5664"/>
              <a:gd name="connsiteY99" fmla="*/ 4088 h 12980"/>
              <a:gd name="connsiteX100" fmla="*/ 0 w 5664"/>
              <a:gd name="connsiteY100" fmla="*/ 3945 h 12980"/>
              <a:gd name="connsiteX101" fmla="*/ 1755 w 5664"/>
              <a:gd name="connsiteY101" fmla="*/ 978 h 12980"/>
              <a:gd name="connsiteX102" fmla="*/ 1841 w 5664"/>
              <a:gd name="connsiteY102" fmla="*/ 760 h 12980"/>
              <a:gd name="connsiteX103" fmla="*/ 2046 w 5664"/>
              <a:gd name="connsiteY103" fmla="*/ 666 h 12980"/>
              <a:gd name="connsiteX104" fmla="*/ 2156 w 5664"/>
              <a:gd name="connsiteY104" fmla="*/ 509 h 12980"/>
              <a:gd name="connsiteX105" fmla="*/ 2362 w 5664"/>
              <a:gd name="connsiteY105" fmla="*/ 177 h 12980"/>
              <a:gd name="connsiteX106" fmla="*/ 2567 w 5664"/>
              <a:gd name="connsiteY106" fmla="*/ 20 h 12980"/>
              <a:gd name="connsiteX107" fmla="*/ 2708 w 5664"/>
              <a:gd name="connsiteY107" fmla="*/ 20 h 12980"/>
              <a:gd name="connsiteX108" fmla="*/ 2708 w 5664"/>
              <a:gd name="connsiteY108" fmla="*/ 20 h 12980"/>
              <a:gd name="connsiteX109" fmla="*/ 2949 w 5664"/>
              <a:gd name="connsiteY109" fmla="*/ 248 h 12980"/>
              <a:gd name="connsiteX0" fmla="*/ 1841 w 5664"/>
              <a:gd name="connsiteY0" fmla="*/ 760 h 12980"/>
              <a:gd name="connsiteX1" fmla="*/ 2046 w 5664"/>
              <a:gd name="connsiteY1" fmla="*/ 666 h 12980"/>
              <a:gd name="connsiteX2" fmla="*/ 2156 w 5664"/>
              <a:gd name="connsiteY2" fmla="*/ 509 h 12980"/>
              <a:gd name="connsiteX3" fmla="*/ 2362 w 5664"/>
              <a:gd name="connsiteY3" fmla="*/ 177 h 12980"/>
              <a:gd name="connsiteX4" fmla="*/ 2567 w 5664"/>
              <a:gd name="connsiteY4" fmla="*/ 20 h 12980"/>
              <a:gd name="connsiteX5" fmla="*/ 2708 w 5664"/>
              <a:gd name="connsiteY5" fmla="*/ 20 h 12980"/>
              <a:gd name="connsiteX6" fmla="*/ 2708 w 5664"/>
              <a:gd name="connsiteY6" fmla="*/ 20 h 12980"/>
              <a:gd name="connsiteX7" fmla="*/ 2949 w 5664"/>
              <a:gd name="connsiteY7" fmla="*/ 248 h 12980"/>
              <a:gd name="connsiteX8" fmla="*/ 3070 w 5664"/>
              <a:gd name="connsiteY8" fmla="*/ 378 h 12980"/>
              <a:gd name="connsiteX9" fmla="*/ 3103 w 5664"/>
              <a:gd name="connsiteY9" fmla="*/ 446 h 12980"/>
              <a:gd name="connsiteX10" fmla="*/ 3338 w 5664"/>
              <a:gd name="connsiteY10" fmla="*/ 650 h 12980"/>
              <a:gd name="connsiteX11" fmla="*/ 3622 w 5664"/>
              <a:gd name="connsiteY11" fmla="*/ 760 h 12980"/>
              <a:gd name="connsiteX12" fmla="*/ 3622 w 5664"/>
              <a:gd name="connsiteY12" fmla="*/ 855 h 12980"/>
              <a:gd name="connsiteX13" fmla="*/ 3748 w 5664"/>
              <a:gd name="connsiteY13" fmla="*/ 903 h 12980"/>
              <a:gd name="connsiteX14" fmla="*/ 3906 w 5664"/>
              <a:gd name="connsiteY14" fmla="*/ 1028 h 12980"/>
              <a:gd name="connsiteX15" fmla="*/ 4009 w 5664"/>
              <a:gd name="connsiteY15" fmla="*/ 1142 h 12980"/>
              <a:gd name="connsiteX16" fmla="*/ 4072 w 5664"/>
              <a:gd name="connsiteY16" fmla="*/ 1379 h 12980"/>
              <a:gd name="connsiteX17" fmla="*/ 4213 w 5664"/>
              <a:gd name="connsiteY17" fmla="*/ 1438 h 12980"/>
              <a:gd name="connsiteX18" fmla="*/ 4249 w 5664"/>
              <a:gd name="connsiteY18" fmla="*/ 1592 h 12980"/>
              <a:gd name="connsiteX19" fmla="*/ 4391 w 5664"/>
              <a:gd name="connsiteY19" fmla="*/ 1841 h 12980"/>
              <a:gd name="connsiteX20" fmla="*/ 4581 w 5664"/>
              <a:gd name="connsiteY20" fmla="*/ 2029 h 12980"/>
              <a:gd name="connsiteX21" fmla="*/ 4604 w 5664"/>
              <a:gd name="connsiteY21" fmla="*/ 2350 h 12980"/>
              <a:gd name="connsiteX22" fmla="*/ 4722 w 5664"/>
              <a:gd name="connsiteY22" fmla="*/ 2550 h 12980"/>
              <a:gd name="connsiteX23" fmla="*/ 5018 w 5664"/>
              <a:gd name="connsiteY23" fmla="*/ 2705 h 12980"/>
              <a:gd name="connsiteX24" fmla="*/ 5112 w 5664"/>
              <a:gd name="connsiteY24" fmla="*/ 2823 h 12980"/>
              <a:gd name="connsiteX25" fmla="*/ 5159 w 5664"/>
              <a:gd name="connsiteY25" fmla="*/ 2964 h 12980"/>
              <a:gd name="connsiteX26" fmla="*/ 5243 w 5664"/>
              <a:gd name="connsiteY26" fmla="*/ 3047 h 12980"/>
              <a:gd name="connsiteX27" fmla="*/ 5432 w 5664"/>
              <a:gd name="connsiteY27" fmla="*/ 3308 h 12980"/>
              <a:gd name="connsiteX28" fmla="*/ 5523 w 5664"/>
              <a:gd name="connsiteY28" fmla="*/ 3583 h 12980"/>
              <a:gd name="connsiteX29" fmla="*/ 5585 w 5664"/>
              <a:gd name="connsiteY29" fmla="*/ 3662 h 12980"/>
              <a:gd name="connsiteX30" fmla="*/ 5606 w 5664"/>
              <a:gd name="connsiteY30" fmla="*/ 3745 h 12980"/>
              <a:gd name="connsiteX31" fmla="*/ 5664 w 5664"/>
              <a:gd name="connsiteY31" fmla="*/ 3883 h 12980"/>
              <a:gd name="connsiteX32" fmla="*/ 5664 w 5664"/>
              <a:gd name="connsiteY32" fmla="*/ 4182 h 12980"/>
              <a:gd name="connsiteX33" fmla="*/ 5664 w 5664"/>
              <a:gd name="connsiteY33" fmla="*/ 4371 h 12980"/>
              <a:gd name="connsiteX34" fmla="*/ 5491 w 5664"/>
              <a:gd name="connsiteY34" fmla="*/ 4773 h 12980"/>
              <a:gd name="connsiteX35" fmla="*/ 5585 w 5664"/>
              <a:gd name="connsiteY35" fmla="*/ 5269 h 12980"/>
              <a:gd name="connsiteX36" fmla="*/ 5523 w 5664"/>
              <a:gd name="connsiteY36" fmla="*/ 5428 h 12980"/>
              <a:gd name="connsiteX37" fmla="*/ 5539 w 5664"/>
              <a:gd name="connsiteY37" fmla="*/ 5633 h 12980"/>
              <a:gd name="connsiteX38" fmla="*/ 5443 w 5664"/>
              <a:gd name="connsiteY38" fmla="*/ 6216 h 12980"/>
              <a:gd name="connsiteX39" fmla="*/ 5318 w 5664"/>
              <a:gd name="connsiteY39" fmla="*/ 7162 h 12980"/>
              <a:gd name="connsiteX40" fmla="*/ 5096 w 5664"/>
              <a:gd name="connsiteY40" fmla="*/ 7462 h 12980"/>
              <a:gd name="connsiteX41" fmla="*/ 4923 w 5664"/>
              <a:gd name="connsiteY41" fmla="*/ 7997 h 12980"/>
              <a:gd name="connsiteX42" fmla="*/ 4779 w 5664"/>
              <a:gd name="connsiteY42" fmla="*/ 8297 h 12980"/>
              <a:gd name="connsiteX43" fmla="*/ 4685 w 5664"/>
              <a:gd name="connsiteY43" fmla="*/ 8629 h 12980"/>
              <a:gd name="connsiteX44" fmla="*/ 4669 w 5664"/>
              <a:gd name="connsiteY44" fmla="*/ 8991 h 12980"/>
              <a:gd name="connsiteX45" fmla="*/ 4479 w 5664"/>
              <a:gd name="connsiteY45" fmla="*/ 9323 h 12980"/>
              <a:gd name="connsiteX46" fmla="*/ 4495 w 5664"/>
              <a:gd name="connsiteY46" fmla="*/ 9433 h 12980"/>
              <a:gd name="connsiteX47" fmla="*/ 4385 w 5664"/>
              <a:gd name="connsiteY47" fmla="*/ 9606 h 12980"/>
              <a:gd name="connsiteX48" fmla="*/ 4290 w 5664"/>
              <a:gd name="connsiteY48" fmla="*/ 9953 h 12980"/>
              <a:gd name="connsiteX49" fmla="*/ 4290 w 5664"/>
              <a:gd name="connsiteY49" fmla="*/ 10222 h 12980"/>
              <a:gd name="connsiteX50" fmla="*/ 4322 w 5664"/>
              <a:gd name="connsiteY50" fmla="*/ 10568 h 12980"/>
              <a:gd name="connsiteX51" fmla="*/ 4164 w 5664"/>
              <a:gd name="connsiteY51" fmla="*/ 10773 h 12980"/>
              <a:gd name="connsiteX52" fmla="*/ 4053 w 5664"/>
              <a:gd name="connsiteY52" fmla="*/ 11105 h 12980"/>
              <a:gd name="connsiteX53" fmla="*/ 3801 w 5664"/>
              <a:gd name="connsiteY53" fmla="*/ 11387 h 12980"/>
              <a:gd name="connsiteX54" fmla="*/ 3739 w 5664"/>
              <a:gd name="connsiteY54" fmla="*/ 11672 h 12980"/>
              <a:gd name="connsiteX55" fmla="*/ 3599 w 5664"/>
              <a:gd name="connsiteY55" fmla="*/ 11956 h 12980"/>
              <a:gd name="connsiteX56" fmla="*/ 3536 w 5664"/>
              <a:gd name="connsiteY56" fmla="*/ 12176 h 12980"/>
              <a:gd name="connsiteX57" fmla="*/ 3505 w 5664"/>
              <a:gd name="connsiteY57" fmla="*/ 12554 h 12980"/>
              <a:gd name="connsiteX58" fmla="*/ 3276 w 5664"/>
              <a:gd name="connsiteY58" fmla="*/ 12728 h 12980"/>
              <a:gd name="connsiteX59" fmla="*/ 3048 w 5664"/>
              <a:gd name="connsiteY59" fmla="*/ 12886 h 12980"/>
              <a:gd name="connsiteX60" fmla="*/ 2812 w 5664"/>
              <a:gd name="connsiteY60" fmla="*/ 12980 h 12980"/>
              <a:gd name="connsiteX61" fmla="*/ 2464 w 5664"/>
              <a:gd name="connsiteY61" fmla="*/ 12980 h 12980"/>
              <a:gd name="connsiteX62" fmla="*/ 2150 w 5664"/>
              <a:gd name="connsiteY62" fmla="*/ 12697 h 12980"/>
              <a:gd name="connsiteX63" fmla="*/ 1991 w 5664"/>
              <a:gd name="connsiteY63" fmla="*/ 12413 h 12980"/>
              <a:gd name="connsiteX64" fmla="*/ 1944 w 5664"/>
              <a:gd name="connsiteY64" fmla="*/ 12145 h 12980"/>
              <a:gd name="connsiteX65" fmla="*/ 1637 w 5664"/>
              <a:gd name="connsiteY65" fmla="*/ 11845 h 12980"/>
              <a:gd name="connsiteX66" fmla="*/ 1503 w 5664"/>
              <a:gd name="connsiteY66" fmla="*/ 11627 h 12980"/>
              <a:gd name="connsiteX67" fmla="*/ 1543 w 5664"/>
              <a:gd name="connsiteY67" fmla="*/ 11396 h 12980"/>
              <a:gd name="connsiteX68" fmla="*/ 1354 w 5664"/>
              <a:gd name="connsiteY68" fmla="*/ 10875 h 12980"/>
              <a:gd name="connsiteX69" fmla="*/ 1154 w 5664"/>
              <a:gd name="connsiteY69" fmla="*/ 10079 h 12980"/>
              <a:gd name="connsiteX70" fmla="*/ 1211 w 5664"/>
              <a:gd name="connsiteY70" fmla="*/ 9480 h 12980"/>
              <a:gd name="connsiteX71" fmla="*/ 933 w 5664"/>
              <a:gd name="connsiteY71" fmla="*/ 8912 h 12980"/>
              <a:gd name="connsiteX72" fmla="*/ 885 w 5664"/>
              <a:gd name="connsiteY72" fmla="*/ 8534 h 12980"/>
              <a:gd name="connsiteX73" fmla="*/ 857 w 5664"/>
              <a:gd name="connsiteY73" fmla="*/ 8227 h 12980"/>
              <a:gd name="connsiteX74" fmla="*/ 588 w 5664"/>
              <a:gd name="connsiteY74" fmla="*/ 7919 h 12980"/>
              <a:gd name="connsiteX75" fmla="*/ 526 w 5664"/>
              <a:gd name="connsiteY75" fmla="*/ 7588 h 12980"/>
              <a:gd name="connsiteX76" fmla="*/ 399 w 5664"/>
              <a:gd name="connsiteY76" fmla="*/ 6926 h 12980"/>
              <a:gd name="connsiteX77" fmla="*/ 337 w 5664"/>
              <a:gd name="connsiteY77" fmla="*/ 6452 h 12980"/>
              <a:gd name="connsiteX78" fmla="*/ 226 w 5664"/>
              <a:gd name="connsiteY78" fmla="*/ 6232 h 12980"/>
              <a:gd name="connsiteX79" fmla="*/ 226 w 5664"/>
              <a:gd name="connsiteY79" fmla="*/ 5790 h 12980"/>
              <a:gd name="connsiteX80" fmla="*/ 133 w 5664"/>
              <a:gd name="connsiteY80" fmla="*/ 5522 h 12980"/>
              <a:gd name="connsiteX81" fmla="*/ 133 w 5664"/>
              <a:gd name="connsiteY81" fmla="*/ 5160 h 12980"/>
              <a:gd name="connsiteX82" fmla="*/ 22 w 5664"/>
              <a:gd name="connsiteY82" fmla="*/ 4939 h 12980"/>
              <a:gd name="connsiteX83" fmla="*/ 22 w 5664"/>
              <a:gd name="connsiteY83" fmla="*/ 4577 h 12980"/>
              <a:gd name="connsiteX84" fmla="*/ 22 w 5664"/>
              <a:gd name="connsiteY84" fmla="*/ 4577 h 12980"/>
              <a:gd name="connsiteX85" fmla="*/ 29 w 5664"/>
              <a:gd name="connsiteY85" fmla="*/ 4548 h 12980"/>
              <a:gd name="connsiteX86" fmla="*/ 35 w 5664"/>
              <a:gd name="connsiteY86" fmla="*/ 4519 h 12980"/>
              <a:gd name="connsiteX87" fmla="*/ 39 w 5664"/>
              <a:gd name="connsiteY87" fmla="*/ 4483 h 12980"/>
              <a:gd name="connsiteX88" fmla="*/ 42 w 5664"/>
              <a:gd name="connsiteY88" fmla="*/ 4446 h 12980"/>
              <a:gd name="connsiteX89" fmla="*/ 43 w 5664"/>
              <a:gd name="connsiteY89" fmla="*/ 4428 h 12980"/>
              <a:gd name="connsiteX90" fmla="*/ 42 w 5664"/>
              <a:gd name="connsiteY90" fmla="*/ 4410 h 12980"/>
              <a:gd name="connsiteX91" fmla="*/ 39 w 5664"/>
              <a:gd name="connsiteY91" fmla="*/ 4394 h 12980"/>
              <a:gd name="connsiteX92" fmla="*/ 35 w 5664"/>
              <a:gd name="connsiteY92" fmla="*/ 4378 h 12980"/>
              <a:gd name="connsiteX93" fmla="*/ 29 w 5664"/>
              <a:gd name="connsiteY93" fmla="*/ 4366 h 12980"/>
              <a:gd name="connsiteX94" fmla="*/ 22 w 5664"/>
              <a:gd name="connsiteY94" fmla="*/ 4355 h 12980"/>
              <a:gd name="connsiteX95" fmla="*/ 22 w 5664"/>
              <a:gd name="connsiteY95" fmla="*/ 4355 h 12980"/>
              <a:gd name="connsiteX96" fmla="*/ 17 w 5664"/>
              <a:gd name="connsiteY96" fmla="*/ 4351 h 12980"/>
              <a:gd name="connsiteX97" fmla="*/ 14 w 5664"/>
              <a:gd name="connsiteY97" fmla="*/ 4345 h 12980"/>
              <a:gd name="connsiteX98" fmla="*/ 9 w 5664"/>
              <a:gd name="connsiteY98" fmla="*/ 4330 h 12980"/>
              <a:gd name="connsiteX99" fmla="*/ 4 w 5664"/>
              <a:gd name="connsiteY99" fmla="*/ 4313 h 12980"/>
              <a:gd name="connsiteX100" fmla="*/ 1 w 5664"/>
              <a:gd name="connsiteY100" fmla="*/ 4294 h 12980"/>
              <a:gd name="connsiteX101" fmla="*/ 0 w 5664"/>
              <a:gd name="connsiteY101" fmla="*/ 4273 h 12980"/>
              <a:gd name="connsiteX102" fmla="*/ 1 w 5664"/>
              <a:gd name="connsiteY102" fmla="*/ 4250 h 12980"/>
              <a:gd name="connsiteX103" fmla="*/ 4 w 5664"/>
              <a:gd name="connsiteY103" fmla="*/ 4203 h 12980"/>
              <a:gd name="connsiteX104" fmla="*/ 9 w 5664"/>
              <a:gd name="connsiteY104" fmla="*/ 4160 h 12980"/>
              <a:gd name="connsiteX105" fmla="*/ 14 w 5664"/>
              <a:gd name="connsiteY105" fmla="*/ 4123 h 12980"/>
              <a:gd name="connsiteX106" fmla="*/ 22 w 5664"/>
              <a:gd name="connsiteY106" fmla="*/ 4088 h 12980"/>
              <a:gd name="connsiteX107" fmla="*/ 0 w 5664"/>
              <a:gd name="connsiteY107" fmla="*/ 3945 h 12980"/>
              <a:gd name="connsiteX108" fmla="*/ 1954 w 5664"/>
              <a:gd name="connsiteY108" fmla="*/ 1177 h 12980"/>
              <a:gd name="connsiteX0" fmla="*/ 1841 w 5664"/>
              <a:gd name="connsiteY0" fmla="*/ 760 h 12980"/>
              <a:gd name="connsiteX1" fmla="*/ 2046 w 5664"/>
              <a:gd name="connsiteY1" fmla="*/ 666 h 12980"/>
              <a:gd name="connsiteX2" fmla="*/ 2156 w 5664"/>
              <a:gd name="connsiteY2" fmla="*/ 509 h 12980"/>
              <a:gd name="connsiteX3" fmla="*/ 2362 w 5664"/>
              <a:gd name="connsiteY3" fmla="*/ 177 h 12980"/>
              <a:gd name="connsiteX4" fmla="*/ 2567 w 5664"/>
              <a:gd name="connsiteY4" fmla="*/ 20 h 12980"/>
              <a:gd name="connsiteX5" fmla="*/ 2708 w 5664"/>
              <a:gd name="connsiteY5" fmla="*/ 20 h 12980"/>
              <a:gd name="connsiteX6" fmla="*/ 2708 w 5664"/>
              <a:gd name="connsiteY6" fmla="*/ 20 h 12980"/>
              <a:gd name="connsiteX7" fmla="*/ 2949 w 5664"/>
              <a:gd name="connsiteY7" fmla="*/ 248 h 12980"/>
              <a:gd name="connsiteX8" fmla="*/ 3070 w 5664"/>
              <a:gd name="connsiteY8" fmla="*/ 378 h 12980"/>
              <a:gd name="connsiteX9" fmla="*/ 3103 w 5664"/>
              <a:gd name="connsiteY9" fmla="*/ 446 h 12980"/>
              <a:gd name="connsiteX10" fmla="*/ 3338 w 5664"/>
              <a:gd name="connsiteY10" fmla="*/ 650 h 12980"/>
              <a:gd name="connsiteX11" fmla="*/ 3622 w 5664"/>
              <a:gd name="connsiteY11" fmla="*/ 760 h 12980"/>
              <a:gd name="connsiteX12" fmla="*/ 3622 w 5664"/>
              <a:gd name="connsiteY12" fmla="*/ 855 h 12980"/>
              <a:gd name="connsiteX13" fmla="*/ 3748 w 5664"/>
              <a:gd name="connsiteY13" fmla="*/ 903 h 12980"/>
              <a:gd name="connsiteX14" fmla="*/ 3906 w 5664"/>
              <a:gd name="connsiteY14" fmla="*/ 1028 h 12980"/>
              <a:gd name="connsiteX15" fmla="*/ 4009 w 5664"/>
              <a:gd name="connsiteY15" fmla="*/ 1142 h 12980"/>
              <a:gd name="connsiteX16" fmla="*/ 4072 w 5664"/>
              <a:gd name="connsiteY16" fmla="*/ 1379 h 12980"/>
              <a:gd name="connsiteX17" fmla="*/ 4213 w 5664"/>
              <a:gd name="connsiteY17" fmla="*/ 1438 h 12980"/>
              <a:gd name="connsiteX18" fmla="*/ 4249 w 5664"/>
              <a:gd name="connsiteY18" fmla="*/ 1592 h 12980"/>
              <a:gd name="connsiteX19" fmla="*/ 4391 w 5664"/>
              <a:gd name="connsiteY19" fmla="*/ 1841 h 12980"/>
              <a:gd name="connsiteX20" fmla="*/ 4581 w 5664"/>
              <a:gd name="connsiteY20" fmla="*/ 2029 h 12980"/>
              <a:gd name="connsiteX21" fmla="*/ 4604 w 5664"/>
              <a:gd name="connsiteY21" fmla="*/ 2350 h 12980"/>
              <a:gd name="connsiteX22" fmla="*/ 4722 w 5664"/>
              <a:gd name="connsiteY22" fmla="*/ 2550 h 12980"/>
              <a:gd name="connsiteX23" fmla="*/ 5018 w 5664"/>
              <a:gd name="connsiteY23" fmla="*/ 2705 h 12980"/>
              <a:gd name="connsiteX24" fmla="*/ 5112 w 5664"/>
              <a:gd name="connsiteY24" fmla="*/ 2823 h 12980"/>
              <a:gd name="connsiteX25" fmla="*/ 5159 w 5664"/>
              <a:gd name="connsiteY25" fmla="*/ 2964 h 12980"/>
              <a:gd name="connsiteX26" fmla="*/ 5243 w 5664"/>
              <a:gd name="connsiteY26" fmla="*/ 3047 h 12980"/>
              <a:gd name="connsiteX27" fmla="*/ 5432 w 5664"/>
              <a:gd name="connsiteY27" fmla="*/ 3308 h 12980"/>
              <a:gd name="connsiteX28" fmla="*/ 5523 w 5664"/>
              <a:gd name="connsiteY28" fmla="*/ 3583 h 12980"/>
              <a:gd name="connsiteX29" fmla="*/ 5585 w 5664"/>
              <a:gd name="connsiteY29" fmla="*/ 3662 h 12980"/>
              <a:gd name="connsiteX30" fmla="*/ 5606 w 5664"/>
              <a:gd name="connsiteY30" fmla="*/ 3745 h 12980"/>
              <a:gd name="connsiteX31" fmla="*/ 5664 w 5664"/>
              <a:gd name="connsiteY31" fmla="*/ 3883 h 12980"/>
              <a:gd name="connsiteX32" fmla="*/ 5664 w 5664"/>
              <a:gd name="connsiteY32" fmla="*/ 4182 h 12980"/>
              <a:gd name="connsiteX33" fmla="*/ 5664 w 5664"/>
              <a:gd name="connsiteY33" fmla="*/ 4371 h 12980"/>
              <a:gd name="connsiteX34" fmla="*/ 5491 w 5664"/>
              <a:gd name="connsiteY34" fmla="*/ 4773 h 12980"/>
              <a:gd name="connsiteX35" fmla="*/ 5585 w 5664"/>
              <a:gd name="connsiteY35" fmla="*/ 5269 h 12980"/>
              <a:gd name="connsiteX36" fmla="*/ 5523 w 5664"/>
              <a:gd name="connsiteY36" fmla="*/ 5428 h 12980"/>
              <a:gd name="connsiteX37" fmla="*/ 5539 w 5664"/>
              <a:gd name="connsiteY37" fmla="*/ 5633 h 12980"/>
              <a:gd name="connsiteX38" fmla="*/ 5443 w 5664"/>
              <a:gd name="connsiteY38" fmla="*/ 6216 h 12980"/>
              <a:gd name="connsiteX39" fmla="*/ 5318 w 5664"/>
              <a:gd name="connsiteY39" fmla="*/ 7162 h 12980"/>
              <a:gd name="connsiteX40" fmla="*/ 5096 w 5664"/>
              <a:gd name="connsiteY40" fmla="*/ 7462 h 12980"/>
              <a:gd name="connsiteX41" fmla="*/ 4923 w 5664"/>
              <a:gd name="connsiteY41" fmla="*/ 7997 h 12980"/>
              <a:gd name="connsiteX42" fmla="*/ 4779 w 5664"/>
              <a:gd name="connsiteY42" fmla="*/ 8297 h 12980"/>
              <a:gd name="connsiteX43" fmla="*/ 4685 w 5664"/>
              <a:gd name="connsiteY43" fmla="*/ 8629 h 12980"/>
              <a:gd name="connsiteX44" fmla="*/ 4669 w 5664"/>
              <a:gd name="connsiteY44" fmla="*/ 8991 h 12980"/>
              <a:gd name="connsiteX45" fmla="*/ 4479 w 5664"/>
              <a:gd name="connsiteY45" fmla="*/ 9323 h 12980"/>
              <a:gd name="connsiteX46" fmla="*/ 4495 w 5664"/>
              <a:gd name="connsiteY46" fmla="*/ 9433 h 12980"/>
              <a:gd name="connsiteX47" fmla="*/ 4385 w 5664"/>
              <a:gd name="connsiteY47" fmla="*/ 9606 h 12980"/>
              <a:gd name="connsiteX48" fmla="*/ 4290 w 5664"/>
              <a:gd name="connsiteY48" fmla="*/ 9953 h 12980"/>
              <a:gd name="connsiteX49" fmla="*/ 4290 w 5664"/>
              <a:gd name="connsiteY49" fmla="*/ 10222 h 12980"/>
              <a:gd name="connsiteX50" fmla="*/ 4322 w 5664"/>
              <a:gd name="connsiteY50" fmla="*/ 10568 h 12980"/>
              <a:gd name="connsiteX51" fmla="*/ 4164 w 5664"/>
              <a:gd name="connsiteY51" fmla="*/ 10773 h 12980"/>
              <a:gd name="connsiteX52" fmla="*/ 4053 w 5664"/>
              <a:gd name="connsiteY52" fmla="*/ 11105 h 12980"/>
              <a:gd name="connsiteX53" fmla="*/ 3801 w 5664"/>
              <a:gd name="connsiteY53" fmla="*/ 11387 h 12980"/>
              <a:gd name="connsiteX54" fmla="*/ 3739 w 5664"/>
              <a:gd name="connsiteY54" fmla="*/ 11672 h 12980"/>
              <a:gd name="connsiteX55" fmla="*/ 3599 w 5664"/>
              <a:gd name="connsiteY55" fmla="*/ 11956 h 12980"/>
              <a:gd name="connsiteX56" fmla="*/ 3536 w 5664"/>
              <a:gd name="connsiteY56" fmla="*/ 12176 h 12980"/>
              <a:gd name="connsiteX57" fmla="*/ 3505 w 5664"/>
              <a:gd name="connsiteY57" fmla="*/ 12554 h 12980"/>
              <a:gd name="connsiteX58" fmla="*/ 3276 w 5664"/>
              <a:gd name="connsiteY58" fmla="*/ 12728 h 12980"/>
              <a:gd name="connsiteX59" fmla="*/ 3048 w 5664"/>
              <a:gd name="connsiteY59" fmla="*/ 12886 h 12980"/>
              <a:gd name="connsiteX60" fmla="*/ 2812 w 5664"/>
              <a:gd name="connsiteY60" fmla="*/ 12980 h 12980"/>
              <a:gd name="connsiteX61" fmla="*/ 2464 w 5664"/>
              <a:gd name="connsiteY61" fmla="*/ 12980 h 12980"/>
              <a:gd name="connsiteX62" fmla="*/ 2150 w 5664"/>
              <a:gd name="connsiteY62" fmla="*/ 12697 h 12980"/>
              <a:gd name="connsiteX63" fmla="*/ 1991 w 5664"/>
              <a:gd name="connsiteY63" fmla="*/ 12413 h 12980"/>
              <a:gd name="connsiteX64" fmla="*/ 1944 w 5664"/>
              <a:gd name="connsiteY64" fmla="*/ 12145 h 12980"/>
              <a:gd name="connsiteX65" fmla="*/ 1637 w 5664"/>
              <a:gd name="connsiteY65" fmla="*/ 11845 h 12980"/>
              <a:gd name="connsiteX66" fmla="*/ 1503 w 5664"/>
              <a:gd name="connsiteY66" fmla="*/ 11627 h 12980"/>
              <a:gd name="connsiteX67" fmla="*/ 1543 w 5664"/>
              <a:gd name="connsiteY67" fmla="*/ 11396 h 12980"/>
              <a:gd name="connsiteX68" fmla="*/ 1354 w 5664"/>
              <a:gd name="connsiteY68" fmla="*/ 10875 h 12980"/>
              <a:gd name="connsiteX69" fmla="*/ 1154 w 5664"/>
              <a:gd name="connsiteY69" fmla="*/ 10079 h 12980"/>
              <a:gd name="connsiteX70" fmla="*/ 1211 w 5664"/>
              <a:gd name="connsiteY70" fmla="*/ 9480 h 12980"/>
              <a:gd name="connsiteX71" fmla="*/ 933 w 5664"/>
              <a:gd name="connsiteY71" fmla="*/ 8912 h 12980"/>
              <a:gd name="connsiteX72" fmla="*/ 885 w 5664"/>
              <a:gd name="connsiteY72" fmla="*/ 8534 h 12980"/>
              <a:gd name="connsiteX73" fmla="*/ 857 w 5664"/>
              <a:gd name="connsiteY73" fmla="*/ 8227 h 12980"/>
              <a:gd name="connsiteX74" fmla="*/ 588 w 5664"/>
              <a:gd name="connsiteY74" fmla="*/ 7919 h 12980"/>
              <a:gd name="connsiteX75" fmla="*/ 526 w 5664"/>
              <a:gd name="connsiteY75" fmla="*/ 7588 h 12980"/>
              <a:gd name="connsiteX76" fmla="*/ 399 w 5664"/>
              <a:gd name="connsiteY76" fmla="*/ 6926 h 12980"/>
              <a:gd name="connsiteX77" fmla="*/ 337 w 5664"/>
              <a:gd name="connsiteY77" fmla="*/ 6452 h 12980"/>
              <a:gd name="connsiteX78" fmla="*/ 226 w 5664"/>
              <a:gd name="connsiteY78" fmla="*/ 6232 h 12980"/>
              <a:gd name="connsiteX79" fmla="*/ 226 w 5664"/>
              <a:gd name="connsiteY79" fmla="*/ 5790 h 12980"/>
              <a:gd name="connsiteX80" fmla="*/ 133 w 5664"/>
              <a:gd name="connsiteY80" fmla="*/ 5522 h 12980"/>
              <a:gd name="connsiteX81" fmla="*/ 133 w 5664"/>
              <a:gd name="connsiteY81" fmla="*/ 5160 h 12980"/>
              <a:gd name="connsiteX82" fmla="*/ 22 w 5664"/>
              <a:gd name="connsiteY82" fmla="*/ 4939 h 12980"/>
              <a:gd name="connsiteX83" fmla="*/ 22 w 5664"/>
              <a:gd name="connsiteY83" fmla="*/ 4577 h 12980"/>
              <a:gd name="connsiteX84" fmla="*/ 22 w 5664"/>
              <a:gd name="connsiteY84" fmla="*/ 4577 h 12980"/>
              <a:gd name="connsiteX85" fmla="*/ 29 w 5664"/>
              <a:gd name="connsiteY85" fmla="*/ 4548 h 12980"/>
              <a:gd name="connsiteX86" fmla="*/ 35 w 5664"/>
              <a:gd name="connsiteY86" fmla="*/ 4519 h 12980"/>
              <a:gd name="connsiteX87" fmla="*/ 39 w 5664"/>
              <a:gd name="connsiteY87" fmla="*/ 4483 h 12980"/>
              <a:gd name="connsiteX88" fmla="*/ 42 w 5664"/>
              <a:gd name="connsiteY88" fmla="*/ 4446 h 12980"/>
              <a:gd name="connsiteX89" fmla="*/ 43 w 5664"/>
              <a:gd name="connsiteY89" fmla="*/ 4428 h 12980"/>
              <a:gd name="connsiteX90" fmla="*/ 42 w 5664"/>
              <a:gd name="connsiteY90" fmla="*/ 4410 h 12980"/>
              <a:gd name="connsiteX91" fmla="*/ 39 w 5664"/>
              <a:gd name="connsiteY91" fmla="*/ 4394 h 12980"/>
              <a:gd name="connsiteX92" fmla="*/ 35 w 5664"/>
              <a:gd name="connsiteY92" fmla="*/ 4378 h 12980"/>
              <a:gd name="connsiteX93" fmla="*/ 29 w 5664"/>
              <a:gd name="connsiteY93" fmla="*/ 4366 h 12980"/>
              <a:gd name="connsiteX94" fmla="*/ 22 w 5664"/>
              <a:gd name="connsiteY94" fmla="*/ 4355 h 12980"/>
              <a:gd name="connsiteX95" fmla="*/ 22 w 5664"/>
              <a:gd name="connsiteY95" fmla="*/ 4355 h 12980"/>
              <a:gd name="connsiteX96" fmla="*/ 17 w 5664"/>
              <a:gd name="connsiteY96" fmla="*/ 4351 h 12980"/>
              <a:gd name="connsiteX97" fmla="*/ 14 w 5664"/>
              <a:gd name="connsiteY97" fmla="*/ 4345 h 12980"/>
              <a:gd name="connsiteX98" fmla="*/ 9 w 5664"/>
              <a:gd name="connsiteY98" fmla="*/ 4330 h 12980"/>
              <a:gd name="connsiteX99" fmla="*/ 4 w 5664"/>
              <a:gd name="connsiteY99" fmla="*/ 4313 h 12980"/>
              <a:gd name="connsiteX100" fmla="*/ 1 w 5664"/>
              <a:gd name="connsiteY100" fmla="*/ 4294 h 12980"/>
              <a:gd name="connsiteX101" fmla="*/ 0 w 5664"/>
              <a:gd name="connsiteY101" fmla="*/ 4273 h 12980"/>
              <a:gd name="connsiteX102" fmla="*/ 1 w 5664"/>
              <a:gd name="connsiteY102" fmla="*/ 4250 h 12980"/>
              <a:gd name="connsiteX103" fmla="*/ 4 w 5664"/>
              <a:gd name="connsiteY103" fmla="*/ 4203 h 12980"/>
              <a:gd name="connsiteX104" fmla="*/ 9 w 5664"/>
              <a:gd name="connsiteY104" fmla="*/ 4160 h 12980"/>
              <a:gd name="connsiteX105" fmla="*/ 14 w 5664"/>
              <a:gd name="connsiteY105" fmla="*/ 4123 h 12980"/>
              <a:gd name="connsiteX106" fmla="*/ 22 w 5664"/>
              <a:gd name="connsiteY106" fmla="*/ 4088 h 12980"/>
              <a:gd name="connsiteX107" fmla="*/ 0 w 5664"/>
              <a:gd name="connsiteY107" fmla="*/ 3945 h 12980"/>
              <a:gd name="connsiteX108" fmla="*/ 1954 w 5664"/>
              <a:gd name="connsiteY108" fmla="*/ 1177 h 12980"/>
              <a:gd name="connsiteX109" fmla="*/ 1841 w 5664"/>
              <a:gd name="connsiteY109" fmla="*/ 760 h 12980"/>
              <a:gd name="connsiteX0" fmla="*/ 1841 w 5664"/>
              <a:gd name="connsiteY0" fmla="*/ 760 h 12980"/>
              <a:gd name="connsiteX1" fmla="*/ 2156 w 5664"/>
              <a:gd name="connsiteY1" fmla="*/ 509 h 12980"/>
              <a:gd name="connsiteX2" fmla="*/ 2362 w 5664"/>
              <a:gd name="connsiteY2" fmla="*/ 177 h 12980"/>
              <a:gd name="connsiteX3" fmla="*/ 2567 w 5664"/>
              <a:gd name="connsiteY3" fmla="*/ 20 h 12980"/>
              <a:gd name="connsiteX4" fmla="*/ 2708 w 5664"/>
              <a:gd name="connsiteY4" fmla="*/ 20 h 12980"/>
              <a:gd name="connsiteX5" fmla="*/ 2708 w 5664"/>
              <a:gd name="connsiteY5" fmla="*/ 20 h 12980"/>
              <a:gd name="connsiteX6" fmla="*/ 2949 w 5664"/>
              <a:gd name="connsiteY6" fmla="*/ 248 h 12980"/>
              <a:gd name="connsiteX7" fmla="*/ 3070 w 5664"/>
              <a:gd name="connsiteY7" fmla="*/ 378 h 12980"/>
              <a:gd name="connsiteX8" fmla="*/ 3103 w 5664"/>
              <a:gd name="connsiteY8" fmla="*/ 446 h 12980"/>
              <a:gd name="connsiteX9" fmla="*/ 3338 w 5664"/>
              <a:gd name="connsiteY9" fmla="*/ 650 h 12980"/>
              <a:gd name="connsiteX10" fmla="*/ 3622 w 5664"/>
              <a:gd name="connsiteY10" fmla="*/ 760 h 12980"/>
              <a:gd name="connsiteX11" fmla="*/ 3622 w 5664"/>
              <a:gd name="connsiteY11" fmla="*/ 855 h 12980"/>
              <a:gd name="connsiteX12" fmla="*/ 3748 w 5664"/>
              <a:gd name="connsiteY12" fmla="*/ 903 h 12980"/>
              <a:gd name="connsiteX13" fmla="*/ 3906 w 5664"/>
              <a:gd name="connsiteY13" fmla="*/ 1028 h 12980"/>
              <a:gd name="connsiteX14" fmla="*/ 4009 w 5664"/>
              <a:gd name="connsiteY14" fmla="*/ 1142 h 12980"/>
              <a:gd name="connsiteX15" fmla="*/ 4072 w 5664"/>
              <a:gd name="connsiteY15" fmla="*/ 1379 h 12980"/>
              <a:gd name="connsiteX16" fmla="*/ 4213 w 5664"/>
              <a:gd name="connsiteY16" fmla="*/ 1438 h 12980"/>
              <a:gd name="connsiteX17" fmla="*/ 4249 w 5664"/>
              <a:gd name="connsiteY17" fmla="*/ 1592 h 12980"/>
              <a:gd name="connsiteX18" fmla="*/ 4391 w 5664"/>
              <a:gd name="connsiteY18" fmla="*/ 1841 h 12980"/>
              <a:gd name="connsiteX19" fmla="*/ 4581 w 5664"/>
              <a:gd name="connsiteY19" fmla="*/ 2029 h 12980"/>
              <a:gd name="connsiteX20" fmla="*/ 4604 w 5664"/>
              <a:gd name="connsiteY20" fmla="*/ 2350 h 12980"/>
              <a:gd name="connsiteX21" fmla="*/ 4722 w 5664"/>
              <a:gd name="connsiteY21" fmla="*/ 2550 h 12980"/>
              <a:gd name="connsiteX22" fmla="*/ 5018 w 5664"/>
              <a:gd name="connsiteY22" fmla="*/ 2705 h 12980"/>
              <a:gd name="connsiteX23" fmla="*/ 5112 w 5664"/>
              <a:gd name="connsiteY23" fmla="*/ 2823 h 12980"/>
              <a:gd name="connsiteX24" fmla="*/ 5159 w 5664"/>
              <a:gd name="connsiteY24" fmla="*/ 2964 h 12980"/>
              <a:gd name="connsiteX25" fmla="*/ 5243 w 5664"/>
              <a:gd name="connsiteY25" fmla="*/ 3047 h 12980"/>
              <a:gd name="connsiteX26" fmla="*/ 5432 w 5664"/>
              <a:gd name="connsiteY26" fmla="*/ 3308 h 12980"/>
              <a:gd name="connsiteX27" fmla="*/ 5523 w 5664"/>
              <a:gd name="connsiteY27" fmla="*/ 3583 h 12980"/>
              <a:gd name="connsiteX28" fmla="*/ 5585 w 5664"/>
              <a:gd name="connsiteY28" fmla="*/ 3662 h 12980"/>
              <a:gd name="connsiteX29" fmla="*/ 5606 w 5664"/>
              <a:gd name="connsiteY29" fmla="*/ 3745 h 12980"/>
              <a:gd name="connsiteX30" fmla="*/ 5664 w 5664"/>
              <a:gd name="connsiteY30" fmla="*/ 3883 h 12980"/>
              <a:gd name="connsiteX31" fmla="*/ 5664 w 5664"/>
              <a:gd name="connsiteY31" fmla="*/ 4182 h 12980"/>
              <a:gd name="connsiteX32" fmla="*/ 5664 w 5664"/>
              <a:gd name="connsiteY32" fmla="*/ 4371 h 12980"/>
              <a:gd name="connsiteX33" fmla="*/ 5491 w 5664"/>
              <a:gd name="connsiteY33" fmla="*/ 4773 h 12980"/>
              <a:gd name="connsiteX34" fmla="*/ 5585 w 5664"/>
              <a:gd name="connsiteY34" fmla="*/ 5269 h 12980"/>
              <a:gd name="connsiteX35" fmla="*/ 5523 w 5664"/>
              <a:gd name="connsiteY35" fmla="*/ 5428 h 12980"/>
              <a:gd name="connsiteX36" fmla="*/ 5539 w 5664"/>
              <a:gd name="connsiteY36" fmla="*/ 5633 h 12980"/>
              <a:gd name="connsiteX37" fmla="*/ 5443 w 5664"/>
              <a:gd name="connsiteY37" fmla="*/ 6216 h 12980"/>
              <a:gd name="connsiteX38" fmla="*/ 5318 w 5664"/>
              <a:gd name="connsiteY38" fmla="*/ 7162 h 12980"/>
              <a:gd name="connsiteX39" fmla="*/ 5096 w 5664"/>
              <a:gd name="connsiteY39" fmla="*/ 7462 h 12980"/>
              <a:gd name="connsiteX40" fmla="*/ 4923 w 5664"/>
              <a:gd name="connsiteY40" fmla="*/ 7997 h 12980"/>
              <a:gd name="connsiteX41" fmla="*/ 4779 w 5664"/>
              <a:gd name="connsiteY41" fmla="*/ 8297 h 12980"/>
              <a:gd name="connsiteX42" fmla="*/ 4685 w 5664"/>
              <a:gd name="connsiteY42" fmla="*/ 8629 h 12980"/>
              <a:gd name="connsiteX43" fmla="*/ 4669 w 5664"/>
              <a:gd name="connsiteY43" fmla="*/ 8991 h 12980"/>
              <a:gd name="connsiteX44" fmla="*/ 4479 w 5664"/>
              <a:gd name="connsiteY44" fmla="*/ 9323 h 12980"/>
              <a:gd name="connsiteX45" fmla="*/ 4495 w 5664"/>
              <a:gd name="connsiteY45" fmla="*/ 9433 h 12980"/>
              <a:gd name="connsiteX46" fmla="*/ 4385 w 5664"/>
              <a:gd name="connsiteY46" fmla="*/ 9606 h 12980"/>
              <a:gd name="connsiteX47" fmla="*/ 4290 w 5664"/>
              <a:gd name="connsiteY47" fmla="*/ 9953 h 12980"/>
              <a:gd name="connsiteX48" fmla="*/ 4290 w 5664"/>
              <a:gd name="connsiteY48" fmla="*/ 10222 h 12980"/>
              <a:gd name="connsiteX49" fmla="*/ 4322 w 5664"/>
              <a:gd name="connsiteY49" fmla="*/ 10568 h 12980"/>
              <a:gd name="connsiteX50" fmla="*/ 4164 w 5664"/>
              <a:gd name="connsiteY50" fmla="*/ 10773 h 12980"/>
              <a:gd name="connsiteX51" fmla="*/ 4053 w 5664"/>
              <a:gd name="connsiteY51" fmla="*/ 11105 h 12980"/>
              <a:gd name="connsiteX52" fmla="*/ 3801 w 5664"/>
              <a:gd name="connsiteY52" fmla="*/ 11387 h 12980"/>
              <a:gd name="connsiteX53" fmla="*/ 3739 w 5664"/>
              <a:gd name="connsiteY53" fmla="*/ 11672 h 12980"/>
              <a:gd name="connsiteX54" fmla="*/ 3599 w 5664"/>
              <a:gd name="connsiteY54" fmla="*/ 11956 h 12980"/>
              <a:gd name="connsiteX55" fmla="*/ 3536 w 5664"/>
              <a:gd name="connsiteY55" fmla="*/ 12176 h 12980"/>
              <a:gd name="connsiteX56" fmla="*/ 3505 w 5664"/>
              <a:gd name="connsiteY56" fmla="*/ 12554 h 12980"/>
              <a:gd name="connsiteX57" fmla="*/ 3276 w 5664"/>
              <a:gd name="connsiteY57" fmla="*/ 12728 h 12980"/>
              <a:gd name="connsiteX58" fmla="*/ 3048 w 5664"/>
              <a:gd name="connsiteY58" fmla="*/ 12886 h 12980"/>
              <a:gd name="connsiteX59" fmla="*/ 2812 w 5664"/>
              <a:gd name="connsiteY59" fmla="*/ 12980 h 12980"/>
              <a:gd name="connsiteX60" fmla="*/ 2464 w 5664"/>
              <a:gd name="connsiteY60" fmla="*/ 12980 h 12980"/>
              <a:gd name="connsiteX61" fmla="*/ 2150 w 5664"/>
              <a:gd name="connsiteY61" fmla="*/ 12697 h 12980"/>
              <a:gd name="connsiteX62" fmla="*/ 1991 w 5664"/>
              <a:gd name="connsiteY62" fmla="*/ 12413 h 12980"/>
              <a:gd name="connsiteX63" fmla="*/ 1944 w 5664"/>
              <a:gd name="connsiteY63" fmla="*/ 12145 h 12980"/>
              <a:gd name="connsiteX64" fmla="*/ 1637 w 5664"/>
              <a:gd name="connsiteY64" fmla="*/ 11845 h 12980"/>
              <a:gd name="connsiteX65" fmla="*/ 1503 w 5664"/>
              <a:gd name="connsiteY65" fmla="*/ 11627 h 12980"/>
              <a:gd name="connsiteX66" fmla="*/ 1543 w 5664"/>
              <a:gd name="connsiteY66" fmla="*/ 11396 h 12980"/>
              <a:gd name="connsiteX67" fmla="*/ 1354 w 5664"/>
              <a:gd name="connsiteY67" fmla="*/ 10875 h 12980"/>
              <a:gd name="connsiteX68" fmla="*/ 1154 w 5664"/>
              <a:gd name="connsiteY68" fmla="*/ 10079 h 12980"/>
              <a:gd name="connsiteX69" fmla="*/ 1211 w 5664"/>
              <a:gd name="connsiteY69" fmla="*/ 9480 h 12980"/>
              <a:gd name="connsiteX70" fmla="*/ 933 w 5664"/>
              <a:gd name="connsiteY70" fmla="*/ 8912 h 12980"/>
              <a:gd name="connsiteX71" fmla="*/ 885 w 5664"/>
              <a:gd name="connsiteY71" fmla="*/ 8534 h 12980"/>
              <a:gd name="connsiteX72" fmla="*/ 857 w 5664"/>
              <a:gd name="connsiteY72" fmla="*/ 8227 h 12980"/>
              <a:gd name="connsiteX73" fmla="*/ 588 w 5664"/>
              <a:gd name="connsiteY73" fmla="*/ 7919 h 12980"/>
              <a:gd name="connsiteX74" fmla="*/ 526 w 5664"/>
              <a:gd name="connsiteY74" fmla="*/ 7588 h 12980"/>
              <a:gd name="connsiteX75" fmla="*/ 399 w 5664"/>
              <a:gd name="connsiteY75" fmla="*/ 6926 h 12980"/>
              <a:gd name="connsiteX76" fmla="*/ 337 w 5664"/>
              <a:gd name="connsiteY76" fmla="*/ 6452 h 12980"/>
              <a:gd name="connsiteX77" fmla="*/ 226 w 5664"/>
              <a:gd name="connsiteY77" fmla="*/ 6232 h 12980"/>
              <a:gd name="connsiteX78" fmla="*/ 226 w 5664"/>
              <a:gd name="connsiteY78" fmla="*/ 5790 h 12980"/>
              <a:gd name="connsiteX79" fmla="*/ 133 w 5664"/>
              <a:gd name="connsiteY79" fmla="*/ 5522 h 12980"/>
              <a:gd name="connsiteX80" fmla="*/ 133 w 5664"/>
              <a:gd name="connsiteY80" fmla="*/ 5160 h 12980"/>
              <a:gd name="connsiteX81" fmla="*/ 22 w 5664"/>
              <a:gd name="connsiteY81" fmla="*/ 4939 h 12980"/>
              <a:gd name="connsiteX82" fmla="*/ 22 w 5664"/>
              <a:gd name="connsiteY82" fmla="*/ 4577 h 12980"/>
              <a:gd name="connsiteX83" fmla="*/ 22 w 5664"/>
              <a:gd name="connsiteY83" fmla="*/ 4577 h 12980"/>
              <a:gd name="connsiteX84" fmla="*/ 29 w 5664"/>
              <a:gd name="connsiteY84" fmla="*/ 4548 h 12980"/>
              <a:gd name="connsiteX85" fmla="*/ 35 w 5664"/>
              <a:gd name="connsiteY85" fmla="*/ 4519 h 12980"/>
              <a:gd name="connsiteX86" fmla="*/ 39 w 5664"/>
              <a:gd name="connsiteY86" fmla="*/ 4483 h 12980"/>
              <a:gd name="connsiteX87" fmla="*/ 42 w 5664"/>
              <a:gd name="connsiteY87" fmla="*/ 4446 h 12980"/>
              <a:gd name="connsiteX88" fmla="*/ 43 w 5664"/>
              <a:gd name="connsiteY88" fmla="*/ 4428 h 12980"/>
              <a:gd name="connsiteX89" fmla="*/ 42 w 5664"/>
              <a:gd name="connsiteY89" fmla="*/ 4410 h 12980"/>
              <a:gd name="connsiteX90" fmla="*/ 39 w 5664"/>
              <a:gd name="connsiteY90" fmla="*/ 4394 h 12980"/>
              <a:gd name="connsiteX91" fmla="*/ 35 w 5664"/>
              <a:gd name="connsiteY91" fmla="*/ 4378 h 12980"/>
              <a:gd name="connsiteX92" fmla="*/ 29 w 5664"/>
              <a:gd name="connsiteY92" fmla="*/ 4366 h 12980"/>
              <a:gd name="connsiteX93" fmla="*/ 22 w 5664"/>
              <a:gd name="connsiteY93" fmla="*/ 4355 h 12980"/>
              <a:gd name="connsiteX94" fmla="*/ 22 w 5664"/>
              <a:gd name="connsiteY94" fmla="*/ 4355 h 12980"/>
              <a:gd name="connsiteX95" fmla="*/ 17 w 5664"/>
              <a:gd name="connsiteY95" fmla="*/ 4351 h 12980"/>
              <a:gd name="connsiteX96" fmla="*/ 14 w 5664"/>
              <a:gd name="connsiteY96" fmla="*/ 4345 h 12980"/>
              <a:gd name="connsiteX97" fmla="*/ 9 w 5664"/>
              <a:gd name="connsiteY97" fmla="*/ 4330 h 12980"/>
              <a:gd name="connsiteX98" fmla="*/ 4 w 5664"/>
              <a:gd name="connsiteY98" fmla="*/ 4313 h 12980"/>
              <a:gd name="connsiteX99" fmla="*/ 1 w 5664"/>
              <a:gd name="connsiteY99" fmla="*/ 4294 h 12980"/>
              <a:gd name="connsiteX100" fmla="*/ 0 w 5664"/>
              <a:gd name="connsiteY100" fmla="*/ 4273 h 12980"/>
              <a:gd name="connsiteX101" fmla="*/ 1 w 5664"/>
              <a:gd name="connsiteY101" fmla="*/ 4250 h 12980"/>
              <a:gd name="connsiteX102" fmla="*/ 4 w 5664"/>
              <a:gd name="connsiteY102" fmla="*/ 4203 h 12980"/>
              <a:gd name="connsiteX103" fmla="*/ 9 w 5664"/>
              <a:gd name="connsiteY103" fmla="*/ 4160 h 12980"/>
              <a:gd name="connsiteX104" fmla="*/ 14 w 5664"/>
              <a:gd name="connsiteY104" fmla="*/ 4123 h 12980"/>
              <a:gd name="connsiteX105" fmla="*/ 22 w 5664"/>
              <a:gd name="connsiteY105" fmla="*/ 4088 h 12980"/>
              <a:gd name="connsiteX106" fmla="*/ 0 w 5664"/>
              <a:gd name="connsiteY106" fmla="*/ 3945 h 12980"/>
              <a:gd name="connsiteX107" fmla="*/ 1954 w 5664"/>
              <a:gd name="connsiteY107" fmla="*/ 1177 h 12980"/>
              <a:gd name="connsiteX108" fmla="*/ 1841 w 5664"/>
              <a:gd name="connsiteY108" fmla="*/ 760 h 12980"/>
              <a:gd name="connsiteX0" fmla="*/ 1954 w 5664"/>
              <a:gd name="connsiteY0" fmla="*/ 1177 h 12980"/>
              <a:gd name="connsiteX1" fmla="*/ 2156 w 5664"/>
              <a:gd name="connsiteY1" fmla="*/ 509 h 12980"/>
              <a:gd name="connsiteX2" fmla="*/ 2362 w 5664"/>
              <a:gd name="connsiteY2" fmla="*/ 177 h 12980"/>
              <a:gd name="connsiteX3" fmla="*/ 2567 w 5664"/>
              <a:gd name="connsiteY3" fmla="*/ 20 h 12980"/>
              <a:gd name="connsiteX4" fmla="*/ 2708 w 5664"/>
              <a:gd name="connsiteY4" fmla="*/ 20 h 12980"/>
              <a:gd name="connsiteX5" fmla="*/ 2708 w 5664"/>
              <a:gd name="connsiteY5" fmla="*/ 20 h 12980"/>
              <a:gd name="connsiteX6" fmla="*/ 2949 w 5664"/>
              <a:gd name="connsiteY6" fmla="*/ 248 h 12980"/>
              <a:gd name="connsiteX7" fmla="*/ 3070 w 5664"/>
              <a:gd name="connsiteY7" fmla="*/ 378 h 12980"/>
              <a:gd name="connsiteX8" fmla="*/ 3103 w 5664"/>
              <a:gd name="connsiteY8" fmla="*/ 446 h 12980"/>
              <a:gd name="connsiteX9" fmla="*/ 3338 w 5664"/>
              <a:gd name="connsiteY9" fmla="*/ 650 h 12980"/>
              <a:gd name="connsiteX10" fmla="*/ 3622 w 5664"/>
              <a:gd name="connsiteY10" fmla="*/ 760 h 12980"/>
              <a:gd name="connsiteX11" fmla="*/ 3622 w 5664"/>
              <a:gd name="connsiteY11" fmla="*/ 855 h 12980"/>
              <a:gd name="connsiteX12" fmla="*/ 3748 w 5664"/>
              <a:gd name="connsiteY12" fmla="*/ 903 h 12980"/>
              <a:gd name="connsiteX13" fmla="*/ 3906 w 5664"/>
              <a:gd name="connsiteY13" fmla="*/ 1028 h 12980"/>
              <a:gd name="connsiteX14" fmla="*/ 4009 w 5664"/>
              <a:gd name="connsiteY14" fmla="*/ 1142 h 12980"/>
              <a:gd name="connsiteX15" fmla="*/ 4072 w 5664"/>
              <a:gd name="connsiteY15" fmla="*/ 1379 h 12980"/>
              <a:gd name="connsiteX16" fmla="*/ 4213 w 5664"/>
              <a:gd name="connsiteY16" fmla="*/ 1438 h 12980"/>
              <a:gd name="connsiteX17" fmla="*/ 4249 w 5664"/>
              <a:gd name="connsiteY17" fmla="*/ 1592 h 12980"/>
              <a:gd name="connsiteX18" fmla="*/ 4391 w 5664"/>
              <a:gd name="connsiteY18" fmla="*/ 1841 h 12980"/>
              <a:gd name="connsiteX19" fmla="*/ 4581 w 5664"/>
              <a:gd name="connsiteY19" fmla="*/ 2029 h 12980"/>
              <a:gd name="connsiteX20" fmla="*/ 4604 w 5664"/>
              <a:gd name="connsiteY20" fmla="*/ 2350 h 12980"/>
              <a:gd name="connsiteX21" fmla="*/ 4722 w 5664"/>
              <a:gd name="connsiteY21" fmla="*/ 2550 h 12980"/>
              <a:gd name="connsiteX22" fmla="*/ 5018 w 5664"/>
              <a:gd name="connsiteY22" fmla="*/ 2705 h 12980"/>
              <a:gd name="connsiteX23" fmla="*/ 5112 w 5664"/>
              <a:gd name="connsiteY23" fmla="*/ 2823 h 12980"/>
              <a:gd name="connsiteX24" fmla="*/ 5159 w 5664"/>
              <a:gd name="connsiteY24" fmla="*/ 2964 h 12980"/>
              <a:gd name="connsiteX25" fmla="*/ 5243 w 5664"/>
              <a:gd name="connsiteY25" fmla="*/ 3047 h 12980"/>
              <a:gd name="connsiteX26" fmla="*/ 5432 w 5664"/>
              <a:gd name="connsiteY26" fmla="*/ 3308 h 12980"/>
              <a:gd name="connsiteX27" fmla="*/ 5523 w 5664"/>
              <a:gd name="connsiteY27" fmla="*/ 3583 h 12980"/>
              <a:gd name="connsiteX28" fmla="*/ 5585 w 5664"/>
              <a:gd name="connsiteY28" fmla="*/ 3662 h 12980"/>
              <a:gd name="connsiteX29" fmla="*/ 5606 w 5664"/>
              <a:gd name="connsiteY29" fmla="*/ 3745 h 12980"/>
              <a:gd name="connsiteX30" fmla="*/ 5664 w 5664"/>
              <a:gd name="connsiteY30" fmla="*/ 3883 h 12980"/>
              <a:gd name="connsiteX31" fmla="*/ 5664 w 5664"/>
              <a:gd name="connsiteY31" fmla="*/ 4182 h 12980"/>
              <a:gd name="connsiteX32" fmla="*/ 5664 w 5664"/>
              <a:gd name="connsiteY32" fmla="*/ 4371 h 12980"/>
              <a:gd name="connsiteX33" fmla="*/ 5491 w 5664"/>
              <a:gd name="connsiteY33" fmla="*/ 4773 h 12980"/>
              <a:gd name="connsiteX34" fmla="*/ 5585 w 5664"/>
              <a:gd name="connsiteY34" fmla="*/ 5269 h 12980"/>
              <a:gd name="connsiteX35" fmla="*/ 5523 w 5664"/>
              <a:gd name="connsiteY35" fmla="*/ 5428 h 12980"/>
              <a:gd name="connsiteX36" fmla="*/ 5539 w 5664"/>
              <a:gd name="connsiteY36" fmla="*/ 5633 h 12980"/>
              <a:gd name="connsiteX37" fmla="*/ 5443 w 5664"/>
              <a:gd name="connsiteY37" fmla="*/ 6216 h 12980"/>
              <a:gd name="connsiteX38" fmla="*/ 5318 w 5664"/>
              <a:gd name="connsiteY38" fmla="*/ 7162 h 12980"/>
              <a:gd name="connsiteX39" fmla="*/ 5096 w 5664"/>
              <a:gd name="connsiteY39" fmla="*/ 7462 h 12980"/>
              <a:gd name="connsiteX40" fmla="*/ 4923 w 5664"/>
              <a:gd name="connsiteY40" fmla="*/ 7997 h 12980"/>
              <a:gd name="connsiteX41" fmla="*/ 4779 w 5664"/>
              <a:gd name="connsiteY41" fmla="*/ 8297 h 12980"/>
              <a:gd name="connsiteX42" fmla="*/ 4685 w 5664"/>
              <a:gd name="connsiteY42" fmla="*/ 8629 h 12980"/>
              <a:gd name="connsiteX43" fmla="*/ 4669 w 5664"/>
              <a:gd name="connsiteY43" fmla="*/ 8991 h 12980"/>
              <a:gd name="connsiteX44" fmla="*/ 4479 w 5664"/>
              <a:gd name="connsiteY44" fmla="*/ 9323 h 12980"/>
              <a:gd name="connsiteX45" fmla="*/ 4495 w 5664"/>
              <a:gd name="connsiteY45" fmla="*/ 9433 h 12980"/>
              <a:gd name="connsiteX46" fmla="*/ 4385 w 5664"/>
              <a:gd name="connsiteY46" fmla="*/ 9606 h 12980"/>
              <a:gd name="connsiteX47" fmla="*/ 4290 w 5664"/>
              <a:gd name="connsiteY47" fmla="*/ 9953 h 12980"/>
              <a:gd name="connsiteX48" fmla="*/ 4290 w 5664"/>
              <a:gd name="connsiteY48" fmla="*/ 10222 h 12980"/>
              <a:gd name="connsiteX49" fmla="*/ 4322 w 5664"/>
              <a:gd name="connsiteY49" fmla="*/ 10568 h 12980"/>
              <a:gd name="connsiteX50" fmla="*/ 4164 w 5664"/>
              <a:gd name="connsiteY50" fmla="*/ 10773 h 12980"/>
              <a:gd name="connsiteX51" fmla="*/ 4053 w 5664"/>
              <a:gd name="connsiteY51" fmla="*/ 11105 h 12980"/>
              <a:gd name="connsiteX52" fmla="*/ 3801 w 5664"/>
              <a:gd name="connsiteY52" fmla="*/ 11387 h 12980"/>
              <a:gd name="connsiteX53" fmla="*/ 3739 w 5664"/>
              <a:gd name="connsiteY53" fmla="*/ 11672 h 12980"/>
              <a:gd name="connsiteX54" fmla="*/ 3599 w 5664"/>
              <a:gd name="connsiteY54" fmla="*/ 11956 h 12980"/>
              <a:gd name="connsiteX55" fmla="*/ 3536 w 5664"/>
              <a:gd name="connsiteY55" fmla="*/ 12176 h 12980"/>
              <a:gd name="connsiteX56" fmla="*/ 3505 w 5664"/>
              <a:gd name="connsiteY56" fmla="*/ 12554 h 12980"/>
              <a:gd name="connsiteX57" fmla="*/ 3276 w 5664"/>
              <a:gd name="connsiteY57" fmla="*/ 12728 h 12980"/>
              <a:gd name="connsiteX58" fmla="*/ 3048 w 5664"/>
              <a:gd name="connsiteY58" fmla="*/ 12886 h 12980"/>
              <a:gd name="connsiteX59" fmla="*/ 2812 w 5664"/>
              <a:gd name="connsiteY59" fmla="*/ 12980 h 12980"/>
              <a:gd name="connsiteX60" fmla="*/ 2464 w 5664"/>
              <a:gd name="connsiteY60" fmla="*/ 12980 h 12980"/>
              <a:gd name="connsiteX61" fmla="*/ 2150 w 5664"/>
              <a:gd name="connsiteY61" fmla="*/ 12697 h 12980"/>
              <a:gd name="connsiteX62" fmla="*/ 1991 w 5664"/>
              <a:gd name="connsiteY62" fmla="*/ 12413 h 12980"/>
              <a:gd name="connsiteX63" fmla="*/ 1944 w 5664"/>
              <a:gd name="connsiteY63" fmla="*/ 12145 h 12980"/>
              <a:gd name="connsiteX64" fmla="*/ 1637 w 5664"/>
              <a:gd name="connsiteY64" fmla="*/ 11845 h 12980"/>
              <a:gd name="connsiteX65" fmla="*/ 1503 w 5664"/>
              <a:gd name="connsiteY65" fmla="*/ 11627 h 12980"/>
              <a:gd name="connsiteX66" fmla="*/ 1543 w 5664"/>
              <a:gd name="connsiteY66" fmla="*/ 11396 h 12980"/>
              <a:gd name="connsiteX67" fmla="*/ 1354 w 5664"/>
              <a:gd name="connsiteY67" fmla="*/ 10875 h 12980"/>
              <a:gd name="connsiteX68" fmla="*/ 1154 w 5664"/>
              <a:gd name="connsiteY68" fmla="*/ 10079 h 12980"/>
              <a:gd name="connsiteX69" fmla="*/ 1211 w 5664"/>
              <a:gd name="connsiteY69" fmla="*/ 9480 h 12980"/>
              <a:gd name="connsiteX70" fmla="*/ 933 w 5664"/>
              <a:gd name="connsiteY70" fmla="*/ 8912 h 12980"/>
              <a:gd name="connsiteX71" fmla="*/ 885 w 5664"/>
              <a:gd name="connsiteY71" fmla="*/ 8534 h 12980"/>
              <a:gd name="connsiteX72" fmla="*/ 857 w 5664"/>
              <a:gd name="connsiteY72" fmla="*/ 8227 h 12980"/>
              <a:gd name="connsiteX73" fmla="*/ 588 w 5664"/>
              <a:gd name="connsiteY73" fmla="*/ 7919 h 12980"/>
              <a:gd name="connsiteX74" fmla="*/ 526 w 5664"/>
              <a:gd name="connsiteY74" fmla="*/ 7588 h 12980"/>
              <a:gd name="connsiteX75" fmla="*/ 399 w 5664"/>
              <a:gd name="connsiteY75" fmla="*/ 6926 h 12980"/>
              <a:gd name="connsiteX76" fmla="*/ 337 w 5664"/>
              <a:gd name="connsiteY76" fmla="*/ 6452 h 12980"/>
              <a:gd name="connsiteX77" fmla="*/ 226 w 5664"/>
              <a:gd name="connsiteY77" fmla="*/ 6232 h 12980"/>
              <a:gd name="connsiteX78" fmla="*/ 226 w 5664"/>
              <a:gd name="connsiteY78" fmla="*/ 5790 h 12980"/>
              <a:gd name="connsiteX79" fmla="*/ 133 w 5664"/>
              <a:gd name="connsiteY79" fmla="*/ 5522 h 12980"/>
              <a:gd name="connsiteX80" fmla="*/ 133 w 5664"/>
              <a:gd name="connsiteY80" fmla="*/ 5160 h 12980"/>
              <a:gd name="connsiteX81" fmla="*/ 22 w 5664"/>
              <a:gd name="connsiteY81" fmla="*/ 4939 h 12980"/>
              <a:gd name="connsiteX82" fmla="*/ 22 w 5664"/>
              <a:gd name="connsiteY82" fmla="*/ 4577 h 12980"/>
              <a:gd name="connsiteX83" fmla="*/ 22 w 5664"/>
              <a:gd name="connsiteY83" fmla="*/ 4577 h 12980"/>
              <a:gd name="connsiteX84" fmla="*/ 29 w 5664"/>
              <a:gd name="connsiteY84" fmla="*/ 4548 h 12980"/>
              <a:gd name="connsiteX85" fmla="*/ 35 w 5664"/>
              <a:gd name="connsiteY85" fmla="*/ 4519 h 12980"/>
              <a:gd name="connsiteX86" fmla="*/ 39 w 5664"/>
              <a:gd name="connsiteY86" fmla="*/ 4483 h 12980"/>
              <a:gd name="connsiteX87" fmla="*/ 42 w 5664"/>
              <a:gd name="connsiteY87" fmla="*/ 4446 h 12980"/>
              <a:gd name="connsiteX88" fmla="*/ 43 w 5664"/>
              <a:gd name="connsiteY88" fmla="*/ 4428 h 12980"/>
              <a:gd name="connsiteX89" fmla="*/ 42 w 5664"/>
              <a:gd name="connsiteY89" fmla="*/ 4410 h 12980"/>
              <a:gd name="connsiteX90" fmla="*/ 39 w 5664"/>
              <a:gd name="connsiteY90" fmla="*/ 4394 h 12980"/>
              <a:gd name="connsiteX91" fmla="*/ 35 w 5664"/>
              <a:gd name="connsiteY91" fmla="*/ 4378 h 12980"/>
              <a:gd name="connsiteX92" fmla="*/ 29 w 5664"/>
              <a:gd name="connsiteY92" fmla="*/ 4366 h 12980"/>
              <a:gd name="connsiteX93" fmla="*/ 22 w 5664"/>
              <a:gd name="connsiteY93" fmla="*/ 4355 h 12980"/>
              <a:gd name="connsiteX94" fmla="*/ 22 w 5664"/>
              <a:gd name="connsiteY94" fmla="*/ 4355 h 12980"/>
              <a:gd name="connsiteX95" fmla="*/ 17 w 5664"/>
              <a:gd name="connsiteY95" fmla="*/ 4351 h 12980"/>
              <a:gd name="connsiteX96" fmla="*/ 14 w 5664"/>
              <a:gd name="connsiteY96" fmla="*/ 4345 h 12980"/>
              <a:gd name="connsiteX97" fmla="*/ 9 w 5664"/>
              <a:gd name="connsiteY97" fmla="*/ 4330 h 12980"/>
              <a:gd name="connsiteX98" fmla="*/ 4 w 5664"/>
              <a:gd name="connsiteY98" fmla="*/ 4313 h 12980"/>
              <a:gd name="connsiteX99" fmla="*/ 1 w 5664"/>
              <a:gd name="connsiteY99" fmla="*/ 4294 h 12980"/>
              <a:gd name="connsiteX100" fmla="*/ 0 w 5664"/>
              <a:gd name="connsiteY100" fmla="*/ 4273 h 12980"/>
              <a:gd name="connsiteX101" fmla="*/ 1 w 5664"/>
              <a:gd name="connsiteY101" fmla="*/ 4250 h 12980"/>
              <a:gd name="connsiteX102" fmla="*/ 4 w 5664"/>
              <a:gd name="connsiteY102" fmla="*/ 4203 h 12980"/>
              <a:gd name="connsiteX103" fmla="*/ 9 w 5664"/>
              <a:gd name="connsiteY103" fmla="*/ 4160 h 12980"/>
              <a:gd name="connsiteX104" fmla="*/ 14 w 5664"/>
              <a:gd name="connsiteY104" fmla="*/ 4123 h 12980"/>
              <a:gd name="connsiteX105" fmla="*/ 22 w 5664"/>
              <a:gd name="connsiteY105" fmla="*/ 4088 h 12980"/>
              <a:gd name="connsiteX106" fmla="*/ 0 w 5664"/>
              <a:gd name="connsiteY106" fmla="*/ 3945 h 12980"/>
              <a:gd name="connsiteX107" fmla="*/ 1954 w 5664"/>
              <a:gd name="connsiteY107" fmla="*/ 1177 h 12980"/>
              <a:gd name="connsiteX0" fmla="*/ 1954 w 5664"/>
              <a:gd name="connsiteY0" fmla="*/ 1177 h 12980"/>
              <a:gd name="connsiteX1" fmla="*/ 2362 w 5664"/>
              <a:gd name="connsiteY1" fmla="*/ 177 h 12980"/>
              <a:gd name="connsiteX2" fmla="*/ 2567 w 5664"/>
              <a:gd name="connsiteY2" fmla="*/ 20 h 12980"/>
              <a:gd name="connsiteX3" fmla="*/ 2708 w 5664"/>
              <a:gd name="connsiteY3" fmla="*/ 20 h 12980"/>
              <a:gd name="connsiteX4" fmla="*/ 2708 w 5664"/>
              <a:gd name="connsiteY4" fmla="*/ 20 h 12980"/>
              <a:gd name="connsiteX5" fmla="*/ 2949 w 5664"/>
              <a:gd name="connsiteY5" fmla="*/ 248 h 12980"/>
              <a:gd name="connsiteX6" fmla="*/ 3070 w 5664"/>
              <a:gd name="connsiteY6" fmla="*/ 378 h 12980"/>
              <a:gd name="connsiteX7" fmla="*/ 3103 w 5664"/>
              <a:gd name="connsiteY7" fmla="*/ 446 h 12980"/>
              <a:gd name="connsiteX8" fmla="*/ 3338 w 5664"/>
              <a:gd name="connsiteY8" fmla="*/ 650 h 12980"/>
              <a:gd name="connsiteX9" fmla="*/ 3622 w 5664"/>
              <a:gd name="connsiteY9" fmla="*/ 760 h 12980"/>
              <a:gd name="connsiteX10" fmla="*/ 3622 w 5664"/>
              <a:gd name="connsiteY10" fmla="*/ 855 h 12980"/>
              <a:gd name="connsiteX11" fmla="*/ 3748 w 5664"/>
              <a:gd name="connsiteY11" fmla="*/ 903 h 12980"/>
              <a:gd name="connsiteX12" fmla="*/ 3906 w 5664"/>
              <a:gd name="connsiteY12" fmla="*/ 1028 h 12980"/>
              <a:gd name="connsiteX13" fmla="*/ 4009 w 5664"/>
              <a:gd name="connsiteY13" fmla="*/ 1142 h 12980"/>
              <a:gd name="connsiteX14" fmla="*/ 4072 w 5664"/>
              <a:gd name="connsiteY14" fmla="*/ 1379 h 12980"/>
              <a:gd name="connsiteX15" fmla="*/ 4213 w 5664"/>
              <a:gd name="connsiteY15" fmla="*/ 1438 h 12980"/>
              <a:gd name="connsiteX16" fmla="*/ 4249 w 5664"/>
              <a:gd name="connsiteY16" fmla="*/ 1592 h 12980"/>
              <a:gd name="connsiteX17" fmla="*/ 4391 w 5664"/>
              <a:gd name="connsiteY17" fmla="*/ 1841 h 12980"/>
              <a:gd name="connsiteX18" fmla="*/ 4581 w 5664"/>
              <a:gd name="connsiteY18" fmla="*/ 2029 h 12980"/>
              <a:gd name="connsiteX19" fmla="*/ 4604 w 5664"/>
              <a:gd name="connsiteY19" fmla="*/ 2350 h 12980"/>
              <a:gd name="connsiteX20" fmla="*/ 4722 w 5664"/>
              <a:gd name="connsiteY20" fmla="*/ 2550 h 12980"/>
              <a:gd name="connsiteX21" fmla="*/ 5018 w 5664"/>
              <a:gd name="connsiteY21" fmla="*/ 2705 h 12980"/>
              <a:gd name="connsiteX22" fmla="*/ 5112 w 5664"/>
              <a:gd name="connsiteY22" fmla="*/ 2823 h 12980"/>
              <a:gd name="connsiteX23" fmla="*/ 5159 w 5664"/>
              <a:gd name="connsiteY23" fmla="*/ 2964 h 12980"/>
              <a:gd name="connsiteX24" fmla="*/ 5243 w 5664"/>
              <a:gd name="connsiteY24" fmla="*/ 3047 h 12980"/>
              <a:gd name="connsiteX25" fmla="*/ 5432 w 5664"/>
              <a:gd name="connsiteY25" fmla="*/ 3308 h 12980"/>
              <a:gd name="connsiteX26" fmla="*/ 5523 w 5664"/>
              <a:gd name="connsiteY26" fmla="*/ 3583 h 12980"/>
              <a:gd name="connsiteX27" fmla="*/ 5585 w 5664"/>
              <a:gd name="connsiteY27" fmla="*/ 3662 h 12980"/>
              <a:gd name="connsiteX28" fmla="*/ 5606 w 5664"/>
              <a:gd name="connsiteY28" fmla="*/ 3745 h 12980"/>
              <a:gd name="connsiteX29" fmla="*/ 5664 w 5664"/>
              <a:gd name="connsiteY29" fmla="*/ 3883 h 12980"/>
              <a:gd name="connsiteX30" fmla="*/ 5664 w 5664"/>
              <a:gd name="connsiteY30" fmla="*/ 4182 h 12980"/>
              <a:gd name="connsiteX31" fmla="*/ 5664 w 5664"/>
              <a:gd name="connsiteY31" fmla="*/ 4371 h 12980"/>
              <a:gd name="connsiteX32" fmla="*/ 5491 w 5664"/>
              <a:gd name="connsiteY32" fmla="*/ 4773 h 12980"/>
              <a:gd name="connsiteX33" fmla="*/ 5585 w 5664"/>
              <a:gd name="connsiteY33" fmla="*/ 5269 h 12980"/>
              <a:gd name="connsiteX34" fmla="*/ 5523 w 5664"/>
              <a:gd name="connsiteY34" fmla="*/ 5428 h 12980"/>
              <a:gd name="connsiteX35" fmla="*/ 5539 w 5664"/>
              <a:gd name="connsiteY35" fmla="*/ 5633 h 12980"/>
              <a:gd name="connsiteX36" fmla="*/ 5443 w 5664"/>
              <a:gd name="connsiteY36" fmla="*/ 6216 h 12980"/>
              <a:gd name="connsiteX37" fmla="*/ 5318 w 5664"/>
              <a:gd name="connsiteY37" fmla="*/ 7162 h 12980"/>
              <a:gd name="connsiteX38" fmla="*/ 5096 w 5664"/>
              <a:gd name="connsiteY38" fmla="*/ 7462 h 12980"/>
              <a:gd name="connsiteX39" fmla="*/ 4923 w 5664"/>
              <a:gd name="connsiteY39" fmla="*/ 7997 h 12980"/>
              <a:gd name="connsiteX40" fmla="*/ 4779 w 5664"/>
              <a:gd name="connsiteY40" fmla="*/ 8297 h 12980"/>
              <a:gd name="connsiteX41" fmla="*/ 4685 w 5664"/>
              <a:gd name="connsiteY41" fmla="*/ 8629 h 12980"/>
              <a:gd name="connsiteX42" fmla="*/ 4669 w 5664"/>
              <a:gd name="connsiteY42" fmla="*/ 8991 h 12980"/>
              <a:gd name="connsiteX43" fmla="*/ 4479 w 5664"/>
              <a:gd name="connsiteY43" fmla="*/ 9323 h 12980"/>
              <a:gd name="connsiteX44" fmla="*/ 4495 w 5664"/>
              <a:gd name="connsiteY44" fmla="*/ 9433 h 12980"/>
              <a:gd name="connsiteX45" fmla="*/ 4385 w 5664"/>
              <a:gd name="connsiteY45" fmla="*/ 9606 h 12980"/>
              <a:gd name="connsiteX46" fmla="*/ 4290 w 5664"/>
              <a:gd name="connsiteY46" fmla="*/ 9953 h 12980"/>
              <a:gd name="connsiteX47" fmla="*/ 4290 w 5664"/>
              <a:gd name="connsiteY47" fmla="*/ 10222 h 12980"/>
              <a:gd name="connsiteX48" fmla="*/ 4322 w 5664"/>
              <a:gd name="connsiteY48" fmla="*/ 10568 h 12980"/>
              <a:gd name="connsiteX49" fmla="*/ 4164 w 5664"/>
              <a:gd name="connsiteY49" fmla="*/ 10773 h 12980"/>
              <a:gd name="connsiteX50" fmla="*/ 4053 w 5664"/>
              <a:gd name="connsiteY50" fmla="*/ 11105 h 12980"/>
              <a:gd name="connsiteX51" fmla="*/ 3801 w 5664"/>
              <a:gd name="connsiteY51" fmla="*/ 11387 h 12980"/>
              <a:gd name="connsiteX52" fmla="*/ 3739 w 5664"/>
              <a:gd name="connsiteY52" fmla="*/ 11672 h 12980"/>
              <a:gd name="connsiteX53" fmla="*/ 3599 w 5664"/>
              <a:gd name="connsiteY53" fmla="*/ 11956 h 12980"/>
              <a:gd name="connsiteX54" fmla="*/ 3536 w 5664"/>
              <a:gd name="connsiteY54" fmla="*/ 12176 h 12980"/>
              <a:gd name="connsiteX55" fmla="*/ 3505 w 5664"/>
              <a:gd name="connsiteY55" fmla="*/ 12554 h 12980"/>
              <a:gd name="connsiteX56" fmla="*/ 3276 w 5664"/>
              <a:gd name="connsiteY56" fmla="*/ 12728 h 12980"/>
              <a:gd name="connsiteX57" fmla="*/ 3048 w 5664"/>
              <a:gd name="connsiteY57" fmla="*/ 12886 h 12980"/>
              <a:gd name="connsiteX58" fmla="*/ 2812 w 5664"/>
              <a:gd name="connsiteY58" fmla="*/ 12980 h 12980"/>
              <a:gd name="connsiteX59" fmla="*/ 2464 w 5664"/>
              <a:gd name="connsiteY59" fmla="*/ 12980 h 12980"/>
              <a:gd name="connsiteX60" fmla="*/ 2150 w 5664"/>
              <a:gd name="connsiteY60" fmla="*/ 12697 h 12980"/>
              <a:gd name="connsiteX61" fmla="*/ 1991 w 5664"/>
              <a:gd name="connsiteY61" fmla="*/ 12413 h 12980"/>
              <a:gd name="connsiteX62" fmla="*/ 1944 w 5664"/>
              <a:gd name="connsiteY62" fmla="*/ 12145 h 12980"/>
              <a:gd name="connsiteX63" fmla="*/ 1637 w 5664"/>
              <a:gd name="connsiteY63" fmla="*/ 11845 h 12980"/>
              <a:gd name="connsiteX64" fmla="*/ 1503 w 5664"/>
              <a:gd name="connsiteY64" fmla="*/ 11627 h 12980"/>
              <a:gd name="connsiteX65" fmla="*/ 1543 w 5664"/>
              <a:gd name="connsiteY65" fmla="*/ 11396 h 12980"/>
              <a:gd name="connsiteX66" fmla="*/ 1354 w 5664"/>
              <a:gd name="connsiteY66" fmla="*/ 10875 h 12980"/>
              <a:gd name="connsiteX67" fmla="*/ 1154 w 5664"/>
              <a:gd name="connsiteY67" fmla="*/ 10079 h 12980"/>
              <a:gd name="connsiteX68" fmla="*/ 1211 w 5664"/>
              <a:gd name="connsiteY68" fmla="*/ 9480 h 12980"/>
              <a:gd name="connsiteX69" fmla="*/ 933 w 5664"/>
              <a:gd name="connsiteY69" fmla="*/ 8912 h 12980"/>
              <a:gd name="connsiteX70" fmla="*/ 885 w 5664"/>
              <a:gd name="connsiteY70" fmla="*/ 8534 h 12980"/>
              <a:gd name="connsiteX71" fmla="*/ 857 w 5664"/>
              <a:gd name="connsiteY71" fmla="*/ 8227 h 12980"/>
              <a:gd name="connsiteX72" fmla="*/ 588 w 5664"/>
              <a:gd name="connsiteY72" fmla="*/ 7919 h 12980"/>
              <a:gd name="connsiteX73" fmla="*/ 526 w 5664"/>
              <a:gd name="connsiteY73" fmla="*/ 7588 h 12980"/>
              <a:gd name="connsiteX74" fmla="*/ 399 w 5664"/>
              <a:gd name="connsiteY74" fmla="*/ 6926 h 12980"/>
              <a:gd name="connsiteX75" fmla="*/ 337 w 5664"/>
              <a:gd name="connsiteY75" fmla="*/ 6452 h 12980"/>
              <a:gd name="connsiteX76" fmla="*/ 226 w 5664"/>
              <a:gd name="connsiteY76" fmla="*/ 6232 h 12980"/>
              <a:gd name="connsiteX77" fmla="*/ 226 w 5664"/>
              <a:gd name="connsiteY77" fmla="*/ 5790 h 12980"/>
              <a:gd name="connsiteX78" fmla="*/ 133 w 5664"/>
              <a:gd name="connsiteY78" fmla="*/ 5522 h 12980"/>
              <a:gd name="connsiteX79" fmla="*/ 133 w 5664"/>
              <a:gd name="connsiteY79" fmla="*/ 5160 h 12980"/>
              <a:gd name="connsiteX80" fmla="*/ 22 w 5664"/>
              <a:gd name="connsiteY80" fmla="*/ 4939 h 12980"/>
              <a:gd name="connsiteX81" fmla="*/ 22 w 5664"/>
              <a:gd name="connsiteY81" fmla="*/ 4577 h 12980"/>
              <a:gd name="connsiteX82" fmla="*/ 22 w 5664"/>
              <a:gd name="connsiteY82" fmla="*/ 4577 h 12980"/>
              <a:gd name="connsiteX83" fmla="*/ 29 w 5664"/>
              <a:gd name="connsiteY83" fmla="*/ 4548 h 12980"/>
              <a:gd name="connsiteX84" fmla="*/ 35 w 5664"/>
              <a:gd name="connsiteY84" fmla="*/ 4519 h 12980"/>
              <a:gd name="connsiteX85" fmla="*/ 39 w 5664"/>
              <a:gd name="connsiteY85" fmla="*/ 4483 h 12980"/>
              <a:gd name="connsiteX86" fmla="*/ 42 w 5664"/>
              <a:gd name="connsiteY86" fmla="*/ 4446 h 12980"/>
              <a:gd name="connsiteX87" fmla="*/ 43 w 5664"/>
              <a:gd name="connsiteY87" fmla="*/ 4428 h 12980"/>
              <a:gd name="connsiteX88" fmla="*/ 42 w 5664"/>
              <a:gd name="connsiteY88" fmla="*/ 4410 h 12980"/>
              <a:gd name="connsiteX89" fmla="*/ 39 w 5664"/>
              <a:gd name="connsiteY89" fmla="*/ 4394 h 12980"/>
              <a:gd name="connsiteX90" fmla="*/ 35 w 5664"/>
              <a:gd name="connsiteY90" fmla="*/ 4378 h 12980"/>
              <a:gd name="connsiteX91" fmla="*/ 29 w 5664"/>
              <a:gd name="connsiteY91" fmla="*/ 4366 h 12980"/>
              <a:gd name="connsiteX92" fmla="*/ 22 w 5664"/>
              <a:gd name="connsiteY92" fmla="*/ 4355 h 12980"/>
              <a:gd name="connsiteX93" fmla="*/ 22 w 5664"/>
              <a:gd name="connsiteY93" fmla="*/ 4355 h 12980"/>
              <a:gd name="connsiteX94" fmla="*/ 17 w 5664"/>
              <a:gd name="connsiteY94" fmla="*/ 4351 h 12980"/>
              <a:gd name="connsiteX95" fmla="*/ 14 w 5664"/>
              <a:gd name="connsiteY95" fmla="*/ 4345 h 12980"/>
              <a:gd name="connsiteX96" fmla="*/ 9 w 5664"/>
              <a:gd name="connsiteY96" fmla="*/ 4330 h 12980"/>
              <a:gd name="connsiteX97" fmla="*/ 4 w 5664"/>
              <a:gd name="connsiteY97" fmla="*/ 4313 h 12980"/>
              <a:gd name="connsiteX98" fmla="*/ 1 w 5664"/>
              <a:gd name="connsiteY98" fmla="*/ 4294 h 12980"/>
              <a:gd name="connsiteX99" fmla="*/ 0 w 5664"/>
              <a:gd name="connsiteY99" fmla="*/ 4273 h 12980"/>
              <a:gd name="connsiteX100" fmla="*/ 1 w 5664"/>
              <a:gd name="connsiteY100" fmla="*/ 4250 h 12980"/>
              <a:gd name="connsiteX101" fmla="*/ 4 w 5664"/>
              <a:gd name="connsiteY101" fmla="*/ 4203 h 12980"/>
              <a:gd name="connsiteX102" fmla="*/ 9 w 5664"/>
              <a:gd name="connsiteY102" fmla="*/ 4160 h 12980"/>
              <a:gd name="connsiteX103" fmla="*/ 14 w 5664"/>
              <a:gd name="connsiteY103" fmla="*/ 4123 h 12980"/>
              <a:gd name="connsiteX104" fmla="*/ 22 w 5664"/>
              <a:gd name="connsiteY104" fmla="*/ 4088 h 12980"/>
              <a:gd name="connsiteX105" fmla="*/ 0 w 5664"/>
              <a:gd name="connsiteY105" fmla="*/ 3945 h 12980"/>
              <a:gd name="connsiteX106" fmla="*/ 1954 w 5664"/>
              <a:gd name="connsiteY106" fmla="*/ 1177 h 12980"/>
              <a:gd name="connsiteX0" fmla="*/ 2567 w 5664"/>
              <a:gd name="connsiteY0" fmla="*/ 20 h 12980"/>
              <a:gd name="connsiteX1" fmla="*/ 2708 w 5664"/>
              <a:gd name="connsiteY1" fmla="*/ 20 h 12980"/>
              <a:gd name="connsiteX2" fmla="*/ 2708 w 5664"/>
              <a:gd name="connsiteY2" fmla="*/ 20 h 12980"/>
              <a:gd name="connsiteX3" fmla="*/ 2949 w 5664"/>
              <a:gd name="connsiteY3" fmla="*/ 248 h 12980"/>
              <a:gd name="connsiteX4" fmla="*/ 3070 w 5664"/>
              <a:gd name="connsiteY4" fmla="*/ 378 h 12980"/>
              <a:gd name="connsiteX5" fmla="*/ 3103 w 5664"/>
              <a:gd name="connsiteY5" fmla="*/ 446 h 12980"/>
              <a:gd name="connsiteX6" fmla="*/ 3338 w 5664"/>
              <a:gd name="connsiteY6" fmla="*/ 650 h 12980"/>
              <a:gd name="connsiteX7" fmla="*/ 3622 w 5664"/>
              <a:gd name="connsiteY7" fmla="*/ 760 h 12980"/>
              <a:gd name="connsiteX8" fmla="*/ 3622 w 5664"/>
              <a:gd name="connsiteY8" fmla="*/ 855 h 12980"/>
              <a:gd name="connsiteX9" fmla="*/ 3748 w 5664"/>
              <a:gd name="connsiteY9" fmla="*/ 903 h 12980"/>
              <a:gd name="connsiteX10" fmla="*/ 3906 w 5664"/>
              <a:gd name="connsiteY10" fmla="*/ 1028 h 12980"/>
              <a:gd name="connsiteX11" fmla="*/ 4009 w 5664"/>
              <a:gd name="connsiteY11" fmla="*/ 1142 h 12980"/>
              <a:gd name="connsiteX12" fmla="*/ 4072 w 5664"/>
              <a:gd name="connsiteY12" fmla="*/ 1379 h 12980"/>
              <a:gd name="connsiteX13" fmla="*/ 4213 w 5664"/>
              <a:gd name="connsiteY13" fmla="*/ 1438 h 12980"/>
              <a:gd name="connsiteX14" fmla="*/ 4249 w 5664"/>
              <a:gd name="connsiteY14" fmla="*/ 1592 h 12980"/>
              <a:gd name="connsiteX15" fmla="*/ 4391 w 5664"/>
              <a:gd name="connsiteY15" fmla="*/ 1841 h 12980"/>
              <a:gd name="connsiteX16" fmla="*/ 4581 w 5664"/>
              <a:gd name="connsiteY16" fmla="*/ 2029 h 12980"/>
              <a:gd name="connsiteX17" fmla="*/ 4604 w 5664"/>
              <a:gd name="connsiteY17" fmla="*/ 2350 h 12980"/>
              <a:gd name="connsiteX18" fmla="*/ 4722 w 5664"/>
              <a:gd name="connsiteY18" fmla="*/ 2550 h 12980"/>
              <a:gd name="connsiteX19" fmla="*/ 5018 w 5664"/>
              <a:gd name="connsiteY19" fmla="*/ 2705 h 12980"/>
              <a:gd name="connsiteX20" fmla="*/ 5112 w 5664"/>
              <a:gd name="connsiteY20" fmla="*/ 2823 h 12980"/>
              <a:gd name="connsiteX21" fmla="*/ 5159 w 5664"/>
              <a:gd name="connsiteY21" fmla="*/ 2964 h 12980"/>
              <a:gd name="connsiteX22" fmla="*/ 5243 w 5664"/>
              <a:gd name="connsiteY22" fmla="*/ 3047 h 12980"/>
              <a:gd name="connsiteX23" fmla="*/ 5432 w 5664"/>
              <a:gd name="connsiteY23" fmla="*/ 3308 h 12980"/>
              <a:gd name="connsiteX24" fmla="*/ 5523 w 5664"/>
              <a:gd name="connsiteY24" fmla="*/ 3583 h 12980"/>
              <a:gd name="connsiteX25" fmla="*/ 5585 w 5664"/>
              <a:gd name="connsiteY25" fmla="*/ 3662 h 12980"/>
              <a:gd name="connsiteX26" fmla="*/ 5606 w 5664"/>
              <a:gd name="connsiteY26" fmla="*/ 3745 h 12980"/>
              <a:gd name="connsiteX27" fmla="*/ 5664 w 5664"/>
              <a:gd name="connsiteY27" fmla="*/ 3883 h 12980"/>
              <a:gd name="connsiteX28" fmla="*/ 5664 w 5664"/>
              <a:gd name="connsiteY28" fmla="*/ 4182 h 12980"/>
              <a:gd name="connsiteX29" fmla="*/ 5664 w 5664"/>
              <a:gd name="connsiteY29" fmla="*/ 4371 h 12980"/>
              <a:gd name="connsiteX30" fmla="*/ 5491 w 5664"/>
              <a:gd name="connsiteY30" fmla="*/ 4773 h 12980"/>
              <a:gd name="connsiteX31" fmla="*/ 5585 w 5664"/>
              <a:gd name="connsiteY31" fmla="*/ 5269 h 12980"/>
              <a:gd name="connsiteX32" fmla="*/ 5523 w 5664"/>
              <a:gd name="connsiteY32" fmla="*/ 5428 h 12980"/>
              <a:gd name="connsiteX33" fmla="*/ 5539 w 5664"/>
              <a:gd name="connsiteY33" fmla="*/ 5633 h 12980"/>
              <a:gd name="connsiteX34" fmla="*/ 5443 w 5664"/>
              <a:gd name="connsiteY34" fmla="*/ 6216 h 12980"/>
              <a:gd name="connsiteX35" fmla="*/ 5318 w 5664"/>
              <a:gd name="connsiteY35" fmla="*/ 7162 h 12980"/>
              <a:gd name="connsiteX36" fmla="*/ 5096 w 5664"/>
              <a:gd name="connsiteY36" fmla="*/ 7462 h 12980"/>
              <a:gd name="connsiteX37" fmla="*/ 4923 w 5664"/>
              <a:gd name="connsiteY37" fmla="*/ 7997 h 12980"/>
              <a:gd name="connsiteX38" fmla="*/ 4779 w 5664"/>
              <a:gd name="connsiteY38" fmla="*/ 8297 h 12980"/>
              <a:gd name="connsiteX39" fmla="*/ 4685 w 5664"/>
              <a:gd name="connsiteY39" fmla="*/ 8629 h 12980"/>
              <a:gd name="connsiteX40" fmla="*/ 4669 w 5664"/>
              <a:gd name="connsiteY40" fmla="*/ 8991 h 12980"/>
              <a:gd name="connsiteX41" fmla="*/ 4479 w 5664"/>
              <a:gd name="connsiteY41" fmla="*/ 9323 h 12980"/>
              <a:gd name="connsiteX42" fmla="*/ 4495 w 5664"/>
              <a:gd name="connsiteY42" fmla="*/ 9433 h 12980"/>
              <a:gd name="connsiteX43" fmla="*/ 4385 w 5664"/>
              <a:gd name="connsiteY43" fmla="*/ 9606 h 12980"/>
              <a:gd name="connsiteX44" fmla="*/ 4290 w 5664"/>
              <a:gd name="connsiteY44" fmla="*/ 9953 h 12980"/>
              <a:gd name="connsiteX45" fmla="*/ 4290 w 5664"/>
              <a:gd name="connsiteY45" fmla="*/ 10222 h 12980"/>
              <a:gd name="connsiteX46" fmla="*/ 4322 w 5664"/>
              <a:gd name="connsiteY46" fmla="*/ 10568 h 12980"/>
              <a:gd name="connsiteX47" fmla="*/ 4164 w 5664"/>
              <a:gd name="connsiteY47" fmla="*/ 10773 h 12980"/>
              <a:gd name="connsiteX48" fmla="*/ 4053 w 5664"/>
              <a:gd name="connsiteY48" fmla="*/ 11105 h 12980"/>
              <a:gd name="connsiteX49" fmla="*/ 3801 w 5664"/>
              <a:gd name="connsiteY49" fmla="*/ 11387 h 12980"/>
              <a:gd name="connsiteX50" fmla="*/ 3739 w 5664"/>
              <a:gd name="connsiteY50" fmla="*/ 11672 h 12980"/>
              <a:gd name="connsiteX51" fmla="*/ 3599 w 5664"/>
              <a:gd name="connsiteY51" fmla="*/ 11956 h 12980"/>
              <a:gd name="connsiteX52" fmla="*/ 3536 w 5664"/>
              <a:gd name="connsiteY52" fmla="*/ 12176 h 12980"/>
              <a:gd name="connsiteX53" fmla="*/ 3505 w 5664"/>
              <a:gd name="connsiteY53" fmla="*/ 12554 h 12980"/>
              <a:gd name="connsiteX54" fmla="*/ 3276 w 5664"/>
              <a:gd name="connsiteY54" fmla="*/ 12728 h 12980"/>
              <a:gd name="connsiteX55" fmla="*/ 3048 w 5664"/>
              <a:gd name="connsiteY55" fmla="*/ 12886 h 12980"/>
              <a:gd name="connsiteX56" fmla="*/ 2812 w 5664"/>
              <a:gd name="connsiteY56" fmla="*/ 12980 h 12980"/>
              <a:gd name="connsiteX57" fmla="*/ 2464 w 5664"/>
              <a:gd name="connsiteY57" fmla="*/ 12980 h 12980"/>
              <a:gd name="connsiteX58" fmla="*/ 2150 w 5664"/>
              <a:gd name="connsiteY58" fmla="*/ 12697 h 12980"/>
              <a:gd name="connsiteX59" fmla="*/ 1991 w 5664"/>
              <a:gd name="connsiteY59" fmla="*/ 12413 h 12980"/>
              <a:gd name="connsiteX60" fmla="*/ 1944 w 5664"/>
              <a:gd name="connsiteY60" fmla="*/ 12145 h 12980"/>
              <a:gd name="connsiteX61" fmla="*/ 1637 w 5664"/>
              <a:gd name="connsiteY61" fmla="*/ 11845 h 12980"/>
              <a:gd name="connsiteX62" fmla="*/ 1503 w 5664"/>
              <a:gd name="connsiteY62" fmla="*/ 11627 h 12980"/>
              <a:gd name="connsiteX63" fmla="*/ 1543 w 5664"/>
              <a:gd name="connsiteY63" fmla="*/ 11396 h 12980"/>
              <a:gd name="connsiteX64" fmla="*/ 1354 w 5664"/>
              <a:gd name="connsiteY64" fmla="*/ 10875 h 12980"/>
              <a:gd name="connsiteX65" fmla="*/ 1154 w 5664"/>
              <a:gd name="connsiteY65" fmla="*/ 10079 h 12980"/>
              <a:gd name="connsiteX66" fmla="*/ 1211 w 5664"/>
              <a:gd name="connsiteY66" fmla="*/ 9480 h 12980"/>
              <a:gd name="connsiteX67" fmla="*/ 933 w 5664"/>
              <a:gd name="connsiteY67" fmla="*/ 8912 h 12980"/>
              <a:gd name="connsiteX68" fmla="*/ 885 w 5664"/>
              <a:gd name="connsiteY68" fmla="*/ 8534 h 12980"/>
              <a:gd name="connsiteX69" fmla="*/ 857 w 5664"/>
              <a:gd name="connsiteY69" fmla="*/ 8227 h 12980"/>
              <a:gd name="connsiteX70" fmla="*/ 588 w 5664"/>
              <a:gd name="connsiteY70" fmla="*/ 7919 h 12980"/>
              <a:gd name="connsiteX71" fmla="*/ 526 w 5664"/>
              <a:gd name="connsiteY71" fmla="*/ 7588 h 12980"/>
              <a:gd name="connsiteX72" fmla="*/ 399 w 5664"/>
              <a:gd name="connsiteY72" fmla="*/ 6926 h 12980"/>
              <a:gd name="connsiteX73" fmla="*/ 337 w 5664"/>
              <a:gd name="connsiteY73" fmla="*/ 6452 h 12980"/>
              <a:gd name="connsiteX74" fmla="*/ 226 w 5664"/>
              <a:gd name="connsiteY74" fmla="*/ 6232 h 12980"/>
              <a:gd name="connsiteX75" fmla="*/ 226 w 5664"/>
              <a:gd name="connsiteY75" fmla="*/ 5790 h 12980"/>
              <a:gd name="connsiteX76" fmla="*/ 133 w 5664"/>
              <a:gd name="connsiteY76" fmla="*/ 5522 h 12980"/>
              <a:gd name="connsiteX77" fmla="*/ 133 w 5664"/>
              <a:gd name="connsiteY77" fmla="*/ 5160 h 12980"/>
              <a:gd name="connsiteX78" fmla="*/ 22 w 5664"/>
              <a:gd name="connsiteY78" fmla="*/ 4939 h 12980"/>
              <a:gd name="connsiteX79" fmla="*/ 22 w 5664"/>
              <a:gd name="connsiteY79" fmla="*/ 4577 h 12980"/>
              <a:gd name="connsiteX80" fmla="*/ 22 w 5664"/>
              <a:gd name="connsiteY80" fmla="*/ 4577 h 12980"/>
              <a:gd name="connsiteX81" fmla="*/ 29 w 5664"/>
              <a:gd name="connsiteY81" fmla="*/ 4548 h 12980"/>
              <a:gd name="connsiteX82" fmla="*/ 35 w 5664"/>
              <a:gd name="connsiteY82" fmla="*/ 4519 h 12980"/>
              <a:gd name="connsiteX83" fmla="*/ 39 w 5664"/>
              <a:gd name="connsiteY83" fmla="*/ 4483 h 12980"/>
              <a:gd name="connsiteX84" fmla="*/ 42 w 5664"/>
              <a:gd name="connsiteY84" fmla="*/ 4446 h 12980"/>
              <a:gd name="connsiteX85" fmla="*/ 43 w 5664"/>
              <a:gd name="connsiteY85" fmla="*/ 4428 h 12980"/>
              <a:gd name="connsiteX86" fmla="*/ 42 w 5664"/>
              <a:gd name="connsiteY86" fmla="*/ 4410 h 12980"/>
              <a:gd name="connsiteX87" fmla="*/ 39 w 5664"/>
              <a:gd name="connsiteY87" fmla="*/ 4394 h 12980"/>
              <a:gd name="connsiteX88" fmla="*/ 35 w 5664"/>
              <a:gd name="connsiteY88" fmla="*/ 4378 h 12980"/>
              <a:gd name="connsiteX89" fmla="*/ 29 w 5664"/>
              <a:gd name="connsiteY89" fmla="*/ 4366 h 12980"/>
              <a:gd name="connsiteX90" fmla="*/ 22 w 5664"/>
              <a:gd name="connsiteY90" fmla="*/ 4355 h 12980"/>
              <a:gd name="connsiteX91" fmla="*/ 22 w 5664"/>
              <a:gd name="connsiteY91" fmla="*/ 4355 h 12980"/>
              <a:gd name="connsiteX92" fmla="*/ 17 w 5664"/>
              <a:gd name="connsiteY92" fmla="*/ 4351 h 12980"/>
              <a:gd name="connsiteX93" fmla="*/ 14 w 5664"/>
              <a:gd name="connsiteY93" fmla="*/ 4345 h 12980"/>
              <a:gd name="connsiteX94" fmla="*/ 9 w 5664"/>
              <a:gd name="connsiteY94" fmla="*/ 4330 h 12980"/>
              <a:gd name="connsiteX95" fmla="*/ 4 w 5664"/>
              <a:gd name="connsiteY95" fmla="*/ 4313 h 12980"/>
              <a:gd name="connsiteX96" fmla="*/ 1 w 5664"/>
              <a:gd name="connsiteY96" fmla="*/ 4294 h 12980"/>
              <a:gd name="connsiteX97" fmla="*/ 0 w 5664"/>
              <a:gd name="connsiteY97" fmla="*/ 4273 h 12980"/>
              <a:gd name="connsiteX98" fmla="*/ 1 w 5664"/>
              <a:gd name="connsiteY98" fmla="*/ 4250 h 12980"/>
              <a:gd name="connsiteX99" fmla="*/ 4 w 5664"/>
              <a:gd name="connsiteY99" fmla="*/ 4203 h 12980"/>
              <a:gd name="connsiteX100" fmla="*/ 9 w 5664"/>
              <a:gd name="connsiteY100" fmla="*/ 4160 h 12980"/>
              <a:gd name="connsiteX101" fmla="*/ 14 w 5664"/>
              <a:gd name="connsiteY101" fmla="*/ 4123 h 12980"/>
              <a:gd name="connsiteX102" fmla="*/ 22 w 5664"/>
              <a:gd name="connsiteY102" fmla="*/ 4088 h 12980"/>
              <a:gd name="connsiteX103" fmla="*/ 0 w 5664"/>
              <a:gd name="connsiteY103" fmla="*/ 3945 h 12980"/>
              <a:gd name="connsiteX104" fmla="*/ 1954 w 5664"/>
              <a:gd name="connsiteY104" fmla="*/ 1177 h 12980"/>
              <a:gd name="connsiteX105" fmla="*/ 2561 w 5664"/>
              <a:gd name="connsiteY105" fmla="*/ 376 h 12980"/>
              <a:gd name="connsiteX0" fmla="*/ 2567 w 5664"/>
              <a:gd name="connsiteY0" fmla="*/ 20 h 12980"/>
              <a:gd name="connsiteX1" fmla="*/ 2708 w 5664"/>
              <a:gd name="connsiteY1" fmla="*/ 20 h 12980"/>
              <a:gd name="connsiteX2" fmla="*/ 2708 w 5664"/>
              <a:gd name="connsiteY2" fmla="*/ 20 h 12980"/>
              <a:gd name="connsiteX3" fmla="*/ 2949 w 5664"/>
              <a:gd name="connsiteY3" fmla="*/ 248 h 12980"/>
              <a:gd name="connsiteX4" fmla="*/ 3070 w 5664"/>
              <a:gd name="connsiteY4" fmla="*/ 378 h 12980"/>
              <a:gd name="connsiteX5" fmla="*/ 3103 w 5664"/>
              <a:gd name="connsiteY5" fmla="*/ 446 h 12980"/>
              <a:gd name="connsiteX6" fmla="*/ 3338 w 5664"/>
              <a:gd name="connsiteY6" fmla="*/ 650 h 12980"/>
              <a:gd name="connsiteX7" fmla="*/ 3622 w 5664"/>
              <a:gd name="connsiteY7" fmla="*/ 760 h 12980"/>
              <a:gd name="connsiteX8" fmla="*/ 3622 w 5664"/>
              <a:gd name="connsiteY8" fmla="*/ 855 h 12980"/>
              <a:gd name="connsiteX9" fmla="*/ 3748 w 5664"/>
              <a:gd name="connsiteY9" fmla="*/ 903 h 12980"/>
              <a:gd name="connsiteX10" fmla="*/ 3906 w 5664"/>
              <a:gd name="connsiteY10" fmla="*/ 1028 h 12980"/>
              <a:gd name="connsiteX11" fmla="*/ 4009 w 5664"/>
              <a:gd name="connsiteY11" fmla="*/ 1142 h 12980"/>
              <a:gd name="connsiteX12" fmla="*/ 4072 w 5664"/>
              <a:gd name="connsiteY12" fmla="*/ 1379 h 12980"/>
              <a:gd name="connsiteX13" fmla="*/ 4213 w 5664"/>
              <a:gd name="connsiteY13" fmla="*/ 1438 h 12980"/>
              <a:gd name="connsiteX14" fmla="*/ 4249 w 5664"/>
              <a:gd name="connsiteY14" fmla="*/ 1592 h 12980"/>
              <a:gd name="connsiteX15" fmla="*/ 4391 w 5664"/>
              <a:gd name="connsiteY15" fmla="*/ 1841 h 12980"/>
              <a:gd name="connsiteX16" fmla="*/ 4581 w 5664"/>
              <a:gd name="connsiteY16" fmla="*/ 2029 h 12980"/>
              <a:gd name="connsiteX17" fmla="*/ 4604 w 5664"/>
              <a:gd name="connsiteY17" fmla="*/ 2350 h 12980"/>
              <a:gd name="connsiteX18" fmla="*/ 4722 w 5664"/>
              <a:gd name="connsiteY18" fmla="*/ 2550 h 12980"/>
              <a:gd name="connsiteX19" fmla="*/ 5018 w 5664"/>
              <a:gd name="connsiteY19" fmla="*/ 2705 h 12980"/>
              <a:gd name="connsiteX20" fmla="*/ 5112 w 5664"/>
              <a:gd name="connsiteY20" fmla="*/ 2823 h 12980"/>
              <a:gd name="connsiteX21" fmla="*/ 5159 w 5664"/>
              <a:gd name="connsiteY21" fmla="*/ 2964 h 12980"/>
              <a:gd name="connsiteX22" fmla="*/ 5243 w 5664"/>
              <a:gd name="connsiteY22" fmla="*/ 3047 h 12980"/>
              <a:gd name="connsiteX23" fmla="*/ 5432 w 5664"/>
              <a:gd name="connsiteY23" fmla="*/ 3308 h 12980"/>
              <a:gd name="connsiteX24" fmla="*/ 5523 w 5664"/>
              <a:gd name="connsiteY24" fmla="*/ 3583 h 12980"/>
              <a:gd name="connsiteX25" fmla="*/ 5585 w 5664"/>
              <a:gd name="connsiteY25" fmla="*/ 3662 h 12980"/>
              <a:gd name="connsiteX26" fmla="*/ 5606 w 5664"/>
              <a:gd name="connsiteY26" fmla="*/ 3745 h 12980"/>
              <a:gd name="connsiteX27" fmla="*/ 5664 w 5664"/>
              <a:gd name="connsiteY27" fmla="*/ 3883 h 12980"/>
              <a:gd name="connsiteX28" fmla="*/ 5664 w 5664"/>
              <a:gd name="connsiteY28" fmla="*/ 4182 h 12980"/>
              <a:gd name="connsiteX29" fmla="*/ 5664 w 5664"/>
              <a:gd name="connsiteY29" fmla="*/ 4371 h 12980"/>
              <a:gd name="connsiteX30" fmla="*/ 5491 w 5664"/>
              <a:gd name="connsiteY30" fmla="*/ 4773 h 12980"/>
              <a:gd name="connsiteX31" fmla="*/ 5585 w 5664"/>
              <a:gd name="connsiteY31" fmla="*/ 5269 h 12980"/>
              <a:gd name="connsiteX32" fmla="*/ 5523 w 5664"/>
              <a:gd name="connsiteY32" fmla="*/ 5428 h 12980"/>
              <a:gd name="connsiteX33" fmla="*/ 5539 w 5664"/>
              <a:gd name="connsiteY33" fmla="*/ 5633 h 12980"/>
              <a:gd name="connsiteX34" fmla="*/ 5443 w 5664"/>
              <a:gd name="connsiteY34" fmla="*/ 6216 h 12980"/>
              <a:gd name="connsiteX35" fmla="*/ 5318 w 5664"/>
              <a:gd name="connsiteY35" fmla="*/ 7162 h 12980"/>
              <a:gd name="connsiteX36" fmla="*/ 5096 w 5664"/>
              <a:gd name="connsiteY36" fmla="*/ 7462 h 12980"/>
              <a:gd name="connsiteX37" fmla="*/ 4923 w 5664"/>
              <a:gd name="connsiteY37" fmla="*/ 7997 h 12980"/>
              <a:gd name="connsiteX38" fmla="*/ 4779 w 5664"/>
              <a:gd name="connsiteY38" fmla="*/ 8297 h 12980"/>
              <a:gd name="connsiteX39" fmla="*/ 4685 w 5664"/>
              <a:gd name="connsiteY39" fmla="*/ 8629 h 12980"/>
              <a:gd name="connsiteX40" fmla="*/ 4669 w 5664"/>
              <a:gd name="connsiteY40" fmla="*/ 8991 h 12980"/>
              <a:gd name="connsiteX41" fmla="*/ 4479 w 5664"/>
              <a:gd name="connsiteY41" fmla="*/ 9323 h 12980"/>
              <a:gd name="connsiteX42" fmla="*/ 4495 w 5664"/>
              <a:gd name="connsiteY42" fmla="*/ 9433 h 12980"/>
              <a:gd name="connsiteX43" fmla="*/ 4385 w 5664"/>
              <a:gd name="connsiteY43" fmla="*/ 9606 h 12980"/>
              <a:gd name="connsiteX44" fmla="*/ 4290 w 5664"/>
              <a:gd name="connsiteY44" fmla="*/ 9953 h 12980"/>
              <a:gd name="connsiteX45" fmla="*/ 4290 w 5664"/>
              <a:gd name="connsiteY45" fmla="*/ 10222 h 12980"/>
              <a:gd name="connsiteX46" fmla="*/ 4322 w 5664"/>
              <a:gd name="connsiteY46" fmla="*/ 10568 h 12980"/>
              <a:gd name="connsiteX47" fmla="*/ 4164 w 5664"/>
              <a:gd name="connsiteY47" fmla="*/ 10773 h 12980"/>
              <a:gd name="connsiteX48" fmla="*/ 4053 w 5664"/>
              <a:gd name="connsiteY48" fmla="*/ 11105 h 12980"/>
              <a:gd name="connsiteX49" fmla="*/ 3801 w 5664"/>
              <a:gd name="connsiteY49" fmla="*/ 11387 h 12980"/>
              <a:gd name="connsiteX50" fmla="*/ 3739 w 5664"/>
              <a:gd name="connsiteY50" fmla="*/ 11672 h 12980"/>
              <a:gd name="connsiteX51" fmla="*/ 3599 w 5664"/>
              <a:gd name="connsiteY51" fmla="*/ 11956 h 12980"/>
              <a:gd name="connsiteX52" fmla="*/ 3536 w 5664"/>
              <a:gd name="connsiteY52" fmla="*/ 12176 h 12980"/>
              <a:gd name="connsiteX53" fmla="*/ 3505 w 5664"/>
              <a:gd name="connsiteY53" fmla="*/ 12554 h 12980"/>
              <a:gd name="connsiteX54" fmla="*/ 3276 w 5664"/>
              <a:gd name="connsiteY54" fmla="*/ 12728 h 12980"/>
              <a:gd name="connsiteX55" fmla="*/ 3048 w 5664"/>
              <a:gd name="connsiteY55" fmla="*/ 12886 h 12980"/>
              <a:gd name="connsiteX56" fmla="*/ 2812 w 5664"/>
              <a:gd name="connsiteY56" fmla="*/ 12980 h 12980"/>
              <a:gd name="connsiteX57" fmla="*/ 2464 w 5664"/>
              <a:gd name="connsiteY57" fmla="*/ 12980 h 12980"/>
              <a:gd name="connsiteX58" fmla="*/ 2150 w 5664"/>
              <a:gd name="connsiteY58" fmla="*/ 12697 h 12980"/>
              <a:gd name="connsiteX59" fmla="*/ 1991 w 5664"/>
              <a:gd name="connsiteY59" fmla="*/ 12413 h 12980"/>
              <a:gd name="connsiteX60" fmla="*/ 1944 w 5664"/>
              <a:gd name="connsiteY60" fmla="*/ 12145 h 12980"/>
              <a:gd name="connsiteX61" fmla="*/ 1637 w 5664"/>
              <a:gd name="connsiteY61" fmla="*/ 11845 h 12980"/>
              <a:gd name="connsiteX62" fmla="*/ 1503 w 5664"/>
              <a:gd name="connsiteY62" fmla="*/ 11627 h 12980"/>
              <a:gd name="connsiteX63" fmla="*/ 1543 w 5664"/>
              <a:gd name="connsiteY63" fmla="*/ 11396 h 12980"/>
              <a:gd name="connsiteX64" fmla="*/ 1354 w 5664"/>
              <a:gd name="connsiteY64" fmla="*/ 10875 h 12980"/>
              <a:gd name="connsiteX65" fmla="*/ 1154 w 5664"/>
              <a:gd name="connsiteY65" fmla="*/ 10079 h 12980"/>
              <a:gd name="connsiteX66" fmla="*/ 1211 w 5664"/>
              <a:gd name="connsiteY66" fmla="*/ 9480 h 12980"/>
              <a:gd name="connsiteX67" fmla="*/ 933 w 5664"/>
              <a:gd name="connsiteY67" fmla="*/ 8912 h 12980"/>
              <a:gd name="connsiteX68" fmla="*/ 885 w 5664"/>
              <a:gd name="connsiteY68" fmla="*/ 8534 h 12980"/>
              <a:gd name="connsiteX69" fmla="*/ 857 w 5664"/>
              <a:gd name="connsiteY69" fmla="*/ 8227 h 12980"/>
              <a:gd name="connsiteX70" fmla="*/ 588 w 5664"/>
              <a:gd name="connsiteY70" fmla="*/ 7919 h 12980"/>
              <a:gd name="connsiteX71" fmla="*/ 526 w 5664"/>
              <a:gd name="connsiteY71" fmla="*/ 7588 h 12980"/>
              <a:gd name="connsiteX72" fmla="*/ 399 w 5664"/>
              <a:gd name="connsiteY72" fmla="*/ 6926 h 12980"/>
              <a:gd name="connsiteX73" fmla="*/ 337 w 5664"/>
              <a:gd name="connsiteY73" fmla="*/ 6452 h 12980"/>
              <a:gd name="connsiteX74" fmla="*/ 226 w 5664"/>
              <a:gd name="connsiteY74" fmla="*/ 6232 h 12980"/>
              <a:gd name="connsiteX75" fmla="*/ 226 w 5664"/>
              <a:gd name="connsiteY75" fmla="*/ 5790 h 12980"/>
              <a:gd name="connsiteX76" fmla="*/ 133 w 5664"/>
              <a:gd name="connsiteY76" fmla="*/ 5522 h 12980"/>
              <a:gd name="connsiteX77" fmla="*/ 133 w 5664"/>
              <a:gd name="connsiteY77" fmla="*/ 5160 h 12980"/>
              <a:gd name="connsiteX78" fmla="*/ 22 w 5664"/>
              <a:gd name="connsiteY78" fmla="*/ 4939 h 12980"/>
              <a:gd name="connsiteX79" fmla="*/ 22 w 5664"/>
              <a:gd name="connsiteY79" fmla="*/ 4577 h 12980"/>
              <a:gd name="connsiteX80" fmla="*/ 22 w 5664"/>
              <a:gd name="connsiteY80" fmla="*/ 4577 h 12980"/>
              <a:gd name="connsiteX81" fmla="*/ 29 w 5664"/>
              <a:gd name="connsiteY81" fmla="*/ 4548 h 12980"/>
              <a:gd name="connsiteX82" fmla="*/ 35 w 5664"/>
              <a:gd name="connsiteY82" fmla="*/ 4519 h 12980"/>
              <a:gd name="connsiteX83" fmla="*/ 39 w 5664"/>
              <a:gd name="connsiteY83" fmla="*/ 4483 h 12980"/>
              <a:gd name="connsiteX84" fmla="*/ 42 w 5664"/>
              <a:gd name="connsiteY84" fmla="*/ 4446 h 12980"/>
              <a:gd name="connsiteX85" fmla="*/ 43 w 5664"/>
              <a:gd name="connsiteY85" fmla="*/ 4428 h 12980"/>
              <a:gd name="connsiteX86" fmla="*/ 42 w 5664"/>
              <a:gd name="connsiteY86" fmla="*/ 4410 h 12980"/>
              <a:gd name="connsiteX87" fmla="*/ 39 w 5664"/>
              <a:gd name="connsiteY87" fmla="*/ 4394 h 12980"/>
              <a:gd name="connsiteX88" fmla="*/ 35 w 5664"/>
              <a:gd name="connsiteY88" fmla="*/ 4378 h 12980"/>
              <a:gd name="connsiteX89" fmla="*/ 29 w 5664"/>
              <a:gd name="connsiteY89" fmla="*/ 4366 h 12980"/>
              <a:gd name="connsiteX90" fmla="*/ 22 w 5664"/>
              <a:gd name="connsiteY90" fmla="*/ 4355 h 12980"/>
              <a:gd name="connsiteX91" fmla="*/ 22 w 5664"/>
              <a:gd name="connsiteY91" fmla="*/ 4355 h 12980"/>
              <a:gd name="connsiteX92" fmla="*/ 17 w 5664"/>
              <a:gd name="connsiteY92" fmla="*/ 4351 h 12980"/>
              <a:gd name="connsiteX93" fmla="*/ 14 w 5664"/>
              <a:gd name="connsiteY93" fmla="*/ 4345 h 12980"/>
              <a:gd name="connsiteX94" fmla="*/ 9 w 5664"/>
              <a:gd name="connsiteY94" fmla="*/ 4330 h 12980"/>
              <a:gd name="connsiteX95" fmla="*/ 4 w 5664"/>
              <a:gd name="connsiteY95" fmla="*/ 4313 h 12980"/>
              <a:gd name="connsiteX96" fmla="*/ 1 w 5664"/>
              <a:gd name="connsiteY96" fmla="*/ 4294 h 12980"/>
              <a:gd name="connsiteX97" fmla="*/ 0 w 5664"/>
              <a:gd name="connsiteY97" fmla="*/ 4273 h 12980"/>
              <a:gd name="connsiteX98" fmla="*/ 1 w 5664"/>
              <a:gd name="connsiteY98" fmla="*/ 4250 h 12980"/>
              <a:gd name="connsiteX99" fmla="*/ 4 w 5664"/>
              <a:gd name="connsiteY99" fmla="*/ 4203 h 12980"/>
              <a:gd name="connsiteX100" fmla="*/ 9 w 5664"/>
              <a:gd name="connsiteY100" fmla="*/ 4160 h 12980"/>
              <a:gd name="connsiteX101" fmla="*/ 14 w 5664"/>
              <a:gd name="connsiteY101" fmla="*/ 4123 h 12980"/>
              <a:gd name="connsiteX102" fmla="*/ 22 w 5664"/>
              <a:gd name="connsiteY102" fmla="*/ 4088 h 12980"/>
              <a:gd name="connsiteX103" fmla="*/ 0 w 5664"/>
              <a:gd name="connsiteY103" fmla="*/ 3945 h 12980"/>
              <a:gd name="connsiteX104" fmla="*/ 2561 w 5664"/>
              <a:gd name="connsiteY104" fmla="*/ 376 h 12980"/>
              <a:gd name="connsiteX0" fmla="*/ 2567 w 5664"/>
              <a:gd name="connsiteY0" fmla="*/ 20 h 12980"/>
              <a:gd name="connsiteX1" fmla="*/ 2708 w 5664"/>
              <a:gd name="connsiteY1" fmla="*/ 20 h 12980"/>
              <a:gd name="connsiteX2" fmla="*/ 2708 w 5664"/>
              <a:gd name="connsiteY2" fmla="*/ 20 h 12980"/>
              <a:gd name="connsiteX3" fmla="*/ 2949 w 5664"/>
              <a:gd name="connsiteY3" fmla="*/ 248 h 12980"/>
              <a:gd name="connsiteX4" fmla="*/ 3070 w 5664"/>
              <a:gd name="connsiteY4" fmla="*/ 378 h 12980"/>
              <a:gd name="connsiteX5" fmla="*/ 3103 w 5664"/>
              <a:gd name="connsiteY5" fmla="*/ 446 h 12980"/>
              <a:gd name="connsiteX6" fmla="*/ 3338 w 5664"/>
              <a:gd name="connsiteY6" fmla="*/ 650 h 12980"/>
              <a:gd name="connsiteX7" fmla="*/ 3622 w 5664"/>
              <a:gd name="connsiteY7" fmla="*/ 760 h 12980"/>
              <a:gd name="connsiteX8" fmla="*/ 3622 w 5664"/>
              <a:gd name="connsiteY8" fmla="*/ 855 h 12980"/>
              <a:gd name="connsiteX9" fmla="*/ 3748 w 5664"/>
              <a:gd name="connsiteY9" fmla="*/ 903 h 12980"/>
              <a:gd name="connsiteX10" fmla="*/ 3906 w 5664"/>
              <a:gd name="connsiteY10" fmla="*/ 1028 h 12980"/>
              <a:gd name="connsiteX11" fmla="*/ 4009 w 5664"/>
              <a:gd name="connsiteY11" fmla="*/ 1142 h 12980"/>
              <a:gd name="connsiteX12" fmla="*/ 4072 w 5664"/>
              <a:gd name="connsiteY12" fmla="*/ 1379 h 12980"/>
              <a:gd name="connsiteX13" fmla="*/ 4213 w 5664"/>
              <a:gd name="connsiteY13" fmla="*/ 1438 h 12980"/>
              <a:gd name="connsiteX14" fmla="*/ 4249 w 5664"/>
              <a:gd name="connsiteY14" fmla="*/ 1592 h 12980"/>
              <a:gd name="connsiteX15" fmla="*/ 4391 w 5664"/>
              <a:gd name="connsiteY15" fmla="*/ 1841 h 12980"/>
              <a:gd name="connsiteX16" fmla="*/ 4581 w 5664"/>
              <a:gd name="connsiteY16" fmla="*/ 2029 h 12980"/>
              <a:gd name="connsiteX17" fmla="*/ 4604 w 5664"/>
              <a:gd name="connsiteY17" fmla="*/ 2350 h 12980"/>
              <a:gd name="connsiteX18" fmla="*/ 4722 w 5664"/>
              <a:gd name="connsiteY18" fmla="*/ 2550 h 12980"/>
              <a:gd name="connsiteX19" fmla="*/ 5018 w 5664"/>
              <a:gd name="connsiteY19" fmla="*/ 2705 h 12980"/>
              <a:gd name="connsiteX20" fmla="*/ 5112 w 5664"/>
              <a:gd name="connsiteY20" fmla="*/ 2823 h 12980"/>
              <a:gd name="connsiteX21" fmla="*/ 5159 w 5664"/>
              <a:gd name="connsiteY21" fmla="*/ 2964 h 12980"/>
              <a:gd name="connsiteX22" fmla="*/ 5243 w 5664"/>
              <a:gd name="connsiteY22" fmla="*/ 3047 h 12980"/>
              <a:gd name="connsiteX23" fmla="*/ 5432 w 5664"/>
              <a:gd name="connsiteY23" fmla="*/ 3308 h 12980"/>
              <a:gd name="connsiteX24" fmla="*/ 5523 w 5664"/>
              <a:gd name="connsiteY24" fmla="*/ 3583 h 12980"/>
              <a:gd name="connsiteX25" fmla="*/ 5585 w 5664"/>
              <a:gd name="connsiteY25" fmla="*/ 3662 h 12980"/>
              <a:gd name="connsiteX26" fmla="*/ 5606 w 5664"/>
              <a:gd name="connsiteY26" fmla="*/ 3745 h 12980"/>
              <a:gd name="connsiteX27" fmla="*/ 5664 w 5664"/>
              <a:gd name="connsiteY27" fmla="*/ 3883 h 12980"/>
              <a:gd name="connsiteX28" fmla="*/ 5664 w 5664"/>
              <a:gd name="connsiteY28" fmla="*/ 4182 h 12980"/>
              <a:gd name="connsiteX29" fmla="*/ 5664 w 5664"/>
              <a:gd name="connsiteY29" fmla="*/ 4371 h 12980"/>
              <a:gd name="connsiteX30" fmla="*/ 5491 w 5664"/>
              <a:gd name="connsiteY30" fmla="*/ 4773 h 12980"/>
              <a:gd name="connsiteX31" fmla="*/ 5585 w 5664"/>
              <a:gd name="connsiteY31" fmla="*/ 5269 h 12980"/>
              <a:gd name="connsiteX32" fmla="*/ 5523 w 5664"/>
              <a:gd name="connsiteY32" fmla="*/ 5428 h 12980"/>
              <a:gd name="connsiteX33" fmla="*/ 5539 w 5664"/>
              <a:gd name="connsiteY33" fmla="*/ 5633 h 12980"/>
              <a:gd name="connsiteX34" fmla="*/ 5443 w 5664"/>
              <a:gd name="connsiteY34" fmla="*/ 6216 h 12980"/>
              <a:gd name="connsiteX35" fmla="*/ 5318 w 5664"/>
              <a:gd name="connsiteY35" fmla="*/ 7162 h 12980"/>
              <a:gd name="connsiteX36" fmla="*/ 5096 w 5664"/>
              <a:gd name="connsiteY36" fmla="*/ 7462 h 12980"/>
              <a:gd name="connsiteX37" fmla="*/ 4923 w 5664"/>
              <a:gd name="connsiteY37" fmla="*/ 7997 h 12980"/>
              <a:gd name="connsiteX38" fmla="*/ 4779 w 5664"/>
              <a:gd name="connsiteY38" fmla="*/ 8297 h 12980"/>
              <a:gd name="connsiteX39" fmla="*/ 4685 w 5664"/>
              <a:gd name="connsiteY39" fmla="*/ 8629 h 12980"/>
              <a:gd name="connsiteX40" fmla="*/ 4669 w 5664"/>
              <a:gd name="connsiteY40" fmla="*/ 8991 h 12980"/>
              <a:gd name="connsiteX41" fmla="*/ 4479 w 5664"/>
              <a:gd name="connsiteY41" fmla="*/ 9323 h 12980"/>
              <a:gd name="connsiteX42" fmla="*/ 4495 w 5664"/>
              <a:gd name="connsiteY42" fmla="*/ 9433 h 12980"/>
              <a:gd name="connsiteX43" fmla="*/ 4385 w 5664"/>
              <a:gd name="connsiteY43" fmla="*/ 9606 h 12980"/>
              <a:gd name="connsiteX44" fmla="*/ 4290 w 5664"/>
              <a:gd name="connsiteY44" fmla="*/ 9953 h 12980"/>
              <a:gd name="connsiteX45" fmla="*/ 4290 w 5664"/>
              <a:gd name="connsiteY45" fmla="*/ 10222 h 12980"/>
              <a:gd name="connsiteX46" fmla="*/ 4322 w 5664"/>
              <a:gd name="connsiteY46" fmla="*/ 10568 h 12980"/>
              <a:gd name="connsiteX47" fmla="*/ 4164 w 5664"/>
              <a:gd name="connsiteY47" fmla="*/ 10773 h 12980"/>
              <a:gd name="connsiteX48" fmla="*/ 4053 w 5664"/>
              <a:gd name="connsiteY48" fmla="*/ 11105 h 12980"/>
              <a:gd name="connsiteX49" fmla="*/ 3801 w 5664"/>
              <a:gd name="connsiteY49" fmla="*/ 11387 h 12980"/>
              <a:gd name="connsiteX50" fmla="*/ 3739 w 5664"/>
              <a:gd name="connsiteY50" fmla="*/ 11672 h 12980"/>
              <a:gd name="connsiteX51" fmla="*/ 3599 w 5664"/>
              <a:gd name="connsiteY51" fmla="*/ 11956 h 12980"/>
              <a:gd name="connsiteX52" fmla="*/ 3536 w 5664"/>
              <a:gd name="connsiteY52" fmla="*/ 12176 h 12980"/>
              <a:gd name="connsiteX53" fmla="*/ 3505 w 5664"/>
              <a:gd name="connsiteY53" fmla="*/ 12554 h 12980"/>
              <a:gd name="connsiteX54" fmla="*/ 3276 w 5664"/>
              <a:gd name="connsiteY54" fmla="*/ 12728 h 12980"/>
              <a:gd name="connsiteX55" fmla="*/ 3048 w 5664"/>
              <a:gd name="connsiteY55" fmla="*/ 12886 h 12980"/>
              <a:gd name="connsiteX56" fmla="*/ 2812 w 5664"/>
              <a:gd name="connsiteY56" fmla="*/ 12980 h 12980"/>
              <a:gd name="connsiteX57" fmla="*/ 2464 w 5664"/>
              <a:gd name="connsiteY57" fmla="*/ 12980 h 12980"/>
              <a:gd name="connsiteX58" fmla="*/ 2150 w 5664"/>
              <a:gd name="connsiteY58" fmla="*/ 12697 h 12980"/>
              <a:gd name="connsiteX59" fmla="*/ 1991 w 5664"/>
              <a:gd name="connsiteY59" fmla="*/ 12413 h 12980"/>
              <a:gd name="connsiteX60" fmla="*/ 1944 w 5664"/>
              <a:gd name="connsiteY60" fmla="*/ 12145 h 12980"/>
              <a:gd name="connsiteX61" fmla="*/ 1637 w 5664"/>
              <a:gd name="connsiteY61" fmla="*/ 11845 h 12980"/>
              <a:gd name="connsiteX62" fmla="*/ 1503 w 5664"/>
              <a:gd name="connsiteY62" fmla="*/ 11627 h 12980"/>
              <a:gd name="connsiteX63" fmla="*/ 1543 w 5664"/>
              <a:gd name="connsiteY63" fmla="*/ 11396 h 12980"/>
              <a:gd name="connsiteX64" fmla="*/ 1354 w 5664"/>
              <a:gd name="connsiteY64" fmla="*/ 10875 h 12980"/>
              <a:gd name="connsiteX65" fmla="*/ 1154 w 5664"/>
              <a:gd name="connsiteY65" fmla="*/ 10079 h 12980"/>
              <a:gd name="connsiteX66" fmla="*/ 1211 w 5664"/>
              <a:gd name="connsiteY66" fmla="*/ 9480 h 12980"/>
              <a:gd name="connsiteX67" fmla="*/ 933 w 5664"/>
              <a:gd name="connsiteY67" fmla="*/ 8912 h 12980"/>
              <a:gd name="connsiteX68" fmla="*/ 885 w 5664"/>
              <a:gd name="connsiteY68" fmla="*/ 8534 h 12980"/>
              <a:gd name="connsiteX69" fmla="*/ 857 w 5664"/>
              <a:gd name="connsiteY69" fmla="*/ 8227 h 12980"/>
              <a:gd name="connsiteX70" fmla="*/ 588 w 5664"/>
              <a:gd name="connsiteY70" fmla="*/ 7919 h 12980"/>
              <a:gd name="connsiteX71" fmla="*/ 526 w 5664"/>
              <a:gd name="connsiteY71" fmla="*/ 7588 h 12980"/>
              <a:gd name="connsiteX72" fmla="*/ 399 w 5664"/>
              <a:gd name="connsiteY72" fmla="*/ 6926 h 12980"/>
              <a:gd name="connsiteX73" fmla="*/ 337 w 5664"/>
              <a:gd name="connsiteY73" fmla="*/ 6452 h 12980"/>
              <a:gd name="connsiteX74" fmla="*/ 226 w 5664"/>
              <a:gd name="connsiteY74" fmla="*/ 6232 h 12980"/>
              <a:gd name="connsiteX75" fmla="*/ 226 w 5664"/>
              <a:gd name="connsiteY75" fmla="*/ 5790 h 12980"/>
              <a:gd name="connsiteX76" fmla="*/ 133 w 5664"/>
              <a:gd name="connsiteY76" fmla="*/ 5522 h 12980"/>
              <a:gd name="connsiteX77" fmla="*/ 133 w 5664"/>
              <a:gd name="connsiteY77" fmla="*/ 5160 h 12980"/>
              <a:gd name="connsiteX78" fmla="*/ 22 w 5664"/>
              <a:gd name="connsiteY78" fmla="*/ 4939 h 12980"/>
              <a:gd name="connsiteX79" fmla="*/ 22 w 5664"/>
              <a:gd name="connsiteY79" fmla="*/ 4577 h 12980"/>
              <a:gd name="connsiteX80" fmla="*/ 22 w 5664"/>
              <a:gd name="connsiteY80" fmla="*/ 4577 h 12980"/>
              <a:gd name="connsiteX81" fmla="*/ 29 w 5664"/>
              <a:gd name="connsiteY81" fmla="*/ 4548 h 12980"/>
              <a:gd name="connsiteX82" fmla="*/ 35 w 5664"/>
              <a:gd name="connsiteY82" fmla="*/ 4519 h 12980"/>
              <a:gd name="connsiteX83" fmla="*/ 39 w 5664"/>
              <a:gd name="connsiteY83" fmla="*/ 4483 h 12980"/>
              <a:gd name="connsiteX84" fmla="*/ 42 w 5664"/>
              <a:gd name="connsiteY84" fmla="*/ 4446 h 12980"/>
              <a:gd name="connsiteX85" fmla="*/ 43 w 5664"/>
              <a:gd name="connsiteY85" fmla="*/ 4428 h 12980"/>
              <a:gd name="connsiteX86" fmla="*/ 42 w 5664"/>
              <a:gd name="connsiteY86" fmla="*/ 4410 h 12980"/>
              <a:gd name="connsiteX87" fmla="*/ 39 w 5664"/>
              <a:gd name="connsiteY87" fmla="*/ 4394 h 12980"/>
              <a:gd name="connsiteX88" fmla="*/ 35 w 5664"/>
              <a:gd name="connsiteY88" fmla="*/ 4378 h 12980"/>
              <a:gd name="connsiteX89" fmla="*/ 29 w 5664"/>
              <a:gd name="connsiteY89" fmla="*/ 4366 h 12980"/>
              <a:gd name="connsiteX90" fmla="*/ 22 w 5664"/>
              <a:gd name="connsiteY90" fmla="*/ 4355 h 12980"/>
              <a:gd name="connsiteX91" fmla="*/ 22 w 5664"/>
              <a:gd name="connsiteY91" fmla="*/ 4355 h 12980"/>
              <a:gd name="connsiteX92" fmla="*/ 17 w 5664"/>
              <a:gd name="connsiteY92" fmla="*/ 4351 h 12980"/>
              <a:gd name="connsiteX93" fmla="*/ 14 w 5664"/>
              <a:gd name="connsiteY93" fmla="*/ 4345 h 12980"/>
              <a:gd name="connsiteX94" fmla="*/ 9 w 5664"/>
              <a:gd name="connsiteY94" fmla="*/ 4330 h 12980"/>
              <a:gd name="connsiteX95" fmla="*/ 4 w 5664"/>
              <a:gd name="connsiteY95" fmla="*/ 4313 h 12980"/>
              <a:gd name="connsiteX96" fmla="*/ 1 w 5664"/>
              <a:gd name="connsiteY96" fmla="*/ 4294 h 12980"/>
              <a:gd name="connsiteX97" fmla="*/ 0 w 5664"/>
              <a:gd name="connsiteY97" fmla="*/ 4273 h 12980"/>
              <a:gd name="connsiteX98" fmla="*/ 1 w 5664"/>
              <a:gd name="connsiteY98" fmla="*/ 4250 h 12980"/>
              <a:gd name="connsiteX99" fmla="*/ 4 w 5664"/>
              <a:gd name="connsiteY99" fmla="*/ 4203 h 12980"/>
              <a:gd name="connsiteX100" fmla="*/ 9 w 5664"/>
              <a:gd name="connsiteY100" fmla="*/ 4160 h 12980"/>
              <a:gd name="connsiteX101" fmla="*/ 14 w 5664"/>
              <a:gd name="connsiteY101" fmla="*/ 4123 h 12980"/>
              <a:gd name="connsiteX102" fmla="*/ 22 w 5664"/>
              <a:gd name="connsiteY102" fmla="*/ 4088 h 12980"/>
              <a:gd name="connsiteX103" fmla="*/ 0 w 5664"/>
              <a:gd name="connsiteY103" fmla="*/ 3945 h 12980"/>
              <a:gd name="connsiteX0" fmla="*/ 2708 w 5664"/>
              <a:gd name="connsiteY0" fmla="*/ 20 h 12980"/>
              <a:gd name="connsiteX1" fmla="*/ 2708 w 5664"/>
              <a:gd name="connsiteY1" fmla="*/ 20 h 12980"/>
              <a:gd name="connsiteX2" fmla="*/ 2949 w 5664"/>
              <a:gd name="connsiteY2" fmla="*/ 248 h 12980"/>
              <a:gd name="connsiteX3" fmla="*/ 3070 w 5664"/>
              <a:gd name="connsiteY3" fmla="*/ 378 h 12980"/>
              <a:gd name="connsiteX4" fmla="*/ 3103 w 5664"/>
              <a:gd name="connsiteY4" fmla="*/ 446 h 12980"/>
              <a:gd name="connsiteX5" fmla="*/ 3338 w 5664"/>
              <a:gd name="connsiteY5" fmla="*/ 650 h 12980"/>
              <a:gd name="connsiteX6" fmla="*/ 3622 w 5664"/>
              <a:gd name="connsiteY6" fmla="*/ 760 h 12980"/>
              <a:gd name="connsiteX7" fmla="*/ 3622 w 5664"/>
              <a:gd name="connsiteY7" fmla="*/ 855 h 12980"/>
              <a:gd name="connsiteX8" fmla="*/ 3748 w 5664"/>
              <a:gd name="connsiteY8" fmla="*/ 903 h 12980"/>
              <a:gd name="connsiteX9" fmla="*/ 3906 w 5664"/>
              <a:gd name="connsiteY9" fmla="*/ 1028 h 12980"/>
              <a:gd name="connsiteX10" fmla="*/ 4009 w 5664"/>
              <a:gd name="connsiteY10" fmla="*/ 1142 h 12980"/>
              <a:gd name="connsiteX11" fmla="*/ 4072 w 5664"/>
              <a:gd name="connsiteY11" fmla="*/ 1379 h 12980"/>
              <a:gd name="connsiteX12" fmla="*/ 4213 w 5664"/>
              <a:gd name="connsiteY12" fmla="*/ 1438 h 12980"/>
              <a:gd name="connsiteX13" fmla="*/ 4249 w 5664"/>
              <a:gd name="connsiteY13" fmla="*/ 1592 h 12980"/>
              <a:gd name="connsiteX14" fmla="*/ 4391 w 5664"/>
              <a:gd name="connsiteY14" fmla="*/ 1841 h 12980"/>
              <a:gd name="connsiteX15" fmla="*/ 4581 w 5664"/>
              <a:gd name="connsiteY15" fmla="*/ 2029 h 12980"/>
              <a:gd name="connsiteX16" fmla="*/ 4604 w 5664"/>
              <a:gd name="connsiteY16" fmla="*/ 2350 h 12980"/>
              <a:gd name="connsiteX17" fmla="*/ 4722 w 5664"/>
              <a:gd name="connsiteY17" fmla="*/ 2550 h 12980"/>
              <a:gd name="connsiteX18" fmla="*/ 5018 w 5664"/>
              <a:gd name="connsiteY18" fmla="*/ 2705 h 12980"/>
              <a:gd name="connsiteX19" fmla="*/ 5112 w 5664"/>
              <a:gd name="connsiteY19" fmla="*/ 2823 h 12980"/>
              <a:gd name="connsiteX20" fmla="*/ 5159 w 5664"/>
              <a:gd name="connsiteY20" fmla="*/ 2964 h 12980"/>
              <a:gd name="connsiteX21" fmla="*/ 5243 w 5664"/>
              <a:gd name="connsiteY21" fmla="*/ 3047 h 12980"/>
              <a:gd name="connsiteX22" fmla="*/ 5432 w 5664"/>
              <a:gd name="connsiteY22" fmla="*/ 3308 h 12980"/>
              <a:gd name="connsiteX23" fmla="*/ 5523 w 5664"/>
              <a:gd name="connsiteY23" fmla="*/ 3583 h 12980"/>
              <a:gd name="connsiteX24" fmla="*/ 5585 w 5664"/>
              <a:gd name="connsiteY24" fmla="*/ 3662 h 12980"/>
              <a:gd name="connsiteX25" fmla="*/ 5606 w 5664"/>
              <a:gd name="connsiteY25" fmla="*/ 3745 h 12980"/>
              <a:gd name="connsiteX26" fmla="*/ 5664 w 5664"/>
              <a:gd name="connsiteY26" fmla="*/ 3883 h 12980"/>
              <a:gd name="connsiteX27" fmla="*/ 5664 w 5664"/>
              <a:gd name="connsiteY27" fmla="*/ 4182 h 12980"/>
              <a:gd name="connsiteX28" fmla="*/ 5664 w 5664"/>
              <a:gd name="connsiteY28" fmla="*/ 4371 h 12980"/>
              <a:gd name="connsiteX29" fmla="*/ 5491 w 5664"/>
              <a:gd name="connsiteY29" fmla="*/ 4773 h 12980"/>
              <a:gd name="connsiteX30" fmla="*/ 5585 w 5664"/>
              <a:gd name="connsiteY30" fmla="*/ 5269 h 12980"/>
              <a:gd name="connsiteX31" fmla="*/ 5523 w 5664"/>
              <a:gd name="connsiteY31" fmla="*/ 5428 h 12980"/>
              <a:gd name="connsiteX32" fmla="*/ 5539 w 5664"/>
              <a:gd name="connsiteY32" fmla="*/ 5633 h 12980"/>
              <a:gd name="connsiteX33" fmla="*/ 5443 w 5664"/>
              <a:gd name="connsiteY33" fmla="*/ 6216 h 12980"/>
              <a:gd name="connsiteX34" fmla="*/ 5318 w 5664"/>
              <a:gd name="connsiteY34" fmla="*/ 7162 h 12980"/>
              <a:gd name="connsiteX35" fmla="*/ 5096 w 5664"/>
              <a:gd name="connsiteY35" fmla="*/ 7462 h 12980"/>
              <a:gd name="connsiteX36" fmla="*/ 4923 w 5664"/>
              <a:gd name="connsiteY36" fmla="*/ 7997 h 12980"/>
              <a:gd name="connsiteX37" fmla="*/ 4779 w 5664"/>
              <a:gd name="connsiteY37" fmla="*/ 8297 h 12980"/>
              <a:gd name="connsiteX38" fmla="*/ 4685 w 5664"/>
              <a:gd name="connsiteY38" fmla="*/ 8629 h 12980"/>
              <a:gd name="connsiteX39" fmla="*/ 4669 w 5664"/>
              <a:gd name="connsiteY39" fmla="*/ 8991 h 12980"/>
              <a:gd name="connsiteX40" fmla="*/ 4479 w 5664"/>
              <a:gd name="connsiteY40" fmla="*/ 9323 h 12980"/>
              <a:gd name="connsiteX41" fmla="*/ 4495 w 5664"/>
              <a:gd name="connsiteY41" fmla="*/ 9433 h 12980"/>
              <a:gd name="connsiteX42" fmla="*/ 4385 w 5664"/>
              <a:gd name="connsiteY42" fmla="*/ 9606 h 12980"/>
              <a:gd name="connsiteX43" fmla="*/ 4290 w 5664"/>
              <a:gd name="connsiteY43" fmla="*/ 9953 h 12980"/>
              <a:gd name="connsiteX44" fmla="*/ 4290 w 5664"/>
              <a:gd name="connsiteY44" fmla="*/ 10222 h 12980"/>
              <a:gd name="connsiteX45" fmla="*/ 4322 w 5664"/>
              <a:gd name="connsiteY45" fmla="*/ 10568 h 12980"/>
              <a:gd name="connsiteX46" fmla="*/ 4164 w 5664"/>
              <a:gd name="connsiteY46" fmla="*/ 10773 h 12980"/>
              <a:gd name="connsiteX47" fmla="*/ 4053 w 5664"/>
              <a:gd name="connsiteY47" fmla="*/ 11105 h 12980"/>
              <a:gd name="connsiteX48" fmla="*/ 3801 w 5664"/>
              <a:gd name="connsiteY48" fmla="*/ 11387 h 12980"/>
              <a:gd name="connsiteX49" fmla="*/ 3739 w 5664"/>
              <a:gd name="connsiteY49" fmla="*/ 11672 h 12980"/>
              <a:gd name="connsiteX50" fmla="*/ 3599 w 5664"/>
              <a:gd name="connsiteY50" fmla="*/ 11956 h 12980"/>
              <a:gd name="connsiteX51" fmla="*/ 3536 w 5664"/>
              <a:gd name="connsiteY51" fmla="*/ 12176 h 12980"/>
              <a:gd name="connsiteX52" fmla="*/ 3505 w 5664"/>
              <a:gd name="connsiteY52" fmla="*/ 12554 h 12980"/>
              <a:gd name="connsiteX53" fmla="*/ 3276 w 5664"/>
              <a:gd name="connsiteY53" fmla="*/ 12728 h 12980"/>
              <a:gd name="connsiteX54" fmla="*/ 3048 w 5664"/>
              <a:gd name="connsiteY54" fmla="*/ 12886 h 12980"/>
              <a:gd name="connsiteX55" fmla="*/ 2812 w 5664"/>
              <a:gd name="connsiteY55" fmla="*/ 12980 h 12980"/>
              <a:gd name="connsiteX56" fmla="*/ 2464 w 5664"/>
              <a:gd name="connsiteY56" fmla="*/ 12980 h 12980"/>
              <a:gd name="connsiteX57" fmla="*/ 2150 w 5664"/>
              <a:gd name="connsiteY57" fmla="*/ 12697 h 12980"/>
              <a:gd name="connsiteX58" fmla="*/ 1991 w 5664"/>
              <a:gd name="connsiteY58" fmla="*/ 12413 h 12980"/>
              <a:gd name="connsiteX59" fmla="*/ 1944 w 5664"/>
              <a:gd name="connsiteY59" fmla="*/ 12145 h 12980"/>
              <a:gd name="connsiteX60" fmla="*/ 1637 w 5664"/>
              <a:gd name="connsiteY60" fmla="*/ 11845 h 12980"/>
              <a:gd name="connsiteX61" fmla="*/ 1503 w 5664"/>
              <a:gd name="connsiteY61" fmla="*/ 11627 h 12980"/>
              <a:gd name="connsiteX62" fmla="*/ 1543 w 5664"/>
              <a:gd name="connsiteY62" fmla="*/ 11396 h 12980"/>
              <a:gd name="connsiteX63" fmla="*/ 1354 w 5664"/>
              <a:gd name="connsiteY63" fmla="*/ 10875 h 12980"/>
              <a:gd name="connsiteX64" fmla="*/ 1154 w 5664"/>
              <a:gd name="connsiteY64" fmla="*/ 10079 h 12980"/>
              <a:gd name="connsiteX65" fmla="*/ 1211 w 5664"/>
              <a:gd name="connsiteY65" fmla="*/ 9480 h 12980"/>
              <a:gd name="connsiteX66" fmla="*/ 933 w 5664"/>
              <a:gd name="connsiteY66" fmla="*/ 8912 h 12980"/>
              <a:gd name="connsiteX67" fmla="*/ 885 w 5664"/>
              <a:gd name="connsiteY67" fmla="*/ 8534 h 12980"/>
              <a:gd name="connsiteX68" fmla="*/ 857 w 5664"/>
              <a:gd name="connsiteY68" fmla="*/ 8227 h 12980"/>
              <a:gd name="connsiteX69" fmla="*/ 588 w 5664"/>
              <a:gd name="connsiteY69" fmla="*/ 7919 h 12980"/>
              <a:gd name="connsiteX70" fmla="*/ 526 w 5664"/>
              <a:gd name="connsiteY70" fmla="*/ 7588 h 12980"/>
              <a:gd name="connsiteX71" fmla="*/ 399 w 5664"/>
              <a:gd name="connsiteY71" fmla="*/ 6926 h 12980"/>
              <a:gd name="connsiteX72" fmla="*/ 337 w 5664"/>
              <a:gd name="connsiteY72" fmla="*/ 6452 h 12980"/>
              <a:gd name="connsiteX73" fmla="*/ 226 w 5664"/>
              <a:gd name="connsiteY73" fmla="*/ 6232 h 12980"/>
              <a:gd name="connsiteX74" fmla="*/ 226 w 5664"/>
              <a:gd name="connsiteY74" fmla="*/ 5790 h 12980"/>
              <a:gd name="connsiteX75" fmla="*/ 133 w 5664"/>
              <a:gd name="connsiteY75" fmla="*/ 5522 h 12980"/>
              <a:gd name="connsiteX76" fmla="*/ 133 w 5664"/>
              <a:gd name="connsiteY76" fmla="*/ 5160 h 12980"/>
              <a:gd name="connsiteX77" fmla="*/ 22 w 5664"/>
              <a:gd name="connsiteY77" fmla="*/ 4939 h 12980"/>
              <a:gd name="connsiteX78" fmla="*/ 22 w 5664"/>
              <a:gd name="connsiteY78" fmla="*/ 4577 h 12980"/>
              <a:gd name="connsiteX79" fmla="*/ 22 w 5664"/>
              <a:gd name="connsiteY79" fmla="*/ 4577 h 12980"/>
              <a:gd name="connsiteX80" fmla="*/ 29 w 5664"/>
              <a:gd name="connsiteY80" fmla="*/ 4548 h 12980"/>
              <a:gd name="connsiteX81" fmla="*/ 35 w 5664"/>
              <a:gd name="connsiteY81" fmla="*/ 4519 h 12980"/>
              <a:gd name="connsiteX82" fmla="*/ 39 w 5664"/>
              <a:gd name="connsiteY82" fmla="*/ 4483 h 12980"/>
              <a:gd name="connsiteX83" fmla="*/ 42 w 5664"/>
              <a:gd name="connsiteY83" fmla="*/ 4446 h 12980"/>
              <a:gd name="connsiteX84" fmla="*/ 43 w 5664"/>
              <a:gd name="connsiteY84" fmla="*/ 4428 h 12980"/>
              <a:gd name="connsiteX85" fmla="*/ 42 w 5664"/>
              <a:gd name="connsiteY85" fmla="*/ 4410 h 12980"/>
              <a:gd name="connsiteX86" fmla="*/ 39 w 5664"/>
              <a:gd name="connsiteY86" fmla="*/ 4394 h 12980"/>
              <a:gd name="connsiteX87" fmla="*/ 35 w 5664"/>
              <a:gd name="connsiteY87" fmla="*/ 4378 h 12980"/>
              <a:gd name="connsiteX88" fmla="*/ 29 w 5664"/>
              <a:gd name="connsiteY88" fmla="*/ 4366 h 12980"/>
              <a:gd name="connsiteX89" fmla="*/ 22 w 5664"/>
              <a:gd name="connsiteY89" fmla="*/ 4355 h 12980"/>
              <a:gd name="connsiteX90" fmla="*/ 22 w 5664"/>
              <a:gd name="connsiteY90" fmla="*/ 4355 h 12980"/>
              <a:gd name="connsiteX91" fmla="*/ 17 w 5664"/>
              <a:gd name="connsiteY91" fmla="*/ 4351 h 12980"/>
              <a:gd name="connsiteX92" fmla="*/ 14 w 5664"/>
              <a:gd name="connsiteY92" fmla="*/ 4345 h 12980"/>
              <a:gd name="connsiteX93" fmla="*/ 9 w 5664"/>
              <a:gd name="connsiteY93" fmla="*/ 4330 h 12980"/>
              <a:gd name="connsiteX94" fmla="*/ 4 w 5664"/>
              <a:gd name="connsiteY94" fmla="*/ 4313 h 12980"/>
              <a:gd name="connsiteX95" fmla="*/ 1 w 5664"/>
              <a:gd name="connsiteY95" fmla="*/ 4294 h 12980"/>
              <a:gd name="connsiteX96" fmla="*/ 0 w 5664"/>
              <a:gd name="connsiteY96" fmla="*/ 4273 h 12980"/>
              <a:gd name="connsiteX97" fmla="*/ 1 w 5664"/>
              <a:gd name="connsiteY97" fmla="*/ 4250 h 12980"/>
              <a:gd name="connsiteX98" fmla="*/ 4 w 5664"/>
              <a:gd name="connsiteY98" fmla="*/ 4203 h 12980"/>
              <a:gd name="connsiteX99" fmla="*/ 9 w 5664"/>
              <a:gd name="connsiteY99" fmla="*/ 4160 h 12980"/>
              <a:gd name="connsiteX100" fmla="*/ 14 w 5664"/>
              <a:gd name="connsiteY100" fmla="*/ 4123 h 12980"/>
              <a:gd name="connsiteX101" fmla="*/ 22 w 5664"/>
              <a:gd name="connsiteY101" fmla="*/ 4088 h 12980"/>
              <a:gd name="connsiteX102" fmla="*/ 0 w 5664"/>
              <a:gd name="connsiteY102" fmla="*/ 3945 h 12980"/>
              <a:gd name="connsiteX0" fmla="*/ 2708 w 5664"/>
              <a:gd name="connsiteY0" fmla="*/ 20 h 12980"/>
              <a:gd name="connsiteX1" fmla="*/ 2708 w 5664"/>
              <a:gd name="connsiteY1" fmla="*/ 20 h 12980"/>
              <a:gd name="connsiteX2" fmla="*/ 2949 w 5664"/>
              <a:gd name="connsiteY2" fmla="*/ 248 h 12980"/>
              <a:gd name="connsiteX3" fmla="*/ 3070 w 5664"/>
              <a:gd name="connsiteY3" fmla="*/ 378 h 12980"/>
              <a:gd name="connsiteX4" fmla="*/ 3103 w 5664"/>
              <a:gd name="connsiteY4" fmla="*/ 446 h 12980"/>
              <a:gd name="connsiteX5" fmla="*/ 3338 w 5664"/>
              <a:gd name="connsiteY5" fmla="*/ 650 h 12980"/>
              <a:gd name="connsiteX6" fmla="*/ 3622 w 5664"/>
              <a:gd name="connsiteY6" fmla="*/ 760 h 12980"/>
              <a:gd name="connsiteX7" fmla="*/ 3622 w 5664"/>
              <a:gd name="connsiteY7" fmla="*/ 855 h 12980"/>
              <a:gd name="connsiteX8" fmla="*/ 3748 w 5664"/>
              <a:gd name="connsiteY8" fmla="*/ 903 h 12980"/>
              <a:gd name="connsiteX9" fmla="*/ 3906 w 5664"/>
              <a:gd name="connsiteY9" fmla="*/ 1028 h 12980"/>
              <a:gd name="connsiteX10" fmla="*/ 4009 w 5664"/>
              <a:gd name="connsiteY10" fmla="*/ 1142 h 12980"/>
              <a:gd name="connsiteX11" fmla="*/ 4072 w 5664"/>
              <a:gd name="connsiteY11" fmla="*/ 1379 h 12980"/>
              <a:gd name="connsiteX12" fmla="*/ 4213 w 5664"/>
              <a:gd name="connsiteY12" fmla="*/ 1438 h 12980"/>
              <a:gd name="connsiteX13" fmla="*/ 4249 w 5664"/>
              <a:gd name="connsiteY13" fmla="*/ 1592 h 12980"/>
              <a:gd name="connsiteX14" fmla="*/ 4391 w 5664"/>
              <a:gd name="connsiteY14" fmla="*/ 1841 h 12980"/>
              <a:gd name="connsiteX15" fmla="*/ 4581 w 5664"/>
              <a:gd name="connsiteY15" fmla="*/ 2029 h 12980"/>
              <a:gd name="connsiteX16" fmla="*/ 4604 w 5664"/>
              <a:gd name="connsiteY16" fmla="*/ 2350 h 12980"/>
              <a:gd name="connsiteX17" fmla="*/ 4722 w 5664"/>
              <a:gd name="connsiteY17" fmla="*/ 2550 h 12980"/>
              <a:gd name="connsiteX18" fmla="*/ 5018 w 5664"/>
              <a:gd name="connsiteY18" fmla="*/ 2705 h 12980"/>
              <a:gd name="connsiteX19" fmla="*/ 5112 w 5664"/>
              <a:gd name="connsiteY19" fmla="*/ 2823 h 12980"/>
              <a:gd name="connsiteX20" fmla="*/ 5159 w 5664"/>
              <a:gd name="connsiteY20" fmla="*/ 2964 h 12980"/>
              <a:gd name="connsiteX21" fmla="*/ 5243 w 5664"/>
              <a:gd name="connsiteY21" fmla="*/ 3047 h 12980"/>
              <a:gd name="connsiteX22" fmla="*/ 5432 w 5664"/>
              <a:gd name="connsiteY22" fmla="*/ 3308 h 12980"/>
              <a:gd name="connsiteX23" fmla="*/ 5523 w 5664"/>
              <a:gd name="connsiteY23" fmla="*/ 3583 h 12980"/>
              <a:gd name="connsiteX24" fmla="*/ 5585 w 5664"/>
              <a:gd name="connsiteY24" fmla="*/ 3662 h 12980"/>
              <a:gd name="connsiteX25" fmla="*/ 5606 w 5664"/>
              <a:gd name="connsiteY25" fmla="*/ 3745 h 12980"/>
              <a:gd name="connsiteX26" fmla="*/ 5664 w 5664"/>
              <a:gd name="connsiteY26" fmla="*/ 3883 h 12980"/>
              <a:gd name="connsiteX27" fmla="*/ 5664 w 5664"/>
              <a:gd name="connsiteY27" fmla="*/ 4182 h 12980"/>
              <a:gd name="connsiteX28" fmla="*/ 5664 w 5664"/>
              <a:gd name="connsiteY28" fmla="*/ 4371 h 12980"/>
              <a:gd name="connsiteX29" fmla="*/ 5491 w 5664"/>
              <a:gd name="connsiteY29" fmla="*/ 4773 h 12980"/>
              <a:gd name="connsiteX30" fmla="*/ 5585 w 5664"/>
              <a:gd name="connsiteY30" fmla="*/ 5269 h 12980"/>
              <a:gd name="connsiteX31" fmla="*/ 5523 w 5664"/>
              <a:gd name="connsiteY31" fmla="*/ 5428 h 12980"/>
              <a:gd name="connsiteX32" fmla="*/ 5539 w 5664"/>
              <a:gd name="connsiteY32" fmla="*/ 5633 h 12980"/>
              <a:gd name="connsiteX33" fmla="*/ 5443 w 5664"/>
              <a:gd name="connsiteY33" fmla="*/ 6216 h 12980"/>
              <a:gd name="connsiteX34" fmla="*/ 5318 w 5664"/>
              <a:gd name="connsiteY34" fmla="*/ 7162 h 12980"/>
              <a:gd name="connsiteX35" fmla="*/ 5096 w 5664"/>
              <a:gd name="connsiteY35" fmla="*/ 7462 h 12980"/>
              <a:gd name="connsiteX36" fmla="*/ 4923 w 5664"/>
              <a:gd name="connsiteY36" fmla="*/ 7997 h 12980"/>
              <a:gd name="connsiteX37" fmla="*/ 4779 w 5664"/>
              <a:gd name="connsiteY37" fmla="*/ 8297 h 12980"/>
              <a:gd name="connsiteX38" fmla="*/ 4685 w 5664"/>
              <a:gd name="connsiteY38" fmla="*/ 8629 h 12980"/>
              <a:gd name="connsiteX39" fmla="*/ 4669 w 5664"/>
              <a:gd name="connsiteY39" fmla="*/ 8991 h 12980"/>
              <a:gd name="connsiteX40" fmla="*/ 4479 w 5664"/>
              <a:gd name="connsiteY40" fmla="*/ 9323 h 12980"/>
              <a:gd name="connsiteX41" fmla="*/ 4495 w 5664"/>
              <a:gd name="connsiteY41" fmla="*/ 9433 h 12980"/>
              <a:gd name="connsiteX42" fmla="*/ 4385 w 5664"/>
              <a:gd name="connsiteY42" fmla="*/ 9606 h 12980"/>
              <a:gd name="connsiteX43" fmla="*/ 4290 w 5664"/>
              <a:gd name="connsiteY43" fmla="*/ 9953 h 12980"/>
              <a:gd name="connsiteX44" fmla="*/ 4290 w 5664"/>
              <a:gd name="connsiteY44" fmla="*/ 10222 h 12980"/>
              <a:gd name="connsiteX45" fmla="*/ 4322 w 5664"/>
              <a:gd name="connsiteY45" fmla="*/ 10568 h 12980"/>
              <a:gd name="connsiteX46" fmla="*/ 4164 w 5664"/>
              <a:gd name="connsiteY46" fmla="*/ 10773 h 12980"/>
              <a:gd name="connsiteX47" fmla="*/ 4053 w 5664"/>
              <a:gd name="connsiteY47" fmla="*/ 11105 h 12980"/>
              <a:gd name="connsiteX48" fmla="*/ 3801 w 5664"/>
              <a:gd name="connsiteY48" fmla="*/ 11387 h 12980"/>
              <a:gd name="connsiteX49" fmla="*/ 3739 w 5664"/>
              <a:gd name="connsiteY49" fmla="*/ 11672 h 12980"/>
              <a:gd name="connsiteX50" fmla="*/ 3599 w 5664"/>
              <a:gd name="connsiteY50" fmla="*/ 11956 h 12980"/>
              <a:gd name="connsiteX51" fmla="*/ 3536 w 5664"/>
              <a:gd name="connsiteY51" fmla="*/ 12176 h 12980"/>
              <a:gd name="connsiteX52" fmla="*/ 3505 w 5664"/>
              <a:gd name="connsiteY52" fmla="*/ 12554 h 12980"/>
              <a:gd name="connsiteX53" fmla="*/ 3276 w 5664"/>
              <a:gd name="connsiteY53" fmla="*/ 12728 h 12980"/>
              <a:gd name="connsiteX54" fmla="*/ 3048 w 5664"/>
              <a:gd name="connsiteY54" fmla="*/ 12886 h 12980"/>
              <a:gd name="connsiteX55" fmla="*/ 2812 w 5664"/>
              <a:gd name="connsiteY55" fmla="*/ 12980 h 12980"/>
              <a:gd name="connsiteX56" fmla="*/ 2464 w 5664"/>
              <a:gd name="connsiteY56" fmla="*/ 12980 h 12980"/>
              <a:gd name="connsiteX57" fmla="*/ 2150 w 5664"/>
              <a:gd name="connsiteY57" fmla="*/ 12697 h 12980"/>
              <a:gd name="connsiteX58" fmla="*/ 1991 w 5664"/>
              <a:gd name="connsiteY58" fmla="*/ 12413 h 12980"/>
              <a:gd name="connsiteX59" fmla="*/ 1944 w 5664"/>
              <a:gd name="connsiteY59" fmla="*/ 12145 h 12980"/>
              <a:gd name="connsiteX60" fmla="*/ 1637 w 5664"/>
              <a:gd name="connsiteY60" fmla="*/ 11845 h 12980"/>
              <a:gd name="connsiteX61" fmla="*/ 1503 w 5664"/>
              <a:gd name="connsiteY61" fmla="*/ 11627 h 12980"/>
              <a:gd name="connsiteX62" fmla="*/ 1543 w 5664"/>
              <a:gd name="connsiteY62" fmla="*/ 11396 h 12980"/>
              <a:gd name="connsiteX63" fmla="*/ 1354 w 5664"/>
              <a:gd name="connsiteY63" fmla="*/ 10875 h 12980"/>
              <a:gd name="connsiteX64" fmla="*/ 1154 w 5664"/>
              <a:gd name="connsiteY64" fmla="*/ 10079 h 12980"/>
              <a:gd name="connsiteX65" fmla="*/ 1211 w 5664"/>
              <a:gd name="connsiteY65" fmla="*/ 9480 h 12980"/>
              <a:gd name="connsiteX66" fmla="*/ 933 w 5664"/>
              <a:gd name="connsiteY66" fmla="*/ 8912 h 12980"/>
              <a:gd name="connsiteX67" fmla="*/ 885 w 5664"/>
              <a:gd name="connsiteY67" fmla="*/ 8534 h 12980"/>
              <a:gd name="connsiteX68" fmla="*/ 857 w 5664"/>
              <a:gd name="connsiteY68" fmla="*/ 8227 h 12980"/>
              <a:gd name="connsiteX69" fmla="*/ 588 w 5664"/>
              <a:gd name="connsiteY69" fmla="*/ 7919 h 12980"/>
              <a:gd name="connsiteX70" fmla="*/ 526 w 5664"/>
              <a:gd name="connsiteY70" fmla="*/ 7588 h 12980"/>
              <a:gd name="connsiteX71" fmla="*/ 399 w 5664"/>
              <a:gd name="connsiteY71" fmla="*/ 6926 h 12980"/>
              <a:gd name="connsiteX72" fmla="*/ 337 w 5664"/>
              <a:gd name="connsiteY72" fmla="*/ 6452 h 12980"/>
              <a:gd name="connsiteX73" fmla="*/ 226 w 5664"/>
              <a:gd name="connsiteY73" fmla="*/ 6232 h 12980"/>
              <a:gd name="connsiteX74" fmla="*/ 226 w 5664"/>
              <a:gd name="connsiteY74" fmla="*/ 5790 h 12980"/>
              <a:gd name="connsiteX75" fmla="*/ 133 w 5664"/>
              <a:gd name="connsiteY75" fmla="*/ 5522 h 12980"/>
              <a:gd name="connsiteX76" fmla="*/ 133 w 5664"/>
              <a:gd name="connsiteY76" fmla="*/ 5160 h 12980"/>
              <a:gd name="connsiteX77" fmla="*/ 22 w 5664"/>
              <a:gd name="connsiteY77" fmla="*/ 4939 h 12980"/>
              <a:gd name="connsiteX78" fmla="*/ 22 w 5664"/>
              <a:gd name="connsiteY78" fmla="*/ 4577 h 12980"/>
              <a:gd name="connsiteX79" fmla="*/ 22 w 5664"/>
              <a:gd name="connsiteY79" fmla="*/ 4577 h 12980"/>
              <a:gd name="connsiteX80" fmla="*/ 29 w 5664"/>
              <a:gd name="connsiteY80" fmla="*/ 4548 h 12980"/>
              <a:gd name="connsiteX81" fmla="*/ 35 w 5664"/>
              <a:gd name="connsiteY81" fmla="*/ 4519 h 12980"/>
              <a:gd name="connsiteX82" fmla="*/ 39 w 5664"/>
              <a:gd name="connsiteY82" fmla="*/ 4483 h 12980"/>
              <a:gd name="connsiteX83" fmla="*/ 42 w 5664"/>
              <a:gd name="connsiteY83" fmla="*/ 4446 h 12980"/>
              <a:gd name="connsiteX84" fmla="*/ 43 w 5664"/>
              <a:gd name="connsiteY84" fmla="*/ 4428 h 12980"/>
              <a:gd name="connsiteX85" fmla="*/ 42 w 5664"/>
              <a:gd name="connsiteY85" fmla="*/ 4410 h 12980"/>
              <a:gd name="connsiteX86" fmla="*/ 39 w 5664"/>
              <a:gd name="connsiteY86" fmla="*/ 4394 h 12980"/>
              <a:gd name="connsiteX87" fmla="*/ 35 w 5664"/>
              <a:gd name="connsiteY87" fmla="*/ 4378 h 12980"/>
              <a:gd name="connsiteX88" fmla="*/ 29 w 5664"/>
              <a:gd name="connsiteY88" fmla="*/ 4366 h 12980"/>
              <a:gd name="connsiteX89" fmla="*/ 22 w 5664"/>
              <a:gd name="connsiteY89" fmla="*/ 4355 h 12980"/>
              <a:gd name="connsiteX90" fmla="*/ 22 w 5664"/>
              <a:gd name="connsiteY90" fmla="*/ 4355 h 12980"/>
              <a:gd name="connsiteX91" fmla="*/ 17 w 5664"/>
              <a:gd name="connsiteY91" fmla="*/ 4351 h 12980"/>
              <a:gd name="connsiteX92" fmla="*/ 14 w 5664"/>
              <a:gd name="connsiteY92" fmla="*/ 4345 h 12980"/>
              <a:gd name="connsiteX93" fmla="*/ 9 w 5664"/>
              <a:gd name="connsiteY93" fmla="*/ 4330 h 12980"/>
              <a:gd name="connsiteX94" fmla="*/ 4 w 5664"/>
              <a:gd name="connsiteY94" fmla="*/ 4313 h 12980"/>
              <a:gd name="connsiteX95" fmla="*/ 1 w 5664"/>
              <a:gd name="connsiteY95" fmla="*/ 4294 h 12980"/>
              <a:gd name="connsiteX96" fmla="*/ 0 w 5664"/>
              <a:gd name="connsiteY96" fmla="*/ 4273 h 12980"/>
              <a:gd name="connsiteX97" fmla="*/ 1 w 5664"/>
              <a:gd name="connsiteY97" fmla="*/ 4250 h 12980"/>
              <a:gd name="connsiteX98" fmla="*/ 4 w 5664"/>
              <a:gd name="connsiteY98" fmla="*/ 4203 h 12980"/>
              <a:gd name="connsiteX99" fmla="*/ 9 w 5664"/>
              <a:gd name="connsiteY99" fmla="*/ 4160 h 12980"/>
              <a:gd name="connsiteX100" fmla="*/ 14 w 5664"/>
              <a:gd name="connsiteY100" fmla="*/ 4123 h 12980"/>
              <a:gd name="connsiteX101" fmla="*/ 22 w 5664"/>
              <a:gd name="connsiteY101" fmla="*/ 4088 h 12980"/>
              <a:gd name="connsiteX102" fmla="*/ 0 w 5664"/>
              <a:gd name="connsiteY102" fmla="*/ 3945 h 12980"/>
              <a:gd name="connsiteX103" fmla="*/ 2708 w 5664"/>
              <a:gd name="connsiteY103" fmla="*/ 20 h 12980"/>
              <a:gd name="connsiteX0" fmla="*/ 0 w 5664"/>
              <a:gd name="connsiteY0" fmla="*/ 3945 h 12980"/>
              <a:gd name="connsiteX1" fmla="*/ 2708 w 5664"/>
              <a:gd name="connsiteY1" fmla="*/ 20 h 12980"/>
              <a:gd name="connsiteX2" fmla="*/ 2949 w 5664"/>
              <a:gd name="connsiteY2" fmla="*/ 248 h 12980"/>
              <a:gd name="connsiteX3" fmla="*/ 3070 w 5664"/>
              <a:gd name="connsiteY3" fmla="*/ 378 h 12980"/>
              <a:gd name="connsiteX4" fmla="*/ 3103 w 5664"/>
              <a:gd name="connsiteY4" fmla="*/ 446 h 12980"/>
              <a:gd name="connsiteX5" fmla="*/ 3338 w 5664"/>
              <a:gd name="connsiteY5" fmla="*/ 650 h 12980"/>
              <a:gd name="connsiteX6" fmla="*/ 3622 w 5664"/>
              <a:gd name="connsiteY6" fmla="*/ 760 h 12980"/>
              <a:gd name="connsiteX7" fmla="*/ 3622 w 5664"/>
              <a:gd name="connsiteY7" fmla="*/ 855 h 12980"/>
              <a:gd name="connsiteX8" fmla="*/ 3748 w 5664"/>
              <a:gd name="connsiteY8" fmla="*/ 903 h 12980"/>
              <a:gd name="connsiteX9" fmla="*/ 3906 w 5664"/>
              <a:gd name="connsiteY9" fmla="*/ 1028 h 12980"/>
              <a:gd name="connsiteX10" fmla="*/ 4009 w 5664"/>
              <a:gd name="connsiteY10" fmla="*/ 1142 h 12980"/>
              <a:gd name="connsiteX11" fmla="*/ 4072 w 5664"/>
              <a:gd name="connsiteY11" fmla="*/ 1379 h 12980"/>
              <a:gd name="connsiteX12" fmla="*/ 4213 w 5664"/>
              <a:gd name="connsiteY12" fmla="*/ 1438 h 12980"/>
              <a:gd name="connsiteX13" fmla="*/ 4249 w 5664"/>
              <a:gd name="connsiteY13" fmla="*/ 1592 h 12980"/>
              <a:gd name="connsiteX14" fmla="*/ 4391 w 5664"/>
              <a:gd name="connsiteY14" fmla="*/ 1841 h 12980"/>
              <a:gd name="connsiteX15" fmla="*/ 4581 w 5664"/>
              <a:gd name="connsiteY15" fmla="*/ 2029 h 12980"/>
              <a:gd name="connsiteX16" fmla="*/ 4604 w 5664"/>
              <a:gd name="connsiteY16" fmla="*/ 2350 h 12980"/>
              <a:gd name="connsiteX17" fmla="*/ 4722 w 5664"/>
              <a:gd name="connsiteY17" fmla="*/ 2550 h 12980"/>
              <a:gd name="connsiteX18" fmla="*/ 5018 w 5664"/>
              <a:gd name="connsiteY18" fmla="*/ 2705 h 12980"/>
              <a:gd name="connsiteX19" fmla="*/ 5112 w 5664"/>
              <a:gd name="connsiteY19" fmla="*/ 2823 h 12980"/>
              <a:gd name="connsiteX20" fmla="*/ 5159 w 5664"/>
              <a:gd name="connsiteY20" fmla="*/ 2964 h 12980"/>
              <a:gd name="connsiteX21" fmla="*/ 5243 w 5664"/>
              <a:gd name="connsiteY21" fmla="*/ 3047 h 12980"/>
              <a:gd name="connsiteX22" fmla="*/ 5432 w 5664"/>
              <a:gd name="connsiteY22" fmla="*/ 3308 h 12980"/>
              <a:gd name="connsiteX23" fmla="*/ 5523 w 5664"/>
              <a:gd name="connsiteY23" fmla="*/ 3583 h 12980"/>
              <a:gd name="connsiteX24" fmla="*/ 5585 w 5664"/>
              <a:gd name="connsiteY24" fmla="*/ 3662 h 12980"/>
              <a:gd name="connsiteX25" fmla="*/ 5606 w 5664"/>
              <a:gd name="connsiteY25" fmla="*/ 3745 h 12980"/>
              <a:gd name="connsiteX26" fmla="*/ 5664 w 5664"/>
              <a:gd name="connsiteY26" fmla="*/ 3883 h 12980"/>
              <a:gd name="connsiteX27" fmla="*/ 5664 w 5664"/>
              <a:gd name="connsiteY27" fmla="*/ 4182 h 12980"/>
              <a:gd name="connsiteX28" fmla="*/ 5664 w 5664"/>
              <a:gd name="connsiteY28" fmla="*/ 4371 h 12980"/>
              <a:gd name="connsiteX29" fmla="*/ 5491 w 5664"/>
              <a:gd name="connsiteY29" fmla="*/ 4773 h 12980"/>
              <a:gd name="connsiteX30" fmla="*/ 5585 w 5664"/>
              <a:gd name="connsiteY30" fmla="*/ 5269 h 12980"/>
              <a:gd name="connsiteX31" fmla="*/ 5523 w 5664"/>
              <a:gd name="connsiteY31" fmla="*/ 5428 h 12980"/>
              <a:gd name="connsiteX32" fmla="*/ 5539 w 5664"/>
              <a:gd name="connsiteY32" fmla="*/ 5633 h 12980"/>
              <a:gd name="connsiteX33" fmla="*/ 5443 w 5664"/>
              <a:gd name="connsiteY33" fmla="*/ 6216 h 12980"/>
              <a:gd name="connsiteX34" fmla="*/ 5318 w 5664"/>
              <a:gd name="connsiteY34" fmla="*/ 7162 h 12980"/>
              <a:gd name="connsiteX35" fmla="*/ 5096 w 5664"/>
              <a:gd name="connsiteY35" fmla="*/ 7462 h 12980"/>
              <a:gd name="connsiteX36" fmla="*/ 4923 w 5664"/>
              <a:gd name="connsiteY36" fmla="*/ 7997 h 12980"/>
              <a:gd name="connsiteX37" fmla="*/ 4779 w 5664"/>
              <a:gd name="connsiteY37" fmla="*/ 8297 h 12980"/>
              <a:gd name="connsiteX38" fmla="*/ 4685 w 5664"/>
              <a:gd name="connsiteY38" fmla="*/ 8629 h 12980"/>
              <a:gd name="connsiteX39" fmla="*/ 4669 w 5664"/>
              <a:gd name="connsiteY39" fmla="*/ 8991 h 12980"/>
              <a:gd name="connsiteX40" fmla="*/ 4479 w 5664"/>
              <a:gd name="connsiteY40" fmla="*/ 9323 h 12980"/>
              <a:gd name="connsiteX41" fmla="*/ 4495 w 5664"/>
              <a:gd name="connsiteY41" fmla="*/ 9433 h 12980"/>
              <a:gd name="connsiteX42" fmla="*/ 4385 w 5664"/>
              <a:gd name="connsiteY42" fmla="*/ 9606 h 12980"/>
              <a:gd name="connsiteX43" fmla="*/ 4290 w 5664"/>
              <a:gd name="connsiteY43" fmla="*/ 9953 h 12980"/>
              <a:gd name="connsiteX44" fmla="*/ 4290 w 5664"/>
              <a:gd name="connsiteY44" fmla="*/ 10222 h 12980"/>
              <a:gd name="connsiteX45" fmla="*/ 4322 w 5664"/>
              <a:gd name="connsiteY45" fmla="*/ 10568 h 12980"/>
              <a:gd name="connsiteX46" fmla="*/ 4164 w 5664"/>
              <a:gd name="connsiteY46" fmla="*/ 10773 h 12980"/>
              <a:gd name="connsiteX47" fmla="*/ 4053 w 5664"/>
              <a:gd name="connsiteY47" fmla="*/ 11105 h 12980"/>
              <a:gd name="connsiteX48" fmla="*/ 3801 w 5664"/>
              <a:gd name="connsiteY48" fmla="*/ 11387 h 12980"/>
              <a:gd name="connsiteX49" fmla="*/ 3739 w 5664"/>
              <a:gd name="connsiteY49" fmla="*/ 11672 h 12980"/>
              <a:gd name="connsiteX50" fmla="*/ 3599 w 5664"/>
              <a:gd name="connsiteY50" fmla="*/ 11956 h 12980"/>
              <a:gd name="connsiteX51" fmla="*/ 3536 w 5664"/>
              <a:gd name="connsiteY51" fmla="*/ 12176 h 12980"/>
              <a:gd name="connsiteX52" fmla="*/ 3505 w 5664"/>
              <a:gd name="connsiteY52" fmla="*/ 12554 h 12980"/>
              <a:gd name="connsiteX53" fmla="*/ 3276 w 5664"/>
              <a:gd name="connsiteY53" fmla="*/ 12728 h 12980"/>
              <a:gd name="connsiteX54" fmla="*/ 3048 w 5664"/>
              <a:gd name="connsiteY54" fmla="*/ 12886 h 12980"/>
              <a:gd name="connsiteX55" fmla="*/ 2812 w 5664"/>
              <a:gd name="connsiteY55" fmla="*/ 12980 h 12980"/>
              <a:gd name="connsiteX56" fmla="*/ 2464 w 5664"/>
              <a:gd name="connsiteY56" fmla="*/ 12980 h 12980"/>
              <a:gd name="connsiteX57" fmla="*/ 2150 w 5664"/>
              <a:gd name="connsiteY57" fmla="*/ 12697 h 12980"/>
              <a:gd name="connsiteX58" fmla="*/ 1991 w 5664"/>
              <a:gd name="connsiteY58" fmla="*/ 12413 h 12980"/>
              <a:gd name="connsiteX59" fmla="*/ 1944 w 5664"/>
              <a:gd name="connsiteY59" fmla="*/ 12145 h 12980"/>
              <a:gd name="connsiteX60" fmla="*/ 1637 w 5664"/>
              <a:gd name="connsiteY60" fmla="*/ 11845 h 12980"/>
              <a:gd name="connsiteX61" fmla="*/ 1503 w 5664"/>
              <a:gd name="connsiteY61" fmla="*/ 11627 h 12980"/>
              <a:gd name="connsiteX62" fmla="*/ 1543 w 5664"/>
              <a:gd name="connsiteY62" fmla="*/ 11396 h 12980"/>
              <a:gd name="connsiteX63" fmla="*/ 1354 w 5664"/>
              <a:gd name="connsiteY63" fmla="*/ 10875 h 12980"/>
              <a:gd name="connsiteX64" fmla="*/ 1154 w 5664"/>
              <a:gd name="connsiteY64" fmla="*/ 10079 h 12980"/>
              <a:gd name="connsiteX65" fmla="*/ 1211 w 5664"/>
              <a:gd name="connsiteY65" fmla="*/ 9480 h 12980"/>
              <a:gd name="connsiteX66" fmla="*/ 933 w 5664"/>
              <a:gd name="connsiteY66" fmla="*/ 8912 h 12980"/>
              <a:gd name="connsiteX67" fmla="*/ 885 w 5664"/>
              <a:gd name="connsiteY67" fmla="*/ 8534 h 12980"/>
              <a:gd name="connsiteX68" fmla="*/ 857 w 5664"/>
              <a:gd name="connsiteY68" fmla="*/ 8227 h 12980"/>
              <a:gd name="connsiteX69" fmla="*/ 588 w 5664"/>
              <a:gd name="connsiteY69" fmla="*/ 7919 h 12980"/>
              <a:gd name="connsiteX70" fmla="*/ 526 w 5664"/>
              <a:gd name="connsiteY70" fmla="*/ 7588 h 12980"/>
              <a:gd name="connsiteX71" fmla="*/ 399 w 5664"/>
              <a:gd name="connsiteY71" fmla="*/ 6926 h 12980"/>
              <a:gd name="connsiteX72" fmla="*/ 337 w 5664"/>
              <a:gd name="connsiteY72" fmla="*/ 6452 h 12980"/>
              <a:gd name="connsiteX73" fmla="*/ 226 w 5664"/>
              <a:gd name="connsiteY73" fmla="*/ 6232 h 12980"/>
              <a:gd name="connsiteX74" fmla="*/ 226 w 5664"/>
              <a:gd name="connsiteY74" fmla="*/ 5790 h 12980"/>
              <a:gd name="connsiteX75" fmla="*/ 133 w 5664"/>
              <a:gd name="connsiteY75" fmla="*/ 5522 h 12980"/>
              <a:gd name="connsiteX76" fmla="*/ 133 w 5664"/>
              <a:gd name="connsiteY76" fmla="*/ 5160 h 12980"/>
              <a:gd name="connsiteX77" fmla="*/ 22 w 5664"/>
              <a:gd name="connsiteY77" fmla="*/ 4939 h 12980"/>
              <a:gd name="connsiteX78" fmla="*/ 22 w 5664"/>
              <a:gd name="connsiteY78" fmla="*/ 4577 h 12980"/>
              <a:gd name="connsiteX79" fmla="*/ 22 w 5664"/>
              <a:gd name="connsiteY79" fmla="*/ 4577 h 12980"/>
              <a:gd name="connsiteX80" fmla="*/ 29 w 5664"/>
              <a:gd name="connsiteY80" fmla="*/ 4548 h 12980"/>
              <a:gd name="connsiteX81" fmla="*/ 35 w 5664"/>
              <a:gd name="connsiteY81" fmla="*/ 4519 h 12980"/>
              <a:gd name="connsiteX82" fmla="*/ 39 w 5664"/>
              <a:gd name="connsiteY82" fmla="*/ 4483 h 12980"/>
              <a:gd name="connsiteX83" fmla="*/ 42 w 5664"/>
              <a:gd name="connsiteY83" fmla="*/ 4446 h 12980"/>
              <a:gd name="connsiteX84" fmla="*/ 43 w 5664"/>
              <a:gd name="connsiteY84" fmla="*/ 4428 h 12980"/>
              <a:gd name="connsiteX85" fmla="*/ 42 w 5664"/>
              <a:gd name="connsiteY85" fmla="*/ 4410 h 12980"/>
              <a:gd name="connsiteX86" fmla="*/ 39 w 5664"/>
              <a:gd name="connsiteY86" fmla="*/ 4394 h 12980"/>
              <a:gd name="connsiteX87" fmla="*/ 35 w 5664"/>
              <a:gd name="connsiteY87" fmla="*/ 4378 h 12980"/>
              <a:gd name="connsiteX88" fmla="*/ 29 w 5664"/>
              <a:gd name="connsiteY88" fmla="*/ 4366 h 12980"/>
              <a:gd name="connsiteX89" fmla="*/ 22 w 5664"/>
              <a:gd name="connsiteY89" fmla="*/ 4355 h 12980"/>
              <a:gd name="connsiteX90" fmla="*/ 22 w 5664"/>
              <a:gd name="connsiteY90" fmla="*/ 4355 h 12980"/>
              <a:gd name="connsiteX91" fmla="*/ 17 w 5664"/>
              <a:gd name="connsiteY91" fmla="*/ 4351 h 12980"/>
              <a:gd name="connsiteX92" fmla="*/ 14 w 5664"/>
              <a:gd name="connsiteY92" fmla="*/ 4345 h 12980"/>
              <a:gd name="connsiteX93" fmla="*/ 9 w 5664"/>
              <a:gd name="connsiteY93" fmla="*/ 4330 h 12980"/>
              <a:gd name="connsiteX94" fmla="*/ 4 w 5664"/>
              <a:gd name="connsiteY94" fmla="*/ 4313 h 12980"/>
              <a:gd name="connsiteX95" fmla="*/ 1 w 5664"/>
              <a:gd name="connsiteY95" fmla="*/ 4294 h 12980"/>
              <a:gd name="connsiteX96" fmla="*/ 0 w 5664"/>
              <a:gd name="connsiteY96" fmla="*/ 4273 h 12980"/>
              <a:gd name="connsiteX97" fmla="*/ 1 w 5664"/>
              <a:gd name="connsiteY97" fmla="*/ 4250 h 12980"/>
              <a:gd name="connsiteX98" fmla="*/ 4 w 5664"/>
              <a:gd name="connsiteY98" fmla="*/ 4203 h 12980"/>
              <a:gd name="connsiteX99" fmla="*/ 9 w 5664"/>
              <a:gd name="connsiteY99" fmla="*/ 4160 h 12980"/>
              <a:gd name="connsiteX100" fmla="*/ 14 w 5664"/>
              <a:gd name="connsiteY100" fmla="*/ 4123 h 12980"/>
              <a:gd name="connsiteX101" fmla="*/ 22 w 5664"/>
              <a:gd name="connsiteY101" fmla="*/ 4088 h 12980"/>
              <a:gd name="connsiteX102" fmla="*/ 0 w 5664"/>
              <a:gd name="connsiteY102" fmla="*/ 3945 h 12980"/>
              <a:gd name="connsiteX0" fmla="*/ 2949 w 5664"/>
              <a:gd name="connsiteY0" fmla="*/ 29 h 12761"/>
              <a:gd name="connsiteX1" fmla="*/ 3070 w 5664"/>
              <a:gd name="connsiteY1" fmla="*/ 159 h 12761"/>
              <a:gd name="connsiteX2" fmla="*/ 3103 w 5664"/>
              <a:gd name="connsiteY2" fmla="*/ 227 h 12761"/>
              <a:gd name="connsiteX3" fmla="*/ 3338 w 5664"/>
              <a:gd name="connsiteY3" fmla="*/ 431 h 12761"/>
              <a:gd name="connsiteX4" fmla="*/ 3622 w 5664"/>
              <a:gd name="connsiteY4" fmla="*/ 541 h 12761"/>
              <a:gd name="connsiteX5" fmla="*/ 3622 w 5664"/>
              <a:gd name="connsiteY5" fmla="*/ 636 h 12761"/>
              <a:gd name="connsiteX6" fmla="*/ 3748 w 5664"/>
              <a:gd name="connsiteY6" fmla="*/ 684 h 12761"/>
              <a:gd name="connsiteX7" fmla="*/ 3906 w 5664"/>
              <a:gd name="connsiteY7" fmla="*/ 809 h 12761"/>
              <a:gd name="connsiteX8" fmla="*/ 4009 w 5664"/>
              <a:gd name="connsiteY8" fmla="*/ 923 h 12761"/>
              <a:gd name="connsiteX9" fmla="*/ 4072 w 5664"/>
              <a:gd name="connsiteY9" fmla="*/ 1160 h 12761"/>
              <a:gd name="connsiteX10" fmla="*/ 4213 w 5664"/>
              <a:gd name="connsiteY10" fmla="*/ 1219 h 12761"/>
              <a:gd name="connsiteX11" fmla="*/ 4249 w 5664"/>
              <a:gd name="connsiteY11" fmla="*/ 1373 h 12761"/>
              <a:gd name="connsiteX12" fmla="*/ 4391 w 5664"/>
              <a:gd name="connsiteY12" fmla="*/ 1622 h 12761"/>
              <a:gd name="connsiteX13" fmla="*/ 4581 w 5664"/>
              <a:gd name="connsiteY13" fmla="*/ 1810 h 12761"/>
              <a:gd name="connsiteX14" fmla="*/ 4604 w 5664"/>
              <a:gd name="connsiteY14" fmla="*/ 2131 h 12761"/>
              <a:gd name="connsiteX15" fmla="*/ 4722 w 5664"/>
              <a:gd name="connsiteY15" fmla="*/ 2331 h 12761"/>
              <a:gd name="connsiteX16" fmla="*/ 5018 w 5664"/>
              <a:gd name="connsiteY16" fmla="*/ 2486 h 12761"/>
              <a:gd name="connsiteX17" fmla="*/ 5112 w 5664"/>
              <a:gd name="connsiteY17" fmla="*/ 2604 h 12761"/>
              <a:gd name="connsiteX18" fmla="*/ 5159 w 5664"/>
              <a:gd name="connsiteY18" fmla="*/ 2745 h 12761"/>
              <a:gd name="connsiteX19" fmla="*/ 5243 w 5664"/>
              <a:gd name="connsiteY19" fmla="*/ 2828 h 12761"/>
              <a:gd name="connsiteX20" fmla="*/ 5432 w 5664"/>
              <a:gd name="connsiteY20" fmla="*/ 3089 h 12761"/>
              <a:gd name="connsiteX21" fmla="*/ 5523 w 5664"/>
              <a:gd name="connsiteY21" fmla="*/ 3364 h 12761"/>
              <a:gd name="connsiteX22" fmla="*/ 5585 w 5664"/>
              <a:gd name="connsiteY22" fmla="*/ 3443 h 12761"/>
              <a:gd name="connsiteX23" fmla="*/ 5606 w 5664"/>
              <a:gd name="connsiteY23" fmla="*/ 3526 h 12761"/>
              <a:gd name="connsiteX24" fmla="*/ 5664 w 5664"/>
              <a:gd name="connsiteY24" fmla="*/ 3664 h 12761"/>
              <a:gd name="connsiteX25" fmla="*/ 5664 w 5664"/>
              <a:gd name="connsiteY25" fmla="*/ 3963 h 12761"/>
              <a:gd name="connsiteX26" fmla="*/ 5664 w 5664"/>
              <a:gd name="connsiteY26" fmla="*/ 4152 h 12761"/>
              <a:gd name="connsiteX27" fmla="*/ 5491 w 5664"/>
              <a:gd name="connsiteY27" fmla="*/ 4554 h 12761"/>
              <a:gd name="connsiteX28" fmla="*/ 5585 w 5664"/>
              <a:gd name="connsiteY28" fmla="*/ 5050 h 12761"/>
              <a:gd name="connsiteX29" fmla="*/ 5523 w 5664"/>
              <a:gd name="connsiteY29" fmla="*/ 5209 h 12761"/>
              <a:gd name="connsiteX30" fmla="*/ 5539 w 5664"/>
              <a:gd name="connsiteY30" fmla="*/ 5414 h 12761"/>
              <a:gd name="connsiteX31" fmla="*/ 5443 w 5664"/>
              <a:gd name="connsiteY31" fmla="*/ 5997 h 12761"/>
              <a:gd name="connsiteX32" fmla="*/ 5318 w 5664"/>
              <a:gd name="connsiteY32" fmla="*/ 6943 h 12761"/>
              <a:gd name="connsiteX33" fmla="*/ 5096 w 5664"/>
              <a:gd name="connsiteY33" fmla="*/ 7243 h 12761"/>
              <a:gd name="connsiteX34" fmla="*/ 4923 w 5664"/>
              <a:gd name="connsiteY34" fmla="*/ 7778 h 12761"/>
              <a:gd name="connsiteX35" fmla="*/ 4779 w 5664"/>
              <a:gd name="connsiteY35" fmla="*/ 8078 h 12761"/>
              <a:gd name="connsiteX36" fmla="*/ 4685 w 5664"/>
              <a:gd name="connsiteY36" fmla="*/ 8410 h 12761"/>
              <a:gd name="connsiteX37" fmla="*/ 4669 w 5664"/>
              <a:gd name="connsiteY37" fmla="*/ 8772 h 12761"/>
              <a:gd name="connsiteX38" fmla="*/ 4479 w 5664"/>
              <a:gd name="connsiteY38" fmla="*/ 9104 h 12761"/>
              <a:gd name="connsiteX39" fmla="*/ 4495 w 5664"/>
              <a:gd name="connsiteY39" fmla="*/ 9214 h 12761"/>
              <a:gd name="connsiteX40" fmla="*/ 4385 w 5664"/>
              <a:gd name="connsiteY40" fmla="*/ 9387 h 12761"/>
              <a:gd name="connsiteX41" fmla="*/ 4290 w 5664"/>
              <a:gd name="connsiteY41" fmla="*/ 9734 h 12761"/>
              <a:gd name="connsiteX42" fmla="*/ 4290 w 5664"/>
              <a:gd name="connsiteY42" fmla="*/ 10003 h 12761"/>
              <a:gd name="connsiteX43" fmla="*/ 4322 w 5664"/>
              <a:gd name="connsiteY43" fmla="*/ 10349 h 12761"/>
              <a:gd name="connsiteX44" fmla="*/ 4164 w 5664"/>
              <a:gd name="connsiteY44" fmla="*/ 10554 h 12761"/>
              <a:gd name="connsiteX45" fmla="*/ 4053 w 5664"/>
              <a:gd name="connsiteY45" fmla="*/ 10886 h 12761"/>
              <a:gd name="connsiteX46" fmla="*/ 3801 w 5664"/>
              <a:gd name="connsiteY46" fmla="*/ 11168 h 12761"/>
              <a:gd name="connsiteX47" fmla="*/ 3739 w 5664"/>
              <a:gd name="connsiteY47" fmla="*/ 11453 h 12761"/>
              <a:gd name="connsiteX48" fmla="*/ 3599 w 5664"/>
              <a:gd name="connsiteY48" fmla="*/ 11737 h 12761"/>
              <a:gd name="connsiteX49" fmla="*/ 3536 w 5664"/>
              <a:gd name="connsiteY49" fmla="*/ 11957 h 12761"/>
              <a:gd name="connsiteX50" fmla="*/ 3505 w 5664"/>
              <a:gd name="connsiteY50" fmla="*/ 12335 h 12761"/>
              <a:gd name="connsiteX51" fmla="*/ 3276 w 5664"/>
              <a:gd name="connsiteY51" fmla="*/ 12509 h 12761"/>
              <a:gd name="connsiteX52" fmla="*/ 3048 w 5664"/>
              <a:gd name="connsiteY52" fmla="*/ 12667 h 12761"/>
              <a:gd name="connsiteX53" fmla="*/ 2812 w 5664"/>
              <a:gd name="connsiteY53" fmla="*/ 12761 h 12761"/>
              <a:gd name="connsiteX54" fmla="*/ 2464 w 5664"/>
              <a:gd name="connsiteY54" fmla="*/ 12761 h 12761"/>
              <a:gd name="connsiteX55" fmla="*/ 2150 w 5664"/>
              <a:gd name="connsiteY55" fmla="*/ 12478 h 12761"/>
              <a:gd name="connsiteX56" fmla="*/ 1991 w 5664"/>
              <a:gd name="connsiteY56" fmla="*/ 12194 h 12761"/>
              <a:gd name="connsiteX57" fmla="*/ 1944 w 5664"/>
              <a:gd name="connsiteY57" fmla="*/ 11926 h 12761"/>
              <a:gd name="connsiteX58" fmla="*/ 1637 w 5664"/>
              <a:gd name="connsiteY58" fmla="*/ 11626 h 12761"/>
              <a:gd name="connsiteX59" fmla="*/ 1503 w 5664"/>
              <a:gd name="connsiteY59" fmla="*/ 11408 h 12761"/>
              <a:gd name="connsiteX60" fmla="*/ 1543 w 5664"/>
              <a:gd name="connsiteY60" fmla="*/ 11177 h 12761"/>
              <a:gd name="connsiteX61" fmla="*/ 1354 w 5664"/>
              <a:gd name="connsiteY61" fmla="*/ 10656 h 12761"/>
              <a:gd name="connsiteX62" fmla="*/ 1154 w 5664"/>
              <a:gd name="connsiteY62" fmla="*/ 9860 h 12761"/>
              <a:gd name="connsiteX63" fmla="*/ 1211 w 5664"/>
              <a:gd name="connsiteY63" fmla="*/ 9261 h 12761"/>
              <a:gd name="connsiteX64" fmla="*/ 933 w 5664"/>
              <a:gd name="connsiteY64" fmla="*/ 8693 h 12761"/>
              <a:gd name="connsiteX65" fmla="*/ 885 w 5664"/>
              <a:gd name="connsiteY65" fmla="*/ 8315 h 12761"/>
              <a:gd name="connsiteX66" fmla="*/ 857 w 5664"/>
              <a:gd name="connsiteY66" fmla="*/ 8008 h 12761"/>
              <a:gd name="connsiteX67" fmla="*/ 588 w 5664"/>
              <a:gd name="connsiteY67" fmla="*/ 7700 h 12761"/>
              <a:gd name="connsiteX68" fmla="*/ 526 w 5664"/>
              <a:gd name="connsiteY68" fmla="*/ 7369 h 12761"/>
              <a:gd name="connsiteX69" fmla="*/ 399 w 5664"/>
              <a:gd name="connsiteY69" fmla="*/ 6707 h 12761"/>
              <a:gd name="connsiteX70" fmla="*/ 337 w 5664"/>
              <a:gd name="connsiteY70" fmla="*/ 6233 h 12761"/>
              <a:gd name="connsiteX71" fmla="*/ 226 w 5664"/>
              <a:gd name="connsiteY71" fmla="*/ 6013 h 12761"/>
              <a:gd name="connsiteX72" fmla="*/ 226 w 5664"/>
              <a:gd name="connsiteY72" fmla="*/ 5571 h 12761"/>
              <a:gd name="connsiteX73" fmla="*/ 133 w 5664"/>
              <a:gd name="connsiteY73" fmla="*/ 5303 h 12761"/>
              <a:gd name="connsiteX74" fmla="*/ 133 w 5664"/>
              <a:gd name="connsiteY74" fmla="*/ 4941 h 12761"/>
              <a:gd name="connsiteX75" fmla="*/ 22 w 5664"/>
              <a:gd name="connsiteY75" fmla="*/ 4720 h 12761"/>
              <a:gd name="connsiteX76" fmla="*/ 22 w 5664"/>
              <a:gd name="connsiteY76" fmla="*/ 4358 h 12761"/>
              <a:gd name="connsiteX77" fmla="*/ 22 w 5664"/>
              <a:gd name="connsiteY77" fmla="*/ 4358 h 12761"/>
              <a:gd name="connsiteX78" fmla="*/ 29 w 5664"/>
              <a:gd name="connsiteY78" fmla="*/ 4329 h 12761"/>
              <a:gd name="connsiteX79" fmla="*/ 35 w 5664"/>
              <a:gd name="connsiteY79" fmla="*/ 4300 h 12761"/>
              <a:gd name="connsiteX80" fmla="*/ 39 w 5664"/>
              <a:gd name="connsiteY80" fmla="*/ 4264 h 12761"/>
              <a:gd name="connsiteX81" fmla="*/ 42 w 5664"/>
              <a:gd name="connsiteY81" fmla="*/ 4227 h 12761"/>
              <a:gd name="connsiteX82" fmla="*/ 43 w 5664"/>
              <a:gd name="connsiteY82" fmla="*/ 4209 h 12761"/>
              <a:gd name="connsiteX83" fmla="*/ 42 w 5664"/>
              <a:gd name="connsiteY83" fmla="*/ 4191 h 12761"/>
              <a:gd name="connsiteX84" fmla="*/ 39 w 5664"/>
              <a:gd name="connsiteY84" fmla="*/ 4175 h 12761"/>
              <a:gd name="connsiteX85" fmla="*/ 35 w 5664"/>
              <a:gd name="connsiteY85" fmla="*/ 4159 h 12761"/>
              <a:gd name="connsiteX86" fmla="*/ 29 w 5664"/>
              <a:gd name="connsiteY86" fmla="*/ 4147 h 12761"/>
              <a:gd name="connsiteX87" fmla="*/ 22 w 5664"/>
              <a:gd name="connsiteY87" fmla="*/ 4136 h 12761"/>
              <a:gd name="connsiteX88" fmla="*/ 22 w 5664"/>
              <a:gd name="connsiteY88" fmla="*/ 4136 h 12761"/>
              <a:gd name="connsiteX89" fmla="*/ 17 w 5664"/>
              <a:gd name="connsiteY89" fmla="*/ 4132 h 12761"/>
              <a:gd name="connsiteX90" fmla="*/ 14 w 5664"/>
              <a:gd name="connsiteY90" fmla="*/ 4126 h 12761"/>
              <a:gd name="connsiteX91" fmla="*/ 9 w 5664"/>
              <a:gd name="connsiteY91" fmla="*/ 4111 h 12761"/>
              <a:gd name="connsiteX92" fmla="*/ 4 w 5664"/>
              <a:gd name="connsiteY92" fmla="*/ 4094 h 12761"/>
              <a:gd name="connsiteX93" fmla="*/ 1 w 5664"/>
              <a:gd name="connsiteY93" fmla="*/ 4075 h 12761"/>
              <a:gd name="connsiteX94" fmla="*/ 0 w 5664"/>
              <a:gd name="connsiteY94" fmla="*/ 4054 h 12761"/>
              <a:gd name="connsiteX95" fmla="*/ 1 w 5664"/>
              <a:gd name="connsiteY95" fmla="*/ 4031 h 12761"/>
              <a:gd name="connsiteX96" fmla="*/ 4 w 5664"/>
              <a:gd name="connsiteY96" fmla="*/ 3984 h 12761"/>
              <a:gd name="connsiteX97" fmla="*/ 9 w 5664"/>
              <a:gd name="connsiteY97" fmla="*/ 3941 h 12761"/>
              <a:gd name="connsiteX98" fmla="*/ 14 w 5664"/>
              <a:gd name="connsiteY98" fmla="*/ 3904 h 12761"/>
              <a:gd name="connsiteX99" fmla="*/ 22 w 5664"/>
              <a:gd name="connsiteY99" fmla="*/ 3869 h 12761"/>
              <a:gd name="connsiteX100" fmla="*/ 0 w 5664"/>
              <a:gd name="connsiteY100" fmla="*/ 3726 h 12761"/>
              <a:gd name="connsiteX101" fmla="*/ 2907 w 5664"/>
              <a:gd name="connsiteY101" fmla="*/ 0 h 12761"/>
              <a:gd name="connsiteX0" fmla="*/ 3070 w 5664"/>
              <a:gd name="connsiteY0" fmla="*/ 159 h 12761"/>
              <a:gd name="connsiteX1" fmla="*/ 3103 w 5664"/>
              <a:gd name="connsiteY1" fmla="*/ 227 h 12761"/>
              <a:gd name="connsiteX2" fmla="*/ 3338 w 5664"/>
              <a:gd name="connsiteY2" fmla="*/ 431 h 12761"/>
              <a:gd name="connsiteX3" fmla="*/ 3622 w 5664"/>
              <a:gd name="connsiteY3" fmla="*/ 541 h 12761"/>
              <a:gd name="connsiteX4" fmla="*/ 3622 w 5664"/>
              <a:gd name="connsiteY4" fmla="*/ 636 h 12761"/>
              <a:gd name="connsiteX5" fmla="*/ 3748 w 5664"/>
              <a:gd name="connsiteY5" fmla="*/ 684 h 12761"/>
              <a:gd name="connsiteX6" fmla="*/ 3906 w 5664"/>
              <a:gd name="connsiteY6" fmla="*/ 809 h 12761"/>
              <a:gd name="connsiteX7" fmla="*/ 4009 w 5664"/>
              <a:gd name="connsiteY7" fmla="*/ 923 h 12761"/>
              <a:gd name="connsiteX8" fmla="*/ 4072 w 5664"/>
              <a:gd name="connsiteY8" fmla="*/ 1160 h 12761"/>
              <a:gd name="connsiteX9" fmla="*/ 4213 w 5664"/>
              <a:gd name="connsiteY9" fmla="*/ 1219 h 12761"/>
              <a:gd name="connsiteX10" fmla="*/ 4249 w 5664"/>
              <a:gd name="connsiteY10" fmla="*/ 1373 h 12761"/>
              <a:gd name="connsiteX11" fmla="*/ 4391 w 5664"/>
              <a:gd name="connsiteY11" fmla="*/ 1622 h 12761"/>
              <a:gd name="connsiteX12" fmla="*/ 4581 w 5664"/>
              <a:gd name="connsiteY12" fmla="*/ 1810 h 12761"/>
              <a:gd name="connsiteX13" fmla="*/ 4604 w 5664"/>
              <a:gd name="connsiteY13" fmla="*/ 2131 h 12761"/>
              <a:gd name="connsiteX14" fmla="*/ 4722 w 5664"/>
              <a:gd name="connsiteY14" fmla="*/ 2331 h 12761"/>
              <a:gd name="connsiteX15" fmla="*/ 5018 w 5664"/>
              <a:gd name="connsiteY15" fmla="*/ 2486 h 12761"/>
              <a:gd name="connsiteX16" fmla="*/ 5112 w 5664"/>
              <a:gd name="connsiteY16" fmla="*/ 2604 h 12761"/>
              <a:gd name="connsiteX17" fmla="*/ 5159 w 5664"/>
              <a:gd name="connsiteY17" fmla="*/ 2745 h 12761"/>
              <a:gd name="connsiteX18" fmla="*/ 5243 w 5664"/>
              <a:gd name="connsiteY18" fmla="*/ 2828 h 12761"/>
              <a:gd name="connsiteX19" fmla="*/ 5432 w 5664"/>
              <a:gd name="connsiteY19" fmla="*/ 3089 h 12761"/>
              <a:gd name="connsiteX20" fmla="*/ 5523 w 5664"/>
              <a:gd name="connsiteY20" fmla="*/ 3364 h 12761"/>
              <a:gd name="connsiteX21" fmla="*/ 5585 w 5664"/>
              <a:gd name="connsiteY21" fmla="*/ 3443 h 12761"/>
              <a:gd name="connsiteX22" fmla="*/ 5606 w 5664"/>
              <a:gd name="connsiteY22" fmla="*/ 3526 h 12761"/>
              <a:gd name="connsiteX23" fmla="*/ 5664 w 5664"/>
              <a:gd name="connsiteY23" fmla="*/ 3664 h 12761"/>
              <a:gd name="connsiteX24" fmla="*/ 5664 w 5664"/>
              <a:gd name="connsiteY24" fmla="*/ 3963 h 12761"/>
              <a:gd name="connsiteX25" fmla="*/ 5664 w 5664"/>
              <a:gd name="connsiteY25" fmla="*/ 4152 h 12761"/>
              <a:gd name="connsiteX26" fmla="*/ 5491 w 5664"/>
              <a:gd name="connsiteY26" fmla="*/ 4554 h 12761"/>
              <a:gd name="connsiteX27" fmla="*/ 5585 w 5664"/>
              <a:gd name="connsiteY27" fmla="*/ 5050 h 12761"/>
              <a:gd name="connsiteX28" fmla="*/ 5523 w 5664"/>
              <a:gd name="connsiteY28" fmla="*/ 5209 h 12761"/>
              <a:gd name="connsiteX29" fmla="*/ 5539 w 5664"/>
              <a:gd name="connsiteY29" fmla="*/ 5414 h 12761"/>
              <a:gd name="connsiteX30" fmla="*/ 5443 w 5664"/>
              <a:gd name="connsiteY30" fmla="*/ 5997 h 12761"/>
              <a:gd name="connsiteX31" fmla="*/ 5318 w 5664"/>
              <a:gd name="connsiteY31" fmla="*/ 6943 h 12761"/>
              <a:gd name="connsiteX32" fmla="*/ 5096 w 5664"/>
              <a:gd name="connsiteY32" fmla="*/ 7243 h 12761"/>
              <a:gd name="connsiteX33" fmla="*/ 4923 w 5664"/>
              <a:gd name="connsiteY33" fmla="*/ 7778 h 12761"/>
              <a:gd name="connsiteX34" fmla="*/ 4779 w 5664"/>
              <a:gd name="connsiteY34" fmla="*/ 8078 h 12761"/>
              <a:gd name="connsiteX35" fmla="*/ 4685 w 5664"/>
              <a:gd name="connsiteY35" fmla="*/ 8410 h 12761"/>
              <a:gd name="connsiteX36" fmla="*/ 4669 w 5664"/>
              <a:gd name="connsiteY36" fmla="*/ 8772 h 12761"/>
              <a:gd name="connsiteX37" fmla="*/ 4479 w 5664"/>
              <a:gd name="connsiteY37" fmla="*/ 9104 h 12761"/>
              <a:gd name="connsiteX38" fmla="*/ 4495 w 5664"/>
              <a:gd name="connsiteY38" fmla="*/ 9214 h 12761"/>
              <a:gd name="connsiteX39" fmla="*/ 4385 w 5664"/>
              <a:gd name="connsiteY39" fmla="*/ 9387 h 12761"/>
              <a:gd name="connsiteX40" fmla="*/ 4290 w 5664"/>
              <a:gd name="connsiteY40" fmla="*/ 9734 h 12761"/>
              <a:gd name="connsiteX41" fmla="*/ 4290 w 5664"/>
              <a:gd name="connsiteY41" fmla="*/ 10003 h 12761"/>
              <a:gd name="connsiteX42" fmla="*/ 4322 w 5664"/>
              <a:gd name="connsiteY42" fmla="*/ 10349 h 12761"/>
              <a:gd name="connsiteX43" fmla="*/ 4164 w 5664"/>
              <a:gd name="connsiteY43" fmla="*/ 10554 h 12761"/>
              <a:gd name="connsiteX44" fmla="*/ 4053 w 5664"/>
              <a:gd name="connsiteY44" fmla="*/ 10886 h 12761"/>
              <a:gd name="connsiteX45" fmla="*/ 3801 w 5664"/>
              <a:gd name="connsiteY45" fmla="*/ 11168 h 12761"/>
              <a:gd name="connsiteX46" fmla="*/ 3739 w 5664"/>
              <a:gd name="connsiteY46" fmla="*/ 11453 h 12761"/>
              <a:gd name="connsiteX47" fmla="*/ 3599 w 5664"/>
              <a:gd name="connsiteY47" fmla="*/ 11737 h 12761"/>
              <a:gd name="connsiteX48" fmla="*/ 3536 w 5664"/>
              <a:gd name="connsiteY48" fmla="*/ 11957 h 12761"/>
              <a:gd name="connsiteX49" fmla="*/ 3505 w 5664"/>
              <a:gd name="connsiteY49" fmla="*/ 12335 h 12761"/>
              <a:gd name="connsiteX50" fmla="*/ 3276 w 5664"/>
              <a:gd name="connsiteY50" fmla="*/ 12509 h 12761"/>
              <a:gd name="connsiteX51" fmla="*/ 3048 w 5664"/>
              <a:gd name="connsiteY51" fmla="*/ 12667 h 12761"/>
              <a:gd name="connsiteX52" fmla="*/ 2812 w 5664"/>
              <a:gd name="connsiteY52" fmla="*/ 12761 h 12761"/>
              <a:gd name="connsiteX53" fmla="*/ 2464 w 5664"/>
              <a:gd name="connsiteY53" fmla="*/ 12761 h 12761"/>
              <a:gd name="connsiteX54" fmla="*/ 2150 w 5664"/>
              <a:gd name="connsiteY54" fmla="*/ 12478 h 12761"/>
              <a:gd name="connsiteX55" fmla="*/ 1991 w 5664"/>
              <a:gd name="connsiteY55" fmla="*/ 12194 h 12761"/>
              <a:gd name="connsiteX56" fmla="*/ 1944 w 5664"/>
              <a:gd name="connsiteY56" fmla="*/ 11926 h 12761"/>
              <a:gd name="connsiteX57" fmla="*/ 1637 w 5664"/>
              <a:gd name="connsiteY57" fmla="*/ 11626 h 12761"/>
              <a:gd name="connsiteX58" fmla="*/ 1503 w 5664"/>
              <a:gd name="connsiteY58" fmla="*/ 11408 h 12761"/>
              <a:gd name="connsiteX59" fmla="*/ 1543 w 5664"/>
              <a:gd name="connsiteY59" fmla="*/ 11177 h 12761"/>
              <a:gd name="connsiteX60" fmla="*/ 1354 w 5664"/>
              <a:gd name="connsiteY60" fmla="*/ 10656 h 12761"/>
              <a:gd name="connsiteX61" fmla="*/ 1154 w 5664"/>
              <a:gd name="connsiteY61" fmla="*/ 9860 h 12761"/>
              <a:gd name="connsiteX62" fmla="*/ 1211 w 5664"/>
              <a:gd name="connsiteY62" fmla="*/ 9261 h 12761"/>
              <a:gd name="connsiteX63" fmla="*/ 933 w 5664"/>
              <a:gd name="connsiteY63" fmla="*/ 8693 h 12761"/>
              <a:gd name="connsiteX64" fmla="*/ 885 w 5664"/>
              <a:gd name="connsiteY64" fmla="*/ 8315 h 12761"/>
              <a:gd name="connsiteX65" fmla="*/ 857 w 5664"/>
              <a:gd name="connsiteY65" fmla="*/ 8008 h 12761"/>
              <a:gd name="connsiteX66" fmla="*/ 588 w 5664"/>
              <a:gd name="connsiteY66" fmla="*/ 7700 h 12761"/>
              <a:gd name="connsiteX67" fmla="*/ 526 w 5664"/>
              <a:gd name="connsiteY67" fmla="*/ 7369 h 12761"/>
              <a:gd name="connsiteX68" fmla="*/ 399 w 5664"/>
              <a:gd name="connsiteY68" fmla="*/ 6707 h 12761"/>
              <a:gd name="connsiteX69" fmla="*/ 337 w 5664"/>
              <a:gd name="connsiteY69" fmla="*/ 6233 h 12761"/>
              <a:gd name="connsiteX70" fmla="*/ 226 w 5664"/>
              <a:gd name="connsiteY70" fmla="*/ 6013 h 12761"/>
              <a:gd name="connsiteX71" fmla="*/ 226 w 5664"/>
              <a:gd name="connsiteY71" fmla="*/ 5571 h 12761"/>
              <a:gd name="connsiteX72" fmla="*/ 133 w 5664"/>
              <a:gd name="connsiteY72" fmla="*/ 5303 h 12761"/>
              <a:gd name="connsiteX73" fmla="*/ 133 w 5664"/>
              <a:gd name="connsiteY73" fmla="*/ 4941 h 12761"/>
              <a:gd name="connsiteX74" fmla="*/ 22 w 5664"/>
              <a:gd name="connsiteY74" fmla="*/ 4720 h 12761"/>
              <a:gd name="connsiteX75" fmla="*/ 22 w 5664"/>
              <a:gd name="connsiteY75" fmla="*/ 4358 h 12761"/>
              <a:gd name="connsiteX76" fmla="*/ 22 w 5664"/>
              <a:gd name="connsiteY76" fmla="*/ 4358 h 12761"/>
              <a:gd name="connsiteX77" fmla="*/ 29 w 5664"/>
              <a:gd name="connsiteY77" fmla="*/ 4329 h 12761"/>
              <a:gd name="connsiteX78" fmla="*/ 35 w 5664"/>
              <a:gd name="connsiteY78" fmla="*/ 4300 h 12761"/>
              <a:gd name="connsiteX79" fmla="*/ 39 w 5664"/>
              <a:gd name="connsiteY79" fmla="*/ 4264 h 12761"/>
              <a:gd name="connsiteX80" fmla="*/ 42 w 5664"/>
              <a:gd name="connsiteY80" fmla="*/ 4227 h 12761"/>
              <a:gd name="connsiteX81" fmla="*/ 43 w 5664"/>
              <a:gd name="connsiteY81" fmla="*/ 4209 h 12761"/>
              <a:gd name="connsiteX82" fmla="*/ 42 w 5664"/>
              <a:gd name="connsiteY82" fmla="*/ 4191 h 12761"/>
              <a:gd name="connsiteX83" fmla="*/ 39 w 5664"/>
              <a:gd name="connsiteY83" fmla="*/ 4175 h 12761"/>
              <a:gd name="connsiteX84" fmla="*/ 35 w 5664"/>
              <a:gd name="connsiteY84" fmla="*/ 4159 h 12761"/>
              <a:gd name="connsiteX85" fmla="*/ 29 w 5664"/>
              <a:gd name="connsiteY85" fmla="*/ 4147 h 12761"/>
              <a:gd name="connsiteX86" fmla="*/ 22 w 5664"/>
              <a:gd name="connsiteY86" fmla="*/ 4136 h 12761"/>
              <a:gd name="connsiteX87" fmla="*/ 22 w 5664"/>
              <a:gd name="connsiteY87" fmla="*/ 4136 h 12761"/>
              <a:gd name="connsiteX88" fmla="*/ 17 w 5664"/>
              <a:gd name="connsiteY88" fmla="*/ 4132 h 12761"/>
              <a:gd name="connsiteX89" fmla="*/ 14 w 5664"/>
              <a:gd name="connsiteY89" fmla="*/ 4126 h 12761"/>
              <a:gd name="connsiteX90" fmla="*/ 9 w 5664"/>
              <a:gd name="connsiteY90" fmla="*/ 4111 h 12761"/>
              <a:gd name="connsiteX91" fmla="*/ 4 w 5664"/>
              <a:gd name="connsiteY91" fmla="*/ 4094 h 12761"/>
              <a:gd name="connsiteX92" fmla="*/ 1 w 5664"/>
              <a:gd name="connsiteY92" fmla="*/ 4075 h 12761"/>
              <a:gd name="connsiteX93" fmla="*/ 0 w 5664"/>
              <a:gd name="connsiteY93" fmla="*/ 4054 h 12761"/>
              <a:gd name="connsiteX94" fmla="*/ 1 w 5664"/>
              <a:gd name="connsiteY94" fmla="*/ 4031 h 12761"/>
              <a:gd name="connsiteX95" fmla="*/ 4 w 5664"/>
              <a:gd name="connsiteY95" fmla="*/ 3984 h 12761"/>
              <a:gd name="connsiteX96" fmla="*/ 9 w 5664"/>
              <a:gd name="connsiteY96" fmla="*/ 3941 h 12761"/>
              <a:gd name="connsiteX97" fmla="*/ 14 w 5664"/>
              <a:gd name="connsiteY97" fmla="*/ 3904 h 12761"/>
              <a:gd name="connsiteX98" fmla="*/ 22 w 5664"/>
              <a:gd name="connsiteY98" fmla="*/ 3869 h 12761"/>
              <a:gd name="connsiteX99" fmla="*/ 0 w 5664"/>
              <a:gd name="connsiteY99" fmla="*/ 3726 h 12761"/>
              <a:gd name="connsiteX100" fmla="*/ 2907 w 5664"/>
              <a:gd name="connsiteY100" fmla="*/ 0 h 12761"/>
              <a:gd name="connsiteX0" fmla="*/ 3070 w 5664"/>
              <a:gd name="connsiteY0" fmla="*/ 0 h 12602"/>
              <a:gd name="connsiteX1" fmla="*/ 3103 w 5664"/>
              <a:gd name="connsiteY1" fmla="*/ 68 h 12602"/>
              <a:gd name="connsiteX2" fmla="*/ 3338 w 5664"/>
              <a:gd name="connsiteY2" fmla="*/ 272 h 12602"/>
              <a:gd name="connsiteX3" fmla="*/ 3622 w 5664"/>
              <a:gd name="connsiteY3" fmla="*/ 382 h 12602"/>
              <a:gd name="connsiteX4" fmla="*/ 3622 w 5664"/>
              <a:gd name="connsiteY4" fmla="*/ 477 h 12602"/>
              <a:gd name="connsiteX5" fmla="*/ 3748 w 5664"/>
              <a:gd name="connsiteY5" fmla="*/ 525 h 12602"/>
              <a:gd name="connsiteX6" fmla="*/ 3906 w 5664"/>
              <a:gd name="connsiteY6" fmla="*/ 650 h 12602"/>
              <a:gd name="connsiteX7" fmla="*/ 4009 w 5664"/>
              <a:gd name="connsiteY7" fmla="*/ 764 h 12602"/>
              <a:gd name="connsiteX8" fmla="*/ 4072 w 5664"/>
              <a:gd name="connsiteY8" fmla="*/ 1001 h 12602"/>
              <a:gd name="connsiteX9" fmla="*/ 4213 w 5664"/>
              <a:gd name="connsiteY9" fmla="*/ 1060 h 12602"/>
              <a:gd name="connsiteX10" fmla="*/ 4249 w 5664"/>
              <a:gd name="connsiteY10" fmla="*/ 1214 h 12602"/>
              <a:gd name="connsiteX11" fmla="*/ 4391 w 5664"/>
              <a:gd name="connsiteY11" fmla="*/ 1463 h 12602"/>
              <a:gd name="connsiteX12" fmla="*/ 4581 w 5664"/>
              <a:gd name="connsiteY12" fmla="*/ 1651 h 12602"/>
              <a:gd name="connsiteX13" fmla="*/ 4604 w 5664"/>
              <a:gd name="connsiteY13" fmla="*/ 1972 h 12602"/>
              <a:gd name="connsiteX14" fmla="*/ 4722 w 5664"/>
              <a:gd name="connsiteY14" fmla="*/ 2172 h 12602"/>
              <a:gd name="connsiteX15" fmla="*/ 5018 w 5664"/>
              <a:gd name="connsiteY15" fmla="*/ 2327 h 12602"/>
              <a:gd name="connsiteX16" fmla="*/ 5112 w 5664"/>
              <a:gd name="connsiteY16" fmla="*/ 2445 h 12602"/>
              <a:gd name="connsiteX17" fmla="*/ 5159 w 5664"/>
              <a:gd name="connsiteY17" fmla="*/ 2586 h 12602"/>
              <a:gd name="connsiteX18" fmla="*/ 5243 w 5664"/>
              <a:gd name="connsiteY18" fmla="*/ 2669 h 12602"/>
              <a:gd name="connsiteX19" fmla="*/ 5432 w 5664"/>
              <a:gd name="connsiteY19" fmla="*/ 2930 h 12602"/>
              <a:gd name="connsiteX20" fmla="*/ 5523 w 5664"/>
              <a:gd name="connsiteY20" fmla="*/ 3205 h 12602"/>
              <a:gd name="connsiteX21" fmla="*/ 5585 w 5664"/>
              <a:gd name="connsiteY21" fmla="*/ 3284 h 12602"/>
              <a:gd name="connsiteX22" fmla="*/ 5606 w 5664"/>
              <a:gd name="connsiteY22" fmla="*/ 3367 h 12602"/>
              <a:gd name="connsiteX23" fmla="*/ 5664 w 5664"/>
              <a:gd name="connsiteY23" fmla="*/ 3505 h 12602"/>
              <a:gd name="connsiteX24" fmla="*/ 5664 w 5664"/>
              <a:gd name="connsiteY24" fmla="*/ 3804 h 12602"/>
              <a:gd name="connsiteX25" fmla="*/ 5664 w 5664"/>
              <a:gd name="connsiteY25" fmla="*/ 3993 h 12602"/>
              <a:gd name="connsiteX26" fmla="*/ 5491 w 5664"/>
              <a:gd name="connsiteY26" fmla="*/ 4395 h 12602"/>
              <a:gd name="connsiteX27" fmla="*/ 5585 w 5664"/>
              <a:gd name="connsiteY27" fmla="*/ 4891 h 12602"/>
              <a:gd name="connsiteX28" fmla="*/ 5523 w 5664"/>
              <a:gd name="connsiteY28" fmla="*/ 5050 h 12602"/>
              <a:gd name="connsiteX29" fmla="*/ 5539 w 5664"/>
              <a:gd name="connsiteY29" fmla="*/ 5255 h 12602"/>
              <a:gd name="connsiteX30" fmla="*/ 5443 w 5664"/>
              <a:gd name="connsiteY30" fmla="*/ 5838 h 12602"/>
              <a:gd name="connsiteX31" fmla="*/ 5318 w 5664"/>
              <a:gd name="connsiteY31" fmla="*/ 6784 h 12602"/>
              <a:gd name="connsiteX32" fmla="*/ 5096 w 5664"/>
              <a:gd name="connsiteY32" fmla="*/ 7084 h 12602"/>
              <a:gd name="connsiteX33" fmla="*/ 4923 w 5664"/>
              <a:gd name="connsiteY33" fmla="*/ 7619 h 12602"/>
              <a:gd name="connsiteX34" fmla="*/ 4779 w 5664"/>
              <a:gd name="connsiteY34" fmla="*/ 7919 h 12602"/>
              <a:gd name="connsiteX35" fmla="*/ 4685 w 5664"/>
              <a:gd name="connsiteY35" fmla="*/ 8251 h 12602"/>
              <a:gd name="connsiteX36" fmla="*/ 4669 w 5664"/>
              <a:gd name="connsiteY36" fmla="*/ 8613 h 12602"/>
              <a:gd name="connsiteX37" fmla="*/ 4479 w 5664"/>
              <a:gd name="connsiteY37" fmla="*/ 8945 h 12602"/>
              <a:gd name="connsiteX38" fmla="*/ 4495 w 5664"/>
              <a:gd name="connsiteY38" fmla="*/ 9055 h 12602"/>
              <a:gd name="connsiteX39" fmla="*/ 4385 w 5664"/>
              <a:gd name="connsiteY39" fmla="*/ 9228 h 12602"/>
              <a:gd name="connsiteX40" fmla="*/ 4290 w 5664"/>
              <a:gd name="connsiteY40" fmla="*/ 9575 h 12602"/>
              <a:gd name="connsiteX41" fmla="*/ 4290 w 5664"/>
              <a:gd name="connsiteY41" fmla="*/ 9844 h 12602"/>
              <a:gd name="connsiteX42" fmla="*/ 4322 w 5664"/>
              <a:gd name="connsiteY42" fmla="*/ 10190 h 12602"/>
              <a:gd name="connsiteX43" fmla="*/ 4164 w 5664"/>
              <a:gd name="connsiteY43" fmla="*/ 10395 h 12602"/>
              <a:gd name="connsiteX44" fmla="*/ 4053 w 5664"/>
              <a:gd name="connsiteY44" fmla="*/ 10727 h 12602"/>
              <a:gd name="connsiteX45" fmla="*/ 3801 w 5664"/>
              <a:gd name="connsiteY45" fmla="*/ 11009 h 12602"/>
              <a:gd name="connsiteX46" fmla="*/ 3739 w 5664"/>
              <a:gd name="connsiteY46" fmla="*/ 11294 h 12602"/>
              <a:gd name="connsiteX47" fmla="*/ 3599 w 5664"/>
              <a:gd name="connsiteY47" fmla="*/ 11578 h 12602"/>
              <a:gd name="connsiteX48" fmla="*/ 3536 w 5664"/>
              <a:gd name="connsiteY48" fmla="*/ 11798 h 12602"/>
              <a:gd name="connsiteX49" fmla="*/ 3505 w 5664"/>
              <a:gd name="connsiteY49" fmla="*/ 12176 h 12602"/>
              <a:gd name="connsiteX50" fmla="*/ 3276 w 5664"/>
              <a:gd name="connsiteY50" fmla="*/ 12350 h 12602"/>
              <a:gd name="connsiteX51" fmla="*/ 3048 w 5664"/>
              <a:gd name="connsiteY51" fmla="*/ 12508 h 12602"/>
              <a:gd name="connsiteX52" fmla="*/ 2812 w 5664"/>
              <a:gd name="connsiteY52" fmla="*/ 12602 h 12602"/>
              <a:gd name="connsiteX53" fmla="*/ 2464 w 5664"/>
              <a:gd name="connsiteY53" fmla="*/ 12602 h 12602"/>
              <a:gd name="connsiteX54" fmla="*/ 2150 w 5664"/>
              <a:gd name="connsiteY54" fmla="*/ 12319 h 12602"/>
              <a:gd name="connsiteX55" fmla="*/ 1991 w 5664"/>
              <a:gd name="connsiteY55" fmla="*/ 12035 h 12602"/>
              <a:gd name="connsiteX56" fmla="*/ 1944 w 5664"/>
              <a:gd name="connsiteY56" fmla="*/ 11767 h 12602"/>
              <a:gd name="connsiteX57" fmla="*/ 1637 w 5664"/>
              <a:gd name="connsiteY57" fmla="*/ 11467 h 12602"/>
              <a:gd name="connsiteX58" fmla="*/ 1503 w 5664"/>
              <a:gd name="connsiteY58" fmla="*/ 11249 h 12602"/>
              <a:gd name="connsiteX59" fmla="*/ 1543 w 5664"/>
              <a:gd name="connsiteY59" fmla="*/ 11018 h 12602"/>
              <a:gd name="connsiteX60" fmla="*/ 1354 w 5664"/>
              <a:gd name="connsiteY60" fmla="*/ 10497 h 12602"/>
              <a:gd name="connsiteX61" fmla="*/ 1154 w 5664"/>
              <a:gd name="connsiteY61" fmla="*/ 9701 h 12602"/>
              <a:gd name="connsiteX62" fmla="*/ 1211 w 5664"/>
              <a:gd name="connsiteY62" fmla="*/ 9102 h 12602"/>
              <a:gd name="connsiteX63" fmla="*/ 933 w 5664"/>
              <a:gd name="connsiteY63" fmla="*/ 8534 h 12602"/>
              <a:gd name="connsiteX64" fmla="*/ 885 w 5664"/>
              <a:gd name="connsiteY64" fmla="*/ 8156 h 12602"/>
              <a:gd name="connsiteX65" fmla="*/ 857 w 5664"/>
              <a:gd name="connsiteY65" fmla="*/ 7849 h 12602"/>
              <a:gd name="connsiteX66" fmla="*/ 588 w 5664"/>
              <a:gd name="connsiteY66" fmla="*/ 7541 h 12602"/>
              <a:gd name="connsiteX67" fmla="*/ 526 w 5664"/>
              <a:gd name="connsiteY67" fmla="*/ 7210 h 12602"/>
              <a:gd name="connsiteX68" fmla="*/ 399 w 5664"/>
              <a:gd name="connsiteY68" fmla="*/ 6548 h 12602"/>
              <a:gd name="connsiteX69" fmla="*/ 337 w 5664"/>
              <a:gd name="connsiteY69" fmla="*/ 6074 h 12602"/>
              <a:gd name="connsiteX70" fmla="*/ 226 w 5664"/>
              <a:gd name="connsiteY70" fmla="*/ 5854 h 12602"/>
              <a:gd name="connsiteX71" fmla="*/ 226 w 5664"/>
              <a:gd name="connsiteY71" fmla="*/ 5412 h 12602"/>
              <a:gd name="connsiteX72" fmla="*/ 133 w 5664"/>
              <a:gd name="connsiteY72" fmla="*/ 5144 h 12602"/>
              <a:gd name="connsiteX73" fmla="*/ 133 w 5664"/>
              <a:gd name="connsiteY73" fmla="*/ 4782 h 12602"/>
              <a:gd name="connsiteX74" fmla="*/ 22 w 5664"/>
              <a:gd name="connsiteY74" fmla="*/ 4561 h 12602"/>
              <a:gd name="connsiteX75" fmla="*/ 22 w 5664"/>
              <a:gd name="connsiteY75" fmla="*/ 4199 h 12602"/>
              <a:gd name="connsiteX76" fmla="*/ 22 w 5664"/>
              <a:gd name="connsiteY76" fmla="*/ 4199 h 12602"/>
              <a:gd name="connsiteX77" fmla="*/ 29 w 5664"/>
              <a:gd name="connsiteY77" fmla="*/ 4170 h 12602"/>
              <a:gd name="connsiteX78" fmla="*/ 35 w 5664"/>
              <a:gd name="connsiteY78" fmla="*/ 4141 h 12602"/>
              <a:gd name="connsiteX79" fmla="*/ 39 w 5664"/>
              <a:gd name="connsiteY79" fmla="*/ 4105 h 12602"/>
              <a:gd name="connsiteX80" fmla="*/ 42 w 5664"/>
              <a:gd name="connsiteY80" fmla="*/ 4068 h 12602"/>
              <a:gd name="connsiteX81" fmla="*/ 43 w 5664"/>
              <a:gd name="connsiteY81" fmla="*/ 4050 h 12602"/>
              <a:gd name="connsiteX82" fmla="*/ 42 w 5664"/>
              <a:gd name="connsiteY82" fmla="*/ 4032 h 12602"/>
              <a:gd name="connsiteX83" fmla="*/ 39 w 5664"/>
              <a:gd name="connsiteY83" fmla="*/ 4016 h 12602"/>
              <a:gd name="connsiteX84" fmla="*/ 35 w 5664"/>
              <a:gd name="connsiteY84" fmla="*/ 4000 h 12602"/>
              <a:gd name="connsiteX85" fmla="*/ 29 w 5664"/>
              <a:gd name="connsiteY85" fmla="*/ 3988 h 12602"/>
              <a:gd name="connsiteX86" fmla="*/ 22 w 5664"/>
              <a:gd name="connsiteY86" fmla="*/ 3977 h 12602"/>
              <a:gd name="connsiteX87" fmla="*/ 22 w 5664"/>
              <a:gd name="connsiteY87" fmla="*/ 3977 h 12602"/>
              <a:gd name="connsiteX88" fmla="*/ 17 w 5664"/>
              <a:gd name="connsiteY88" fmla="*/ 3973 h 12602"/>
              <a:gd name="connsiteX89" fmla="*/ 14 w 5664"/>
              <a:gd name="connsiteY89" fmla="*/ 3967 h 12602"/>
              <a:gd name="connsiteX90" fmla="*/ 9 w 5664"/>
              <a:gd name="connsiteY90" fmla="*/ 3952 h 12602"/>
              <a:gd name="connsiteX91" fmla="*/ 4 w 5664"/>
              <a:gd name="connsiteY91" fmla="*/ 3935 h 12602"/>
              <a:gd name="connsiteX92" fmla="*/ 1 w 5664"/>
              <a:gd name="connsiteY92" fmla="*/ 3916 h 12602"/>
              <a:gd name="connsiteX93" fmla="*/ 0 w 5664"/>
              <a:gd name="connsiteY93" fmla="*/ 3895 h 12602"/>
              <a:gd name="connsiteX94" fmla="*/ 1 w 5664"/>
              <a:gd name="connsiteY94" fmla="*/ 3872 h 12602"/>
              <a:gd name="connsiteX95" fmla="*/ 4 w 5664"/>
              <a:gd name="connsiteY95" fmla="*/ 3825 h 12602"/>
              <a:gd name="connsiteX96" fmla="*/ 9 w 5664"/>
              <a:gd name="connsiteY96" fmla="*/ 3782 h 12602"/>
              <a:gd name="connsiteX97" fmla="*/ 14 w 5664"/>
              <a:gd name="connsiteY97" fmla="*/ 3745 h 12602"/>
              <a:gd name="connsiteX98" fmla="*/ 22 w 5664"/>
              <a:gd name="connsiteY98" fmla="*/ 3710 h 12602"/>
              <a:gd name="connsiteX99" fmla="*/ 0 w 5664"/>
              <a:gd name="connsiteY99" fmla="*/ 3567 h 12602"/>
              <a:gd name="connsiteX0" fmla="*/ 3103 w 5664"/>
              <a:gd name="connsiteY0" fmla="*/ 0 h 12534"/>
              <a:gd name="connsiteX1" fmla="*/ 3338 w 5664"/>
              <a:gd name="connsiteY1" fmla="*/ 204 h 12534"/>
              <a:gd name="connsiteX2" fmla="*/ 3622 w 5664"/>
              <a:gd name="connsiteY2" fmla="*/ 314 h 12534"/>
              <a:gd name="connsiteX3" fmla="*/ 3622 w 5664"/>
              <a:gd name="connsiteY3" fmla="*/ 409 h 12534"/>
              <a:gd name="connsiteX4" fmla="*/ 3748 w 5664"/>
              <a:gd name="connsiteY4" fmla="*/ 457 h 12534"/>
              <a:gd name="connsiteX5" fmla="*/ 3906 w 5664"/>
              <a:gd name="connsiteY5" fmla="*/ 582 h 12534"/>
              <a:gd name="connsiteX6" fmla="*/ 4009 w 5664"/>
              <a:gd name="connsiteY6" fmla="*/ 696 h 12534"/>
              <a:gd name="connsiteX7" fmla="*/ 4072 w 5664"/>
              <a:gd name="connsiteY7" fmla="*/ 933 h 12534"/>
              <a:gd name="connsiteX8" fmla="*/ 4213 w 5664"/>
              <a:gd name="connsiteY8" fmla="*/ 992 h 12534"/>
              <a:gd name="connsiteX9" fmla="*/ 4249 w 5664"/>
              <a:gd name="connsiteY9" fmla="*/ 1146 h 12534"/>
              <a:gd name="connsiteX10" fmla="*/ 4391 w 5664"/>
              <a:gd name="connsiteY10" fmla="*/ 1395 h 12534"/>
              <a:gd name="connsiteX11" fmla="*/ 4581 w 5664"/>
              <a:gd name="connsiteY11" fmla="*/ 1583 h 12534"/>
              <a:gd name="connsiteX12" fmla="*/ 4604 w 5664"/>
              <a:gd name="connsiteY12" fmla="*/ 1904 h 12534"/>
              <a:gd name="connsiteX13" fmla="*/ 4722 w 5664"/>
              <a:gd name="connsiteY13" fmla="*/ 2104 h 12534"/>
              <a:gd name="connsiteX14" fmla="*/ 5018 w 5664"/>
              <a:gd name="connsiteY14" fmla="*/ 2259 h 12534"/>
              <a:gd name="connsiteX15" fmla="*/ 5112 w 5664"/>
              <a:gd name="connsiteY15" fmla="*/ 2377 h 12534"/>
              <a:gd name="connsiteX16" fmla="*/ 5159 w 5664"/>
              <a:gd name="connsiteY16" fmla="*/ 2518 h 12534"/>
              <a:gd name="connsiteX17" fmla="*/ 5243 w 5664"/>
              <a:gd name="connsiteY17" fmla="*/ 2601 h 12534"/>
              <a:gd name="connsiteX18" fmla="*/ 5432 w 5664"/>
              <a:gd name="connsiteY18" fmla="*/ 2862 h 12534"/>
              <a:gd name="connsiteX19" fmla="*/ 5523 w 5664"/>
              <a:gd name="connsiteY19" fmla="*/ 3137 h 12534"/>
              <a:gd name="connsiteX20" fmla="*/ 5585 w 5664"/>
              <a:gd name="connsiteY20" fmla="*/ 3216 h 12534"/>
              <a:gd name="connsiteX21" fmla="*/ 5606 w 5664"/>
              <a:gd name="connsiteY21" fmla="*/ 3299 h 12534"/>
              <a:gd name="connsiteX22" fmla="*/ 5664 w 5664"/>
              <a:gd name="connsiteY22" fmla="*/ 3437 h 12534"/>
              <a:gd name="connsiteX23" fmla="*/ 5664 w 5664"/>
              <a:gd name="connsiteY23" fmla="*/ 3736 h 12534"/>
              <a:gd name="connsiteX24" fmla="*/ 5664 w 5664"/>
              <a:gd name="connsiteY24" fmla="*/ 3925 h 12534"/>
              <a:gd name="connsiteX25" fmla="*/ 5491 w 5664"/>
              <a:gd name="connsiteY25" fmla="*/ 4327 h 12534"/>
              <a:gd name="connsiteX26" fmla="*/ 5585 w 5664"/>
              <a:gd name="connsiteY26" fmla="*/ 4823 h 12534"/>
              <a:gd name="connsiteX27" fmla="*/ 5523 w 5664"/>
              <a:gd name="connsiteY27" fmla="*/ 4982 h 12534"/>
              <a:gd name="connsiteX28" fmla="*/ 5539 w 5664"/>
              <a:gd name="connsiteY28" fmla="*/ 5187 h 12534"/>
              <a:gd name="connsiteX29" fmla="*/ 5443 w 5664"/>
              <a:gd name="connsiteY29" fmla="*/ 5770 h 12534"/>
              <a:gd name="connsiteX30" fmla="*/ 5318 w 5664"/>
              <a:gd name="connsiteY30" fmla="*/ 6716 h 12534"/>
              <a:gd name="connsiteX31" fmla="*/ 5096 w 5664"/>
              <a:gd name="connsiteY31" fmla="*/ 7016 h 12534"/>
              <a:gd name="connsiteX32" fmla="*/ 4923 w 5664"/>
              <a:gd name="connsiteY32" fmla="*/ 7551 h 12534"/>
              <a:gd name="connsiteX33" fmla="*/ 4779 w 5664"/>
              <a:gd name="connsiteY33" fmla="*/ 7851 h 12534"/>
              <a:gd name="connsiteX34" fmla="*/ 4685 w 5664"/>
              <a:gd name="connsiteY34" fmla="*/ 8183 h 12534"/>
              <a:gd name="connsiteX35" fmla="*/ 4669 w 5664"/>
              <a:gd name="connsiteY35" fmla="*/ 8545 h 12534"/>
              <a:gd name="connsiteX36" fmla="*/ 4479 w 5664"/>
              <a:gd name="connsiteY36" fmla="*/ 8877 h 12534"/>
              <a:gd name="connsiteX37" fmla="*/ 4495 w 5664"/>
              <a:gd name="connsiteY37" fmla="*/ 8987 h 12534"/>
              <a:gd name="connsiteX38" fmla="*/ 4385 w 5664"/>
              <a:gd name="connsiteY38" fmla="*/ 9160 h 12534"/>
              <a:gd name="connsiteX39" fmla="*/ 4290 w 5664"/>
              <a:gd name="connsiteY39" fmla="*/ 9507 h 12534"/>
              <a:gd name="connsiteX40" fmla="*/ 4290 w 5664"/>
              <a:gd name="connsiteY40" fmla="*/ 9776 h 12534"/>
              <a:gd name="connsiteX41" fmla="*/ 4322 w 5664"/>
              <a:gd name="connsiteY41" fmla="*/ 10122 h 12534"/>
              <a:gd name="connsiteX42" fmla="*/ 4164 w 5664"/>
              <a:gd name="connsiteY42" fmla="*/ 10327 h 12534"/>
              <a:gd name="connsiteX43" fmla="*/ 4053 w 5664"/>
              <a:gd name="connsiteY43" fmla="*/ 10659 h 12534"/>
              <a:gd name="connsiteX44" fmla="*/ 3801 w 5664"/>
              <a:gd name="connsiteY44" fmla="*/ 10941 h 12534"/>
              <a:gd name="connsiteX45" fmla="*/ 3739 w 5664"/>
              <a:gd name="connsiteY45" fmla="*/ 11226 h 12534"/>
              <a:gd name="connsiteX46" fmla="*/ 3599 w 5664"/>
              <a:gd name="connsiteY46" fmla="*/ 11510 h 12534"/>
              <a:gd name="connsiteX47" fmla="*/ 3536 w 5664"/>
              <a:gd name="connsiteY47" fmla="*/ 11730 h 12534"/>
              <a:gd name="connsiteX48" fmla="*/ 3505 w 5664"/>
              <a:gd name="connsiteY48" fmla="*/ 12108 h 12534"/>
              <a:gd name="connsiteX49" fmla="*/ 3276 w 5664"/>
              <a:gd name="connsiteY49" fmla="*/ 12282 h 12534"/>
              <a:gd name="connsiteX50" fmla="*/ 3048 w 5664"/>
              <a:gd name="connsiteY50" fmla="*/ 12440 h 12534"/>
              <a:gd name="connsiteX51" fmla="*/ 2812 w 5664"/>
              <a:gd name="connsiteY51" fmla="*/ 12534 h 12534"/>
              <a:gd name="connsiteX52" fmla="*/ 2464 w 5664"/>
              <a:gd name="connsiteY52" fmla="*/ 12534 h 12534"/>
              <a:gd name="connsiteX53" fmla="*/ 2150 w 5664"/>
              <a:gd name="connsiteY53" fmla="*/ 12251 h 12534"/>
              <a:gd name="connsiteX54" fmla="*/ 1991 w 5664"/>
              <a:gd name="connsiteY54" fmla="*/ 11967 h 12534"/>
              <a:gd name="connsiteX55" fmla="*/ 1944 w 5664"/>
              <a:gd name="connsiteY55" fmla="*/ 11699 h 12534"/>
              <a:gd name="connsiteX56" fmla="*/ 1637 w 5664"/>
              <a:gd name="connsiteY56" fmla="*/ 11399 h 12534"/>
              <a:gd name="connsiteX57" fmla="*/ 1503 w 5664"/>
              <a:gd name="connsiteY57" fmla="*/ 11181 h 12534"/>
              <a:gd name="connsiteX58" fmla="*/ 1543 w 5664"/>
              <a:gd name="connsiteY58" fmla="*/ 10950 h 12534"/>
              <a:gd name="connsiteX59" fmla="*/ 1354 w 5664"/>
              <a:gd name="connsiteY59" fmla="*/ 10429 h 12534"/>
              <a:gd name="connsiteX60" fmla="*/ 1154 w 5664"/>
              <a:gd name="connsiteY60" fmla="*/ 9633 h 12534"/>
              <a:gd name="connsiteX61" fmla="*/ 1211 w 5664"/>
              <a:gd name="connsiteY61" fmla="*/ 9034 h 12534"/>
              <a:gd name="connsiteX62" fmla="*/ 933 w 5664"/>
              <a:gd name="connsiteY62" fmla="*/ 8466 h 12534"/>
              <a:gd name="connsiteX63" fmla="*/ 885 w 5664"/>
              <a:gd name="connsiteY63" fmla="*/ 8088 h 12534"/>
              <a:gd name="connsiteX64" fmla="*/ 857 w 5664"/>
              <a:gd name="connsiteY64" fmla="*/ 7781 h 12534"/>
              <a:gd name="connsiteX65" fmla="*/ 588 w 5664"/>
              <a:gd name="connsiteY65" fmla="*/ 7473 h 12534"/>
              <a:gd name="connsiteX66" fmla="*/ 526 w 5664"/>
              <a:gd name="connsiteY66" fmla="*/ 7142 h 12534"/>
              <a:gd name="connsiteX67" fmla="*/ 399 w 5664"/>
              <a:gd name="connsiteY67" fmla="*/ 6480 h 12534"/>
              <a:gd name="connsiteX68" fmla="*/ 337 w 5664"/>
              <a:gd name="connsiteY68" fmla="*/ 6006 h 12534"/>
              <a:gd name="connsiteX69" fmla="*/ 226 w 5664"/>
              <a:gd name="connsiteY69" fmla="*/ 5786 h 12534"/>
              <a:gd name="connsiteX70" fmla="*/ 226 w 5664"/>
              <a:gd name="connsiteY70" fmla="*/ 5344 h 12534"/>
              <a:gd name="connsiteX71" fmla="*/ 133 w 5664"/>
              <a:gd name="connsiteY71" fmla="*/ 5076 h 12534"/>
              <a:gd name="connsiteX72" fmla="*/ 133 w 5664"/>
              <a:gd name="connsiteY72" fmla="*/ 4714 h 12534"/>
              <a:gd name="connsiteX73" fmla="*/ 22 w 5664"/>
              <a:gd name="connsiteY73" fmla="*/ 4493 h 12534"/>
              <a:gd name="connsiteX74" fmla="*/ 22 w 5664"/>
              <a:gd name="connsiteY74" fmla="*/ 4131 h 12534"/>
              <a:gd name="connsiteX75" fmla="*/ 22 w 5664"/>
              <a:gd name="connsiteY75" fmla="*/ 4131 h 12534"/>
              <a:gd name="connsiteX76" fmla="*/ 29 w 5664"/>
              <a:gd name="connsiteY76" fmla="*/ 4102 h 12534"/>
              <a:gd name="connsiteX77" fmla="*/ 35 w 5664"/>
              <a:gd name="connsiteY77" fmla="*/ 4073 h 12534"/>
              <a:gd name="connsiteX78" fmla="*/ 39 w 5664"/>
              <a:gd name="connsiteY78" fmla="*/ 4037 h 12534"/>
              <a:gd name="connsiteX79" fmla="*/ 42 w 5664"/>
              <a:gd name="connsiteY79" fmla="*/ 4000 h 12534"/>
              <a:gd name="connsiteX80" fmla="*/ 43 w 5664"/>
              <a:gd name="connsiteY80" fmla="*/ 3982 h 12534"/>
              <a:gd name="connsiteX81" fmla="*/ 42 w 5664"/>
              <a:gd name="connsiteY81" fmla="*/ 3964 h 12534"/>
              <a:gd name="connsiteX82" fmla="*/ 39 w 5664"/>
              <a:gd name="connsiteY82" fmla="*/ 3948 h 12534"/>
              <a:gd name="connsiteX83" fmla="*/ 35 w 5664"/>
              <a:gd name="connsiteY83" fmla="*/ 3932 h 12534"/>
              <a:gd name="connsiteX84" fmla="*/ 29 w 5664"/>
              <a:gd name="connsiteY84" fmla="*/ 3920 h 12534"/>
              <a:gd name="connsiteX85" fmla="*/ 22 w 5664"/>
              <a:gd name="connsiteY85" fmla="*/ 3909 h 12534"/>
              <a:gd name="connsiteX86" fmla="*/ 22 w 5664"/>
              <a:gd name="connsiteY86" fmla="*/ 3909 h 12534"/>
              <a:gd name="connsiteX87" fmla="*/ 17 w 5664"/>
              <a:gd name="connsiteY87" fmla="*/ 3905 h 12534"/>
              <a:gd name="connsiteX88" fmla="*/ 14 w 5664"/>
              <a:gd name="connsiteY88" fmla="*/ 3899 h 12534"/>
              <a:gd name="connsiteX89" fmla="*/ 9 w 5664"/>
              <a:gd name="connsiteY89" fmla="*/ 3884 h 12534"/>
              <a:gd name="connsiteX90" fmla="*/ 4 w 5664"/>
              <a:gd name="connsiteY90" fmla="*/ 3867 h 12534"/>
              <a:gd name="connsiteX91" fmla="*/ 1 w 5664"/>
              <a:gd name="connsiteY91" fmla="*/ 3848 h 12534"/>
              <a:gd name="connsiteX92" fmla="*/ 0 w 5664"/>
              <a:gd name="connsiteY92" fmla="*/ 3827 h 12534"/>
              <a:gd name="connsiteX93" fmla="*/ 1 w 5664"/>
              <a:gd name="connsiteY93" fmla="*/ 3804 h 12534"/>
              <a:gd name="connsiteX94" fmla="*/ 4 w 5664"/>
              <a:gd name="connsiteY94" fmla="*/ 3757 h 12534"/>
              <a:gd name="connsiteX95" fmla="*/ 9 w 5664"/>
              <a:gd name="connsiteY95" fmla="*/ 3714 h 12534"/>
              <a:gd name="connsiteX96" fmla="*/ 14 w 5664"/>
              <a:gd name="connsiteY96" fmla="*/ 3677 h 12534"/>
              <a:gd name="connsiteX97" fmla="*/ 22 w 5664"/>
              <a:gd name="connsiteY97" fmla="*/ 3642 h 12534"/>
              <a:gd name="connsiteX98" fmla="*/ 0 w 5664"/>
              <a:gd name="connsiteY98" fmla="*/ 3499 h 12534"/>
              <a:gd name="connsiteX0" fmla="*/ 3103 w 5664"/>
              <a:gd name="connsiteY0" fmla="*/ 0 h 12534"/>
              <a:gd name="connsiteX1" fmla="*/ 3338 w 5664"/>
              <a:gd name="connsiteY1" fmla="*/ 204 h 12534"/>
              <a:gd name="connsiteX2" fmla="*/ 3622 w 5664"/>
              <a:gd name="connsiteY2" fmla="*/ 314 h 12534"/>
              <a:gd name="connsiteX3" fmla="*/ 3622 w 5664"/>
              <a:gd name="connsiteY3" fmla="*/ 409 h 12534"/>
              <a:gd name="connsiteX4" fmla="*/ 3748 w 5664"/>
              <a:gd name="connsiteY4" fmla="*/ 457 h 12534"/>
              <a:gd name="connsiteX5" fmla="*/ 3906 w 5664"/>
              <a:gd name="connsiteY5" fmla="*/ 582 h 12534"/>
              <a:gd name="connsiteX6" fmla="*/ 4009 w 5664"/>
              <a:gd name="connsiteY6" fmla="*/ 696 h 12534"/>
              <a:gd name="connsiteX7" fmla="*/ 4072 w 5664"/>
              <a:gd name="connsiteY7" fmla="*/ 933 h 12534"/>
              <a:gd name="connsiteX8" fmla="*/ 4213 w 5664"/>
              <a:gd name="connsiteY8" fmla="*/ 992 h 12534"/>
              <a:gd name="connsiteX9" fmla="*/ 4249 w 5664"/>
              <a:gd name="connsiteY9" fmla="*/ 1146 h 12534"/>
              <a:gd name="connsiteX10" fmla="*/ 4391 w 5664"/>
              <a:gd name="connsiteY10" fmla="*/ 1395 h 12534"/>
              <a:gd name="connsiteX11" fmla="*/ 4581 w 5664"/>
              <a:gd name="connsiteY11" fmla="*/ 1583 h 12534"/>
              <a:gd name="connsiteX12" fmla="*/ 4604 w 5664"/>
              <a:gd name="connsiteY12" fmla="*/ 1904 h 12534"/>
              <a:gd name="connsiteX13" fmla="*/ 4722 w 5664"/>
              <a:gd name="connsiteY13" fmla="*/ 2104 h 12534"/>
              <a:gd name="connsiteX14" fmla="*/ 5018 w 5664"/>
              <a:gd name="connsiteY14" fmla="*/ 2259 h 12534"/>
              <a:gd name="connsiteX15" fmla="*/ 5112 w 5664"/>
              <a:gd name="connsiteY15" fmla="*/ 2377 h 12534"/>
              <a:gd name="connsiteX16" fmla="*/ 5159 w 5664"/>
              <a:gd name="connsiteY16" fmla="*/ 2518 h 12534"/>
              <a:gd name="connsiteX17" fmla="*/ 5243 w 5664"/>
              <a:gd name="connsiteY17" fmla="*/ 2601 h 12534"/>
              <a:gd name="connsiteX18" fmla="*/ 5432 w 5664"/>
              <a:gd name="connsiteY18" fmla="*/ 2862 h 12534"/>
              <a:gd name="connsiteX19" fmla="*/ 5523 w 5664"/>
              <a:gd name="connsiteY19" fmla="*/ 3137 h 12534"/>
              <a:gd name="connsiteX20" fmla="*/ 5585 w 5664"/>
              <a:gd name="connsiteY20" fmla="*/ 3216 h 12534"/>
              <a:gd name="connsiteX21" fmla="*/ 5606 w 5664"/>
              <a:gd name="connsiteY21" fmla="*/ 3299 h 12534"/>
              <a:gd name="connsiteX22" fmla="*/ 5664 w 5664"/>
              <a:gd name="connsiteY22" fmla="*/ 3437 h 12534"/>
              <a:gd name="connsiteX23" fmla="*/ 5664 w 5664"/>
              <a:gd name="connsiteY23" fmla="*/ 3736 h 12534"/>
              <a:gd name="connsiteX24" fmla="*/ 5664 w 5664"/>
              <a:gd name="connsiteY24" fmla="*/ 3925 h 12534"/>
              <a:gd name="connsiteX25" fmla="*/ 5491 w 5664"/>
              <a:gd name="connsiteY25" fmla="*/ 4327 h 12534"/>
              <a:gd name="connsiteX26" fmla="*/ 5585 w 5664"/>
              <a:gd name="connsiteY26" fmla="*/ 4823 h 12534"/>
              <a:gd name="connsiteX27" fmla="*/ 5523 w 5664"/>
              <a:gd name="connsiteY27" fmla="*/ 4982 h 12534"/>
              <a:gd name="connsiteX28" fmla="*/ 5539 w 5664"/>
              <a:gd name="connsiteY28" fmla="*/ 5187 h 12534"/>
              <a:gd name="connsiteX29" fmla="*/ 5443 w 5664"/>
              <a:gd name="connsiteY29" fmla="*/ 5770 h 12534"/>
              <a:gd name="connsiteX30" fmla="*/ 5318 w 5664"/>
              <a:gd name="connsiteY30" fmla="*/ 6716 h 12534"/>
              <a:gd name="connsiteX31" fmla="*/ 5096 w 5664"/>
              <a:gd name="connsiteY31" fmla="*/ 7016 h 12534"/>
              <a:gd name="connsiteX32" fmla="*/ 4923 w 5664"/>
              <a:gd name="connsiteY32" fmla="*/ 7551 h 12534"/>
              <a:gd name="connsiteX33" fmla="*/ 4779 w 5664"/>
              <a:gd name="connsiteY33" fmla="*/ 7851 h 12534"/>
              <a:gd name="connsiteX34" fmla="*/ 4685 w 5664"/>
              <a:gd name="connsiteY34" fmla="*/ 8183 h 12534"/>
              <a:gd name="connsiteX35" fmla="*/ 4669 w 5664"/>
              <a:gd name="connsiteY35" fmla="*/ 8545 h 12534"/>
              <a:gd name="connsiteX36" fmla="*/ 4479 w 5664"/>
              <a:gd name="connsiteY36" fmla="*/ 8877 h 12534"/>
              <a:gd name="connsiteX37" fmla="*/ 4495 w 5664"/>
              <a:gd name="connsiteY37" fmla="*/ 8987 h 12534"/>
              <a:gd name="connsiteX38" fmla="*/ 4385 w 5664"/>
              <a:gd name="connsiteY38" fmla="*/ 9160 h 12534"/>
              <a:gd name="connsiteX39" fmla="*/ 4290 w 5664"/>
              <a:gd name="connsiteY39" fmla="*/ 9507 h 12534"/>
              <a:gd name="connsiteX40" fmla="*/ 4290 w 5664"/>
              <a:gd name="connsiteY40" fmla="*/ 9776 h 12534"/>
              <a:gd name="connsiteX41" fmla="*/ 4322 w 5664"/>
              <a:gd name="connsiteY41" fmla="*/ 10122 h 12534"/>
              <a:gd name="connsiteX42" fmla="*/ 4164 w 5664"/>
              <a:gd name="connsiteY42" fmla="*/ 10327 h 12534"/>
              <a:gd name="connsiteX43" fmla="*/ 4053 w 5664"/>
              <a:gd name="connsiteY43" fmla="*/ 10659 h 12534"/>
              <a:gd name="connsiteX44" fmla="*/ 3801 w 5664"/>
              <a:gd name="connsiteY44" fmla="*/ 10941 h 12534"/>
              <a:gd name="connsiteX45" fmla="*/ 3739 w 5664"/>
              <a:gd name="connsiteY45" fmla="*/ 11226 h 12534"/>
              <a:gd name="connsiteX46" fmla="*/ 3599 w 5664"/>
              <a:gd name="connsiteY46" fmla="*/ 11510 h 12534"/>
              <a:gd name="connsiteX47" fmla="*/ 3536 w 5664"/>
              <a:gd name="connsiteY47" fmla="*/ 11730 h 12534"/>
              <a:gd name="connsiteX48" fmla="*/ 3505 w 5664"/>
              <a:gd name="connsiteY48" fmla="*/ 12108 h 12534"/>
              <a:gd name="connsiteX49" fmla="*/ 3276 w 5664"/>
              <a:gd name="connsiteY49" fmla="*/ 12282 h 12534"/>
              <a:gd name="connsiteX50" fmla="*/ 3048 w 5664"/>
              <a:gd name="connsiteY50" fmla="*/ 12440 h 12534"/>
              <a:gd name="connsiteX51" fmla="*/ 2812 w 5664"/>
              <a:gd name="connsiteY51" fmla="*/ 12534 h 12534"/>
              <a:gd name="connsiteX52" fmla="*/ 2464 w 5664"/>
              <a:gd name="connsiteY52" fmla="*/ 12534 h 12534"/>
              <a:gd name="connsiteX53" fmla="*/ 2150 w 5664"/>
              <a:gd name="connsiteY53" fmla="*/ 12251 h 12534"/>
              <a:gd name="connsiteX54" fmla="*/ 1991 w 5664"/>
              <a:gd name="connsiteY54" fmla="*/ 11967 h 12534"/>
              <a:gd name="connsiteX55" fmla="*/ 1944 w 5664"/>
              <a:gd name="connsiteY55" fmla="*/ 11699 h 12534"/>
              <a:gd name="connsiteX56" fmla="*/ 1637 w 5664"/>
              <a:gd name="connsiteY56" fmla="*/ 11399 h 12534"/>
              <a:gd name="connsiteX57" fmla="*/ 1503 w 5664"/>
              <a:gd name="connsiteY57" fmla="*/ 11181 h 12534"/>
              <a:gd name="connsiteX58" fmla="*/ 1543 w 5664"/>
              <a:gd name="connsiteY58" fmla="*/ 10950 h 12534"/>
              <a:gd name="connsiteX59" fmla="*/ 1354 w 5664"/>
              <a:gd name="connsiteY59" fmla="*/ 10429 h 12534"/>
              <a:gd name="connsiteX60" fmla="*/ 1154 w 5664"/>
              <a:gd name="connsiteY60" fmla="*/ 9633 h 12534"/>
              <a:gd name="connsiteX61" fmla="*/ 1211 w 5664"/>
              <a:gd name="connsiteY61" fmla="*/ 9034 h 12534"/>
              <a:gd name="connsiteX62" fmla="*/ 933 w 5664"/>
              <a:gd name="connsiteY62" fmla="*/ 8466 h 12534"/>
              <a:gd name="connsiteX63" fmla="*/ 885 w 5664"/>
              <a:gd name="connsiteY63" fmla="*/ 8088 h 12534"/>
              <a:gd name="connsiteX64" fmla="*/ 857 w 5664"/>
              <a:gd name="connsiteY64" fmla="*/ 7781 h 12534"/>
              <a:gd name="connsiteX65" fmla="*/ 588 w 5664"/>
              <a:gd name="connsiteY65" fmla="*/ 7473 h 12534"/>
              <a:gd name="connsiteX66" fmla="*/ 526 w 5664"/>
              <a:gd name="connsiteY66" fmla="*/ 7142 h 12534"/>
              <a:gd name="connsiteX67" fmla="*/ 399 w 5664"/>
              <a:gd name="connsiteY67" fmla="*/ 6480 h 12534"/>
              <a:gd name="connsiteX68" fmla="*/ 337 w 5664"/>
              <a:gd name="connsiteY68" fmla="*/ 6006 h 12534"/>
              <a:gd name="connsiteX69" fmla="*/ 226 w 5664"/>
              <a:gd name="connsiteY69" fmla="*/ 5786 h 12534"/>
              <a:gd name="connsiteX70" fmla="*/ 226 w 5664"/>
              <a:gd name="connsiteY70" fmla="*/ 5344 h 12534"/>
              <a:gd name="connsiteX71" fmla="*/ 133 w 5664"/>
              <a:gd name="connsiteY71" fmla="*/ 5076 h 12534"/>
              <a:gd name="connsiteX72" fmla="*/ 133 w 5664"/>
              <a:gd name="connsiteY72" fmla="*/ 4714 h 12534"/>
              <a:gd name="connsiteX73" fmla="*/ 22 w 5664"/>
              <a:gd name="connsiteY73" fmla="*/ 4493 h 12534"/>
              <a:gd name="connsiteX74" fmla="*/ 22 w 5664"/>
              <a:gd name="connsiteY74" fmla="*/ 4131 h 12534"/>
              <a:gd name="connsiteX75" fmla="*/ 22 w 5664"/>
              <a:gd name="connsiteY75" fmla="*/ 4131 h 12534"/>
              <a:gd name="connsiteX76" fmla="*/ 29 w 5664"/>
              <a:gd name="connsiteY76" fmla="*/ 4102 h 12534"/>
              <a:gd name="connsiteX77" fmla="*/ 35 w 5664"/>
              <a:gd name="connsiteY77" fmla="*/ 4073 h 12534"/>
              <a:gd name="connsiteX78" fmla="*/ 39 w 5664"/>
              <a:gd name="connsiteY78" fmla="*/ 4037 h 12534"/>
              <a:gd name="connsiteX79" fmla="*/ 42 w 5664"/>
              <a:gd name="connsiteY79" fmla="*/ 4000 h 12534"/>
              <a:gd name="connsiteX80" fmla="*/ 43 w 5664"/>
              <a:gd name="connsiteY80" fmla="*/ 3982 h 12534"/>
              <a:gd name="connsiteX81" fmla="*/ 42 w 5664"/>
              <a:gd name="connsiteY81" fmla="*/ 3964 h 12534"/>
              <a:gd name="connsiteX82" fmla="*/ 39 w 5664"/>
              <a:gd name="connsiteY82" fmla="*/ 3948 h 12534"/>
              <a:gd name="connsiteX83" fmla="*/ 35 w 5664"/>
              <a:gd name="connsiteY83" fmla="*/ 3932 h 12534"/>
              <a:gd name="connsiteX84" fmla="*/ 29 w 5664"/>
              <a:gd name="connsiteY84" fmla="*/ 3920 h 12534"/>
              <a:gd name="connsiteX85" fmla="*/ 22 w 5664"/>
              <a:gd name="connsiteY85" fmla="*/ 3909 h 12534"/>
              <a:gd name="connsiteX86" fmla="*/ 22 w 5664"/>
              <a:gd name="connsiteY86" fmla="*/ 3909 h 12534"/>
              <a:gd name="connsiteX87" fmla="*/ 17 w 5664"/>
              <a:gd name="connsiteY87" fmla="*/ 3905 h 12534"/>
              <a:gd name="connsiteX88" fmla="*/ 14 w 5664"/>
              <a:gd name="connsiteY88" fmla="*/ 3899 h 12534"/>
              <a:gd name="connsiteX89" fmla="*/ 9 w 5664"/>
              <a:gd name="connsiteY89" fmla="*/ 3884 h 12534"/>
              <a:gd name="connsiteX90" fmla="*/ 4 w 5664"/>
              <a:gd name="connsiteY90" fmla="*/ 3867 h 12534"/>
              <a:gd name="connsiteX91" fmla="*/ 1 w 5664"/>
              <a:gd name="connsiteY91" fmla="*/ 3848 h 12534"/>
              <a:gd name="connsiteX92" fmla="*/ 0 w 5664"/>
              <a:gd name="connsiteY92" fmla="*/ 3827 h 12534"/>
              <a:gd name="connsiteX93" fmla="*/ 1 w 5664"/>
              <a:gd name="connsiteY93" fmla="*/ 3804 h 12534"/>
              <a:gd name="connsiteX94" fmla="*/ 4 w 5664"/>
              <a:gd name="connsiteY94" fmla="*/ 3757 h 12534"/>
              <a:gd name="connsiteX95" fmla="*/ 9 w 5664"/>
              <a:gd name="connsiteY95" fmla="*/ 3714 h 12534"/>
              <a:gd name="connsiteX96" fmla="*/ 14 w 5664"/>
              <a:gd name="connsiteY96" fmla="*/ 3677 h 12534"/>
              <a:gd name="connsiteX97" fmla="*/ 22 w 5664"/>
              <a:gd name="connsiteY97" fmla="*/ 3642 h 12534"/>
              <a:gd name="connsiteX98" fmla="*/ 0 w 5664"/>
              <a:gd name="connsiteY98" fmla="*/ 3499 h 12534"/>
              <a:gd name="connsiteX99" fmla="*/ 3103 w 5664"/>
              <a:gd name="connsiteY99" fmla="*/ 0 h 12534"/>
              <a:gd name="connsiteX0" fmla="*/ 0 w 5664"/>
              <a:gd name="connsiteY0" fmla="*/ 3295 h 12330"/>
              <a:gd name="connsiteX1" fmla="*/ 3338 w 5664"/>
              <a:gd name="connsiteY1" fmla="*/ 0 h 12330"/>
              <a:gd name="connsiteX2" fmla="*/ 3622 w 5664"/>
              <a:gd name="connsiteY2" fmla="*/ 110 h 12330"/>
              <a:gd name="connsiteX3" fmla="*/ 3622 w 5664"/>
              <a:gd name="connsiteY3" fmla="*/ 205 h 12330"/>
              <a:gd name="connsiteX4" fmla="*/ 3748 w 5664"/>
              <a:gd name="connsiteY4" fmla="*/ 253 h 12330"/>
              <a:gd name="connsiteX5" fmla="*/ 3906 w 5664"/>
              <a:gd name="connsiteY5" fmla="*/ 378 h 12330"/>
              <a:gd name="connsiteX6" fmla="*/ 4009 w 5664"/>
              <a:gd name="connsiteY6" fmla="*/ 492 h 12330"/>
              <a:gd name="connsiteX7" fmla="*/ 4072 w 5664"/>
              <a:gd name="connsiteY7" fmla="*/ 729 h 12330"/>
              <a:gd name="connsiteX8" fmla="*/ 4213 w 5664"/>
              <a:gd name="connsiteY8" fmla="*/ 788 h 12330"/>
              <a:gd name="connsiteX9" fmla="*/ 4249 w 5664"/>
              <a:gd name="connsiteY9" fmla="*/ 942 h 12330"/>
              <a:gd name="connsiteX10" fmla="*/ 4391 w 5664"/>
              <a:gd name="connsiteY10" fmla="*/ 1191 h 12330"/>
              <a:gd name="connsiteX11" fmla="*/ 4581 w 5664"/>
              <a:gd name="connsiteY11" fmla="*/ 1379 h 12330"/>
              <a:gd name="connsiteX12" fmla="*/ 4604 w 5664"/>
              <a:gd name="connsiteY12" fmla="*/ 1700 h 12330"/>
              <a:gd name="connsiteX13" fmla="*/ 4722 w 5664"/>
              <a:gd name="connsiteY13" fmla="*/ 1900 h 12330"/>
              <a:gd name="connsiteX14" fmla="*/ 5018 w 5664"/>
              <a:gd name="connsiteY14" fmla="*/ 2055 h 12330"/>
              <a:gd name="connsiteX15" fmla="*/ 5112 w 5664"/>
              <a:gd name="connsiteY15" fmla="*/ 2173 h 12330"/>
              <a:gd name="connsiteX16" fmla="*/ 5159 w 5664"/>
              <a:gd name="connsiteY16" fmla="*/ 2314 h 12330"/>
              <a:gd name="connsiteX17" fmla="*/ 5243 w 5664"/>
              <a:gd name="connsiteY17" fmla="*/ 2397 h 12330"/>
              <a:gd name="connsiteX18" fmla="*/ 5432 w 5664"/>
              <a:gd name="connsiteY18" fmla="*/ 2658 h 12330"/>
              <a:gd name="connsiteX19" fmla="*/ 5523 w 5664"/>
              <a:gd name="connsiteY19" fmla="*/ 2933 h 12330"/>
              <a:gd name="connsiteX20" fmla="*/ 5585 w 5664"/>
              <a:gd name="connsiteY20" fmla="*/ 3012 h 12330"/>
              <a:gd name="connsiteX21" fmla="*/ 5606 w 5664"/>
              <a:gd name="connsiteY21" fmla="*/ 3095 h 12330"/>
              <a:gd name="connsiteX22" fmla="*/ 5664 w 5664"/>
              <a:gd name="connsiteY22" fmla="*/ 3233 h 12330"/>
              <a:gd name="connsiteX23" fmla="*/ 5664 w 5664"/>
              <a:gd name="connsiteY23" fmla="*/ 3532 h 12330"/>
              <a:gd name="connsiteX24" fmla="*/ 5664 w 5664"/>
              <a:gd name="connsiteY24" fmla="*/ 3721 h 12330"/>
              <a:gd name="connsiteX25" fmla="*/ 5491 w 5664"/>
              <a:gd name="connsiteY25" fmla="*/ 4123 h 12330"/>
              <a:gd name="connsiteX26" fmla="*/ 5585 w 5664"/>
              <a:gd name="connsiteY26" fmla="*/ 4619 h 12330"/>
              <a:gd name="connsiteX27" fmla="*/ 5523 w 5664"/>
              <a:gd name="connsiteY27" fmla="*/ 4778 h 12330"/>
              <a:gd name="connsiteX28" fmla="*/ 5539 w 5664"/>
              <a:gd name="connsiteY28" fmla="*/ 4983 h 12330"/>
              <a:gd name="connsiteX29" fmla="*/ 5443 w 5664"/>
              <a:gd name="connsiteY29" fmla="*/ 5566 h 12330"/>
              <a:gd name="connsiteX30" fmla="*/ 5318 w 5664"/>
              <a:gd name="connsiteY30" fmla="*/ 6512 h 12330"/>
              <a:gd name="connsiteX31" fmla="*/ 5096 w 5664"/>
              <a:gd name="connsiteY31" fmla="*/ 6812 h 12330"/>
              <a:gd name="connsiteX32" fmla="*/ 4923 w 5664"/>
              <a:gd name="connsiteY32" fmla="*/ 7347 h 12330"/>
              <a:gd name="connsiteX33" fmla="*/ 4779 w 5664"/>
              <a:gd name="connsiteY33" fmla="*/ 7647 h 12330"/>
              <a:gd name="connsiteX34" fmla="*/ 4685 w 5664"/>
              <a:gd name="connsiteY34" fmla="*/ 7979 h 12330"/>
              <a:gd name="connsiteX35" fmla="*/ 4669 w 5664"/>
              <a:gd name="connsiteY35" fmla="*/ 8341 h 12330"/>
              <a:gd name="connsiteX36" fmla="*/ 4479 w 5664"/>
              <a:gd name="connsiteY36" fmla="*/ 8673 h 12330"/>
              <a:gd name="connsiteX37" fmla="*/ 4495 w 5664"/>
              <a:gd name="connsiteY37" fmla="*/ 8783 h 12330"/>
              <a:gd name="connsiteX38" fmla="*/ 4385 w 5664"/>
              <a:gd name="connsiteY38" fmla="*/ 8956 h 12330"/>
              <a:gd name="connsiteX39" fmla="*/ 4290 w 5664"/>
              <a:gd name="connsiteY39" fmla="*/ 9303 h 12330"/>
              <a:gd name="connsiteX40" fmla="*/ 4290 w 5664"/>
              <a:gd name="connsiteY40" fmla="*/ 9572 h 12330"/>
              <a:gd name="connsiteX41" fmla="*/ 4322 w 5664"/>
              <a:gd name="connsiteY41" fmla="*/ 9918 h 12330"/>
              <a:gd name="connsiteX42" fmla="*/ 4164 w 5664"/>
              <a:gd name="connsiteY42" fmla="*/ 10123 h 12330"/>
              <a:gd name="connsiteX43" fmla="*/ 4053 w 5664"/>
              <a:gd name="connsiteY43" fmla="*/ 10455 h 12330"/>
              <a:gd name="connsiteX44" fmla="*/ 3801 w 5664"/>
              <a:gd name="connsiteY44" fmla="*/ 10737 h 12330"/>
              <a:gd name="connsiteX45" fmla="*/ 3739 w 5664"/>
              <a:gd name="connsiteY45" fmla="*/ 11022 h 12330"/>
              <a:gd name="connsiteX46" fmla="*/ 3599 w 5664"/>
              <a:gd name="connsiteY46" fmla="*/ 11306 h 12330"/>
              <a:gd name="connsiteX47" fmla="*/ 3536 w 5664"/>
              <a:gd name="connsiteY47" fmla="*/ 11526 h 12330"/>
              <a:gd name="connsiteX48" fmla="*/ 3505 w 5664"/>
              <a:gd name="connsiteY48" fmla="*/ 11904 h 12330"/>
              <a:gd name="connsiteX49" fmla="*/ 3276 w 5664"/>
              <a:gd name="connsiteY49" fmla="*/ 12078 h 12330"/>
              <a:gd name="connsiteX50" fmla="*/ 3048 w 5664"/>
              <a:gd name="connsiteY50" fmla="*/ 12236 h 12330"/>
              <a:gd name="connsiteX51" fmla="*/ 2812 w 5664"/>
              <a:gd name="connsiteY51" fmla="*/ 12330 h 12330"/>
              <a:gd name="connsiteX52" fmla="*/ 2464 w 5664"/>
              <a:gd name="connsiteY52" fmla="*/ 12330 h 12330"/>
              <a:gd name="connsiteX53" fmla="*/ 2150 w 5664"/>
              <a:gd name="connsiteY53" fmla="*/ 12047 h 12330"/>
              <a:gd name="connsiteX54" fmla="*/ 1991 w 5664"/>
              <a:gd name="connsiteY54" fmla="*/ 11763 h 12330"/>
              <a:gd name="connsiteX55" fmla="*/ 1944 w 5664"/>
              <a:gd name="connsiteY55" fmla="*/ 11495 h 12330"/>
              <a:gd name="connsiteX56" fmla="*/ 1637 w 5664"/>
              <a:gd name="connsiteY56" fmla="*/ 11195 h 12330"/>
              <a:gd name="connsiteX57" fmla="*/ 1503 w 5664"/>
              <a:gd name="connsiteY57" fmla="*/ 10977 h 12330"/>
              <a:gd name="connsiteX58" fmla="*/ 1543 w 5664"/>
              <a:gd name="connsiteY58" fmla="*/ 10746 h 12330"/>
              <a:gd name="connsiteX59" fmla="*/ 1354 w 5664"/>
              <a:gd name="connsiteY59" fmla="*/ 10225 h 12330"/>
              <a:gd name="connsiteX60" fmla="*/ 1154 w 5664"/>
              <a:gd name="connsiteY60" fmla="*/ 9429 h 12330"/>
              <a:gd name="connsiteX61" fmla="*/ 1211 w 5664"/>
              <a:gd name="connsiteY61" fmla="*/ 8830 h 12330"/>
              <a:gd name="connsiteX62" fmla="*/ 933 w 5664"/>
              <a:gd name="connsiteY62" fmla="*/ 8262 h 12330"/>
              <a:gd name="connsiteX63" fmla="*/ 885 w 5664"/>
              <a:gd name="connsiteY63" fmla="*/ 7884 h 12330"/>
              <a:gd name="connsiteX64" fmla="*/ 857 w 5664"/>
              <a:gd name="connsiteY64" fmla="*/ 7577 h 12330"/>
              <a:gd name="connsiteX65" fmla="*/ 588 w 5664"/>
              <a:gd name="connsiteY65" fmla="*/ 7269 h 12330"/>
              <a:gd name="connsiteX66" fmla="*/ 526 w 5664"/>
              <a:gd name="connsiteY66" fmla="*/ 6938 h 12330"/>
              <a:gd name="connsiteX67" fmla="*/ 399 w 5664"/>
              <a:gd name="connsiteY67" fmla="*/ 6276 h 12330"/>
              <a:gd name="connsiteX68" fmla="*/ 337 w 5664"/>
              <a:gd name="connsiteY68" fmla="*/ 5802 h 12330"/>
              <a:gd name="connsiteX69" fmla="*/ 226 w 5664"/>
              <a:gd name="connsiteY69" fmla="*/ 5582 h 12330"/>
              <a:gd name="connsiteX70" fmla="*/ 226 w 5664"/>
              <a:gd name="connsiteY70" fmla="*/ 5140 h 12330"/>
              <a:gd name="connsiteX71" fmla="*/ 133 w 5664"/>
              <a:gd name="connsiteY71" fmla="*/ 4872 h 12330"/>
              <a:gd name="connsiteX72" fmla="*/ 133 w 5664"/>
              <a:gd name="connsiteY72" fmla="*/ 4510 h 12330"/>
              <a:gd name="connsiteX73" fmla="*/ 22 w 5664"/>
              <a:gd name="connsiteY73" fmla="*/ 4289 h 12330"/>
              <a:gd name="connsiteX74" fmla="*/ 22 w 5664"/>
              <a:gd name="connsiteY74" fmla="*/ 3927 h 12330"/>
              <a:gd name="connsiteX75" fmla="*/ 22 w 5664"/>
              <a:gd name="connsiteY75" fmla="*/ 3927 h 12330"/>
              <a:gd name="connsiteX76" fmla="*/ 29 w 5664"/>
              <a:gd name="connsiteY76" fmla="*/ 3898 h 12330"/>
              <a:gd name="connsiteX77" fmla="*/ 35 w 5664"/>
              <a:gd name="connsiteY77" fmla="*/ 3869 h 12330"/>
              <a:gd name="connsiteX78" fmla="*/ 39 w 5664"/>
              <a:gd name="connsiteY78" fmla="*/ 3833 h 12330"/>
              <a:gd name="connsiteX79" fmla="*/ 42 w 5664"/>
              <a:gd name="connsiteY79" fmla="*/ 3796 h 12330"/>
              <a:gd name="connsiteX80" fmla="*/ 43 w 5664"/>
              <a:gd name="connsiteY80" fmla="*/ 3778 h 12330"/>
              <a:gd name="connsiteX81" fmla="*/ 42 w 5664"/>
              <a:gd name="connsiteY81" fmla="*/ 3760 h 12330"/>
              <a:gd name="connsiteX82" fmla="*/ 39 w 5664"/>
              <a:gd name="connsiteY82" fmla="*/ 3744 h 12330"/>
              <a:gd name="connsiteX83" fmla="*/ 35 w 5664"/>
              <a:gd name="connsiteY83" fmla="*/ 3728 h 12330"/>
              <a:gd name="connsiteX84" fmla="*/ 29 w 5664"/>
              <a:gd name="connsiteY84" fmla="*/ 3716 h 12330"/>
              <a:gd name="connsiteX85" fmla="*/ 22 w 5664"/>
              <a:gd name="connsiteY85" fmla="*/ 3705 h 12330"/>
              <a:gd name="connsiteX86" fmla="*/ 22 w 5664"/>
              <a:gd name="connsiteY86" fmla="*/ 3705 h 12330"/>
              <a:gd name="connsiteX87" fmla="*/ 17 w 5664"/>
              <a:gd name="connsiteY87" fmla="*/ 3701 h 12330"/>
              <a:gd name="connsiteX88" fmla="*/ 14 w 5664"/>
              <a:gd name="connsiteY88" fmla="*/ 3695 h 12330"/>
              <a:gd name="connsiteX89" fmla="*/ 9 w 5664"/>
              <a:gd name="connsiteY89" fmla="*/ 3680 h 12330"/>
              <a:gd name="connsiteX90" fmla="*/ 4 w 5664"/>
              <a:gd name="connsiteY90" fmla="*/ 3663 h 12330"/>
              <a:gd name="connsiteX91" fmla="*/ 1 w 5664"/>
              <a:gd name="connsiteY91" fmla="*/ 3644 h 12330"/>
              <a:gd name="connsiteX92" fmla="*/ 0 w 5664"/>
              <a:gd name="connsiteY92" fmla="*/ 3623 h 12330"/>
              <a:gd name="connsiteX93" fmla="*/ 1 w 5664"/>
              <a:gd name="connsiteY93" fmla="*/ 3600 h 12330"/>
              <a:gd name="connsiteX94" fmla="*/ 4 w 5664"/>
              <a:gd name="connsiteY94" fmla="*/ 3553 h 12330"/>
              <a:gd name="connsiteX95" fmla="*/ 9 w 5664"/>
              <a:gd name="connsiteY95" fmla="*/ 3510 h 12330"/>
              <a:gd name="connsiteX96" fmla="*/ 14 w 5664"/>
              <a:gd name="connsiteY96" fmla="*/ 3473 h 12330"/>
              <a:gd name="connsiteX97" fmla="*/ 22 w 5664"/>
              <a:gd name="connsiteY97" fmla="*/ 3438 h 12330"/>
              <a:gd name="connsiteX98" fmla="*/ 0 w 5664"/>
              <a:gd name="connsiteY98" fmla="*/ 3295 h 12330"/>
              <a:gd name="connsiteX0" fmla="*/ 0 w 5664"/>
              <a:gd name="connsiteY0" fmla="*/ 3185 h 12220"/>
              <a:gd name="connsiteX1" fmla="*/ 3622 w 5664"/>
              <a:gd name="connsiteY1" fmla="*/ 0 h 12220"/>
              <a:gd name="connsiteX2" fmla="*/ 3622 w 5664"/>
              <a:gd name="connsiteY2" fmla="*/ 95 h 12220"/>
              <a:gd name="connsiteX3" fmla="*/ 3748 w 5664"/>
              <a:gd name="connsiteY3" fmla="*/ 143 h 12220"/>
              <a:gd name="connsiteX4" fmla="*/ 3906 w 5664"/>
              <a:gd name="connsiteY4" fmla="*/ 268 h 12220"/>
              <a:gd name="connsiteX5" fmla="*/ 4009 w 5664"/>
              <a:gd name="connsiteY5" fmla="*/ 382 h 12220"/>
              <a:gd name="connsiteX6" fmla="*/ 4072 w 5664"/>
              <a:gd name="connsiteY6" fmla="*/ 619 h 12220"/>
              <a:gd name="connsiteX7" fmla="*/ 4213 w 5664"/>
              <a:gd name="connsiteY7" fmla="*/ 678 h 12220"/>
              <a:gd name="connsiteX8" fmla="*/ 4249 w 5664"/>
              <a:gd name="connsiteY8" fmla="*/ 832 h 12220"/>
              <a:gd name="connsiteX9" fmla="*/ 4391 w 5664"/>
              <a:gd name="connsiteY9" fmla="*/ 1081 h 12220"/>
              <a:gd name="connsiteX10" fmla="*/ 4581 w 5664"/>
              <a:gd name="connsiteY10" fmla="*/ 1269 h 12220"/>
              <a:gd name="connsiteX11" fmla="*/ 4604 w 5664"/>
              <a:gd name="connsiteY11" fmla="*/ 1590 h 12220"/>
              <a:gd name="connsiteX12" fmla="*/ 4722 w 5664"/>
              <a:gd name="connsiteY12" fmla="*/ 1790 h 12220"/>
              <a:gd name="connsiteX13" fmla="*/ 5018 w 5664"/>
              <a:gd name="connsiteY13" fmla="*/ 1945 h 12220"/>
              <a:gd name="connsiteX14" fmla="*/ 5112 w 5664"/>
              <a:gd name="connsiteY14" fmla="*/ 2063 h 12220"/>
              <a:gd name="connsiteX15" fmla="*/ 5159 w 5664"/>
              <a:gd name="connsiteY15" fmla="*/ 2204 h 12220"/>
              <a:gd name="connsiteX16" fmla="*/ 5243 w 5664"/>
              <a:gd name="connsiteY16" fmla="*/ 2287 h 12220"/>
              <a:gd name="connsiteX17" fmla="*/ 5432 w 5664"/>
              <a:gd name="connsiteY17" fmla="*/ 2548 h 12220"/>
              <a:gd name="connsiteX18" fmla="*/ 5523 w 5664"/>
              <a:gd name="connsiteY18" fmla="*/ 2823 h 12220"/>
              <a:gd name="connsiteX19" fmla="*/ 5585 w 5664"/>
              <a:gd name="connsiteY19" fmla="*/ 2902 h 12220"/>
              <a:gd name="connsiteX20" fmla="*/ 5606 w 5664"/>
              <a:gd name="connsiteY20" fmla="*/ 2985 h 12220"/>
              <a:gd name="connsiteX21" fmla="*/ 5664 w 5664"/>
              <a:gd name="connsiteY21" fmla="*/ 3123 h 12220"/>
              <a:gd name="connsiteX22" fmla="*/ 5664 w 5664"/>
              <a:gd name="connsiteY22" fmla="*/ 3422 h 12220"/>
              <a:gd name="connsiteX23" fmla="*/ 5664 w 5664"/>
              <a:gd name="connsiteY23" fmla="*/ 3611 h 12220"/>
              <a:gd name="connsiteX24" fmla="*/ 5491 w 5664"/>
              <a:gd name="connsiteY24" fmla="*/ 4013 h 12220"/>
              <a:gd name="connsiteX25" fmla="*/ 5585 w 5664"/>
              <a:gd name="connsiteY25" fmla="*/ 4509 h 12220"/>
              <a:gd name="connsiteX26" fmla="*/ 5523 w 5664"/>
              <a:gd name="connsiteY26" fmla="*/ 4668 h 12220"/>
              <a:gd name="connsiteX27" fmla="*/ 5539 w 5664"/>
              <a:gd name="connsiteY27" fmla="*/ 4873 h 12220"/>
              <a:gd name="connsiteX28" fmla="*/ 5443 w 5664"/>
              <a:gd name="connsiteY28" fmla="*/ 5456 h 12220"/>
              <a:gd name="connsiteX29" fmla="*/ 5318 w 5664"/>
              <a:gd name="connsiteY29" fmla="*/ 6402 h 12220"/>
              <a:gd name="connsiteX30" fmla="*/ 5096 w 5664"/>
              <a:gd name="connsiteY30" fmla="*/ 6702 h 12220"/>
              <a:gd name="connsiteX31" fmla="*/ 4923 w 5664"/>
              <a:gd name="connsiteY31" fmla="*/ 7237 h 12220"/>
              <a:gd name="connsiteX32" fmla="*/ 4779 w 5664"/>
              <a:gd name="connsiteY32" fmla="*/ 7537 h 12220"/>
              <a:gd name="connsiteX33" fmla="*/ 4685 w 5664"/>
              <a:gd name="connsiteY33" fmla="*/ 7869 h 12220"/>
              <a:gd name="connsiteX34" fmla="*/ 4669 w 5664"/>
              <a:gd name="connsiteY34" fmla="*/ 8231 h 12220"/>
              <a:gd name="connsiteX35" fmla="*/ 4479 w 5664"/>
              <a:gd name="connsiteY35" fmla="*/ 8563 h 12220"/>
              <a:gd name="connsiteX36" fmla="*/ 4495 w 5664"/>
              <a:gd name="connsiteY36" fmla="*/ 8673 h 12220"/>
              <a:gd name="connsiteX37" fmla="*/ 4385 w 5664"/>
              <a:gd name="connsiteY37" fmla="*/ 8846 h 12220"/>
              <a:gd name="connsiteX38" fmla="*/ 4290 w 5664"/>
              <a:gd name="connsiteY38" fmla="*/ 9193 h 12220"/>
              <a:gd name="connsiteX39" fmla="*/ 4290 w 5664"/>
              <a:gd name="connsiteY39" fmla="*/ 9462 h 12220"/>
              <a:gd name="connsiteX40" fmla="*/ 4322 w 5664"/>
              <a:gd name="connsiteY40" fmla="*/ 9808 h 12220"/>
              <a:gd name="connsiteX41" fmla="*/ 4164 w 5664"/>
              <a:gd name="connsiteY41" fmla="*/ 10013 h 12220"/>
              <a:gd name="connsiteX42" fmla="*/ 4053 w 5664"/>
              <a:gd name="connsiteY42" fmla="*/ 10345 h 12220"/>
              <a:gd name="connsiteX43" fmla="*/ 3801 w 5664"/>
              <a:gd name="connsiteY43" fmla="*/ 10627 h 12220"/>
              <a:gd name="connsiteX44" fmla="*/ 3739 w 5664"/>
              <a:gd name="connsiteY44" fmla="*/ 10912 h 12220"/>
              <a:gd name="connsiteX45" fmla="*/ 3599 w 5664"/>
              <a:gd name="connsiteY45" fmla="*/ 11196 h 12220"/>
              <a:gd name="connsiteX46" fmla="*/ 3536 w 5664"/>
              <a:gd name="connsiteY46" fmla="*/ 11416 h 12220"/>
              <a:gd name="connsiteX47" fmla="*/ 3505 w 5664"/>
              <a:gd name="connsiteY47" fmla="*/ 11794 h 12220"/>
              <a:gd name="connsiteX48" fmla="*/ 3276 w 5664"/>
              <a:gd name="connsiteY48" fmla="*/ 11968 h 12220"/>
              <a:gd name="connsiteX49" fmla="*/ 3048 w 5664"/>
              <a:gd name="connsiteY49" fmla="*/ 12126 h 12220"/>
              <a:gd name="connsiteX50" fmla="*/ 2812 w 5664"/>
              <a:gd name="connsiteY50" fmla="*/ 12220 h 12220"/>
              <a:gd name="connsiteX51" fmla="*/ 2464 w 5664"/>
              <a:gd name="connsiteY51" fmla="*/ 12220 h 12220"/>
              <a:gd name="connsiteX52" fmla="*/ 2150 w 5664"/>
              <a:gd name="connsiteY52" fmla="*/ 11937 h 12220"/>
              <a:gd name="connsiteX53" fmla="*/ 1991 w 5664"/>
              <a:gd name="connsiteY53" fmla="*/ 11653 h 12220"/>
              <a:gd name="connsiteX54" fmla="*/ 1944 w 5664"/>
              <a:gd name="connsiteY54" fmla="*/ 11385 h 12220"/>
              <a:gd name="connsiteX55" fmla="*/ 1637 w 5664"/>
              <a:gd name="connsiteY55" fmla="*/ 11085 h 12220"/>
              <a:gd name="connsiteX56" fmla="*/ 1503 w 5664"/>
              <a:gd name="connsiteY56" fmla="*/ 10867 h 12220"/>
              <a:gd name="connsiteX57" fmla="*/ 1543 w 5664"/>
              <a:gd name="connsiteY57" fmla="*/ 10636 h 12220"/>
              <a:gd name="connsiteX58" fmla="*/ 1354 w 5664"/>
              <a:gd name="connsiteY58" fmla="*/ 10115 h 12220"/>
              <a:gd name="connsiteX59" fmla="*/ 1154 w 5664"/>
              <a:gd name="connsiteY59" fmla="*/ 9319 h 12220"/>
              <a:gd name="connsiteX60" fmla="*/ 1211 w 5664"/>
              <a:gd name="connsiteY60" fmla="*/ 8720 h 12220"/>
              <a:gd name="connsiteX61" fmla="*/ 933 w 5664"/>
              <a:gd name="connsiteY61" fmla="*/ 8152 h 12220"/>
              <a:gd name="connsiteX62" fmla="*/ 885 w 5664"/>
              <a:gd name="connsiteY62" fmla="*/ 7774 h 12220"/>
              <a:gd name="connsiteX63" fmla="*/ 857 w 5664"/>
              <a:gd name="connsiteY63" fmla="*/ 7467 h 12220"/>
              <a:gd name="connsiteX64" fmla="*/ 588 w 5664"/>
              <a:gd name="connsiteY64" fmla="*/ 7159 h 12220"/>
              <a:gd name="connsiteX65" fmla="*/ 526 w 5664"/>
              <a:gd name="connsiteY65" fmla="*/ 6828 h 12220"/>
              <a:gd name="connsiteX66" fmla="*/ 399 w 5664"/>
              <a:gd name="connsiteY66" fmla="*/ 6166 h 12220"/>
              <a:gd name="connsiteX67" fmla="*/ 337 w 5664"/>
              <a:gd name="connsiteY67" fmla="*/ 5692 h 12220"/>
              <a:gd name="connsiteX68" fmla="*/ 226 w 5664"/>
              <a:gd name="connsiteY68" fmla="*/ 5472 h 12220"/>
              <a:gd name="connsiteX69" fmla="*/ 226 w 5664"/>
              <a:gd name="connsiteY69" fmla="*/ 5030 h 12220"/>
              <a:gd name="connsiteX70" fmla="*/ 133 w 5664"/>
              <a:gd name="connsiteY70" fmla="*/ 4762 h 12220"/>
              <a:gd name="connsiteX71" fmla="*/ 133 w 5664"/>
              <a:gd name="connsiteY71" fmla="*/ 4400 h 12220"/>
              <a:gd name="connsiteX72" fmla="*/ 22 w 5664"/>
              <a:gd name="connsiteY72" fmla="*/ 4179 h 12220"/>
              <a:gd name="connsiteX73" fmla="*/ 22 w 5664"/>
              <a:gd name="connsiteY73" fmla="*/ 3817 h 12220"/>
              <a:gd name="connsiteX74" fmla="*/ 22 w 5664"/>
              <a:gd name="connsiteY74" fmla="*/ 3817 h 12220"/>
              <a:gd name="connsiteX75" fmla="*/ 29 w 5664"/>
              <a:gd name="connsiteY75" fmla="*/ 3788 h 12220"/>
              <a:gd name="connsiteX76" fmla="*/ 35 w 5664"/>
              <a:gd name="connsiteY76" fmla="*/ 3759 h 12220"/>
              <a:gd name="connsiteX77" fmla="*/ 39 w 5664"/>
              <a:gd name="connsiteY77" fmla="*/ 3723 h 12220"/>
              <a:gd name="connsiteX78" fmla="*/ 42 w 5664"/>
              <a:gd name="connsiteY78" fmla="*/ 3686 h 12220"/>
              <a:gd name="connsiteX79" fmla="*/ 43 w 5664"/>
              <a:gd name="connsiteY79" fmla="*/ 3668 h 12220"/>
              <a:gd name="connsiteX80" fmla="*/ 42 w 5664"/>
              <a:gd name="connsiteY80" fmla="*/ 3650 h 12220"/>
              <a:gd name="connsiteX81" fmla="*/ 39 w 5664"/>
              <a:gd name="connsiteY81" fmla="*/ 3634 h 12220"/>
              <a:gd name="connsiteX82" fmla="*/ 35 w 5664"/>
              <a:gd name="connsiteY82" fmla="*/ 3618 h 12220"/>
              <a:gd name="connsiteX83" fmla="*/ 29 w 5664"/>
              <a:gd name="connsiteY83" fmla="*/ 3606 h 12220"/>
              <a:gd name="connsiteX84" fmla="*/ 22 w 5664"/>
              <a:gd name="connsiteY84" fmla="*/ 3595 h 12220"/>
              <a:gd name="connsiteX85" fmla="*/ 22 w 5664"/>
              <a:gd name="connsiteY85" fmla="*/ 3595 h 12220"/>
              <a:gd name="connsiteX86" fmla="*/ 17 w 5664"/>
              <a:gd name="connsiteY86" fmla="*/ 3591 h 12220"/>
              <a:gd name="connsiteX87" fmla="*/ 14 w 5664"/>
              <a:gd name="connsiteY87" fmla="*/ 3585 h 12220"/>
              <a:gd name="connsiteX88" fmla="*/ 9 w 5664"/>
              <a:gd name="connsiteY88" fmla="*/ 3570 h 12220"/>
              <a:gd name="connsiteX89" fmla="*/ 4 w 5664"/>
              <a:gd name="connsiteY89" fmla="*/ 3553 h 12220"/>
              <a:gd name="connsiteX90" fmla="*/ 1 w 5664"/>
              <a:gd name="connsiteY90" fmla="*/ 3534 h 12220"/>
              <a:gd name="connsiteX91" fmla="*/ 0 w 5664"/>
              <a:gd name="connsiteY91" fmla="*/ 3513 h 12220"/>
              <a:gd name="connsiteX92" fmla="*/ 1 w 5664"/>
              <a:gd name="connsiteY92" fmla="*/ 3490 h 12220"/>
              <a:gd name="connsiteX93" fmla="*/ 4 w 5664"/>
              <a:gd name="connsiteY93" fmla="*/ 3443 h 12220"/>
              <a:gd name="connsiteX94" fmla="*/ 9 w 5664"/>
              <a:gd name="connsiteY94" fmla="*/ 3400 h 12220"/>
              <a:gd name="connsiteX95" fmla="*/ 14 w 5664"/>
              <a:gd name="connsiteY95" fmla="*/ 3363 h 12220"/>
              <a:gd name="connsiteX96" fmla="*/ 22 w 5664"/>
              <a:gd name="connsiteY96" fmla="*/ 3328 h 12220"/>
              <a:gd name="connsiteX97" fmla="*/ 0 w 5664"/>
              <a:gd name="connsiteY97" fmla="*/ 3185 h 12220"/>
              <a:gd name="connsiteX0" fmla="*/ 0 w 5664"/>
              <a:gd name="connsiteY0" fmla="*/ 3090 h 12125"/>
              <a:gd name="connsiteX1" fmla="*/ 3622 w 5664"/>
              <a:gd name="connsiteY1" fmla="*/ 0 h 12125"/>
              <a:gd name="connsiteX2" fmla="*/ 3748 w 5664"/>
              <a:gd name="connsiteY2" fmla="*/ 48 h 12125"/>
              <a:gd name="connsiteX3" fmla="*/ 3906 w 5664"/>
              <a:gd name="connsiteY3" fmla="*/ 173 h 12125"/>
              <a:gd name="connsiteX4" fmla="*/ 4009 w 5664"/>
              <a:gd name="connsiteY4" fmla="*/ 287 h 12125"/>
              <a:gd name="connsiteX5" fmla="*/ 4072 w 5664"/>
              <a:gd name="connsiteY5" fmla="*/ 524 h 12125"/>
              <a:gd name="connsiteX6" fmla="*/ 4213 w 5664"/>
              <a:gd name="connsiteY6" fmla="*/ 583 h 12125"/>
              <a:gd name="connsiteX7" fmla="*/ 4249 w 5664"/>
              <a:gd name="connsiteY7" fmla="*/ 737 h 12125"/>
              <a:gd name="connsiteX8" fmla="*/ 4391 w 5664"/>
              <a:gd name="connsiteY8" fmla="*/ 986 h 12125"/>
              <a:gd name="connsiteX9" fmla="*/ 4581 w 5664"/>
              <a:gd name="connsiteY9" fmla="*/ 1174 h 12125"/>
              <a:gd name="connsiteX10" fmla="*/ 4604 w 5664"/>
              <a:gd name="connsiteY10" fmla="*/ 1495 h 12125"/>
              <a:gd name="connsiteX11" fmla="*/ 4722 w 5664"/>
              <a:gd name="connsiteY11" fmla="*/ 1695 h 12125"/>
              <a:gd name="connsiteX12" fmla="*/ 5018 w 5664"/>
              <a:gd name="connsiteY12" fmla="*/ 1850 h 12125"/>
              <a:gd name="connsiteX13" fmla="*/ 5112 w 5664"/>
              <a:gd name="connsiteY13" fmla="*/ 1968 h 12125"/>
              <a:gd name="connsiteX14" fmla="*/ 5159 w 5664"/>
              <a:gd name="connsiteY14" fmla="*/ 2109 h 12125"/>
              <a:gd name="connsiteX15" fmla="*/ 5243 w 5664"/>
              <a:gd name="connsiteY15" fmla="*/ 2192 h 12125"/>
              <a:gd name="connsiteX16" fmla="*/ 5432 w 5664"/>
              <a:gd name="connsiteY16" fmla="*/ 2453 h 12125"/>
              <a:gd name="connsiteX17" fmla="*/ 5523 w 5664"/>
              <a:gd name="connsiteY17" fmla="*/ 2728 h 12125"/>
              <a:gd name="connsiteX18" fmla="*/ 5585 w 5664"/>
              <a:gd name="connsiteY18" fmla="*/ 2807 h 12125"/>
              <a:gd name="connsiteX19" fmla="*/ 5606 w 5664"/>
              <a:gd name="connsiteY19" fmla="*/ 2890 h 12125"/>
              <a:gd name="connsiteX20" fmla="*/ 5664 w 5664"/>
              <a:gd name="connsiteY20" fmla="*/ 3028 h 12125"/>
              <a:gd name="connsiteX21" fmla="*/ 5664 w 5664"/>
              <a:gd name="connsiteY21" fmla="*/ 3327 h 12125"/>
              <a:gd name="connsiteX22" fmla="*/ 5664 w 5664"/>
              <a:gd name="connsiteY22" fmla="*/ 3516 h 12125"/>
              <a:gd name="connsiteX23" fmla="*/ 5491 w 5664"/>
              <a:gd name="connsiteY23" fmla="*/ 3918 h 12125"/>
              <a:gd name="connsiteX24" fmla="*/ 5585 w 5664"/>
              <a:gd name="connsiteY24" fmla="*/ 4414 h 12125"/>
              <a:gd name="connsiteX25" fmla="*/ 5523 w 5664"/>
              <a:gd name="connsiteY25" fmla="*/ 4573 h 12125"/>
              <a:gd name="connsiteX26" fmla="*/ 5539 w 5664"/>
              <a:gd name="connsiteY26" fmla="*/ 4778 h 12125"/>
              <a:gd name="connsiteX27" fmla="*/ 5443 w 5664"/>
              <a:gd name="connsiteY27" fmla="*/ 5361 h 12125"/>
              <a:gd name="connsiteX28" fmla="*/ 5318 w 5664"/>
              <a:gd name="connsiteY28" fmla="*/ 6307 h 12125"/>
              <a:gd name="connsiteX29" fmla="*/ 5096 w 5664"/>
              <a:gd name="connsiteY29" fmla="*/ 6607 h 12125"/>
              <a:gd name="connsiteX30" fmla="*/ 4923 w 5664"/>
              <a:gd name="connsiteY30" fmla="*/ 7142 h 12125"/>
              <a:gd name="connsiteX31" fmla="*/ 4779 w 5664"/>
              <a:gd name="connsiteY31" fmla="*/ 7442 h 12125"/>
              <a:gd name="connsiteX32" fmla="*/ 4685 w 5664"/>
              <a:gd name="connsiteY32" fmla="*/ 7774 h 12125"/>
              <a:gd name="connsiteX33" fmla="*/ 4669 w 5664"/>
              <a:gd name="connsiteY33" fmla="*/ 8136 h 12125"/>
              <a:gd name="connsiteX34" fmla="*/ 4479 w 5664"/>
              <a:gd name="connsiteY34" fmla="*/ 8468 h 12125"/>
              <a:gd name="connsiteX35" fmla="*/ 4495 w 5664"/>
              <a:gd name="connsiteY35" fmla="*/ 8578 h 12125"/>
              <a:gd name="connsiteX36" fmla="*/ 4385 w 5664"/>
              <a:gd name="connsiteY36" fmla="*/ 8751 h 12125"/>
              <a:gd name="connsiteX37" fmla="*/ 4290 w 5664"/>
              <a:gd name="connsiteY37" fmla="*/ 9098 h 12125"/>
              <a:gd name="connsiteX38" fmla="*/ 4290 w 5664"/>
              <a:gd name="connsiteY38" fmla="*/ 9367 h 12125"/>
              <a:gd name="connsiteX39" fmla="*/ 4322 w 5664"/>
              <a:gd name="connsiteY39" fmla="*/ 9713 h 12125"/>
              <a:gd name="connsiteX40" fmla="*/ 4164 w 5664"/>
              <a:gd name="connsiteY40" fmla="*/ 9918 h 12125"/>
              <a:gd name="connsiteX41" fmla="*/ 4053 w 5664"/>
              <a:gd name="connsiteY41" fmla="*/ 10250 h 12125"/>
              <a:gd name="connsiteX42" fmla="*/ 3801 w 5664"/>
              <a:gd name="connsiteY42" fmla="*/ 10532 h 12125"/>
              <a:gd name="connsiteX43" fmla="*/ 3739 w 5664"/>
              <a:gd name="connsiteY43" fmla="*/ 10817 h 12125"/>
              <a:gd name="connsiteX44" fmla="*/ 3599 w 5664"/>
              <a:gd name="connsiteY44" fmla="*/ 11101 h 12125"/>
              <a:gd name="connsiteX45" fmla="*/ 3536 w 5664"/>
              <a:gd name="connsiteY45" fmla="*/ 11321 h 12125"/>
              <a:gd name="connsiteX46" fmla="*/ 3505 w 5664"/>
              <a:gd name="connsiteY46" fmla="*/ 11699 h 12125"/>
              <a:gd name="connsiteX47" fmla="*/ 3276 w 5664"/>
              <a:gd name="connsiteY47" fmla="*/ 11873 h 12125"/>
              <a:gd name="connsiteX48" fmla="*/ 3048 w 5664"/>
              <a:gd name="connsiteY48" fmla="*/ 12031 h 12125"/>
              <a:gd name="connsiteX49" fmla="*/ 2812 w 5664"/>
              <a:gd name="connsiteY49" fmla="*/ 12125 h 12125"/>
              <a:gd name="connsiteX50" fmla="*/ 2464 w 5664"/>
              <a:gd name="connsiteY50" fmla="*/ 12125 h 12125"/>
              <a:gd name="connsiteX51" fmla="*/ 2150 w 5664"/>
              <a:gd name="connsiteY51" fmla="*/ 11842 h 12125"/>
              <a:gd name="connsiteX52" fmla="*/ 1991 w 5664"/>
              <a:gd name="connsiteY52" fmla="*/ 11558 h 12125"/>
              <a:gd name="connsiteX53" fmla="*/ 1944 w 5664"/>
              <a:gd name="connsiteY53" fmla="*/ 11290 h 12125"/>
              <a:gd name="connsiteX54" fmla="*/ 1637 w 5664"/>
              <a:gd name="connsiteY54" fmla="*/ 10990 h 12125"/>
              <a:gd name="connsiteX55" fmla="*/ 1503 w 5664"/>
              <a:gd name="connsiteY55" fmla="*/ 10772 h 12125"/>
              <a:gd name="connsiteX56" fmla="*/ 1543 w 5664"/>
              <a:gd name="connsiteY56" fmla="*/ 10541 h 12125"/>
              <a:gd name="connsiteX57" fmla="*/ 1354 w 5664"/>
              <a:gd name="connsiteY57" fmla="*/ 10020 h 12125"/>
              <a:gd name="connsiteX58" fmla="*/ 1154 w 5664"/>
              <a:gd name="connsiteY58" fmla="*/ 9224 h 12125"/>
              <a:gd name="connsiteX59" fmla="*/ 1211 w 5664"/>
              <a:gd name="connsiteY59" fmla="*/ 8625 h 12125"/>
              <a:gd name="connsiteX60" fmla="*/ 933 w 5664"/>
              <a:gd name="connsiteY60" fmla="*/ 8057 h 12125"/>
              <a:gd name="connsiteX61" fmla="*/ 885 w 5664"/>
              <a:gd name="connsiteY61" fmla="*/ 7679 h 12125"/>
              <a:gd name="connsiteX62" fmla="*/ 857 w 5664"/>
              <a:gd name="connsiteY62" fmla="*/ 7372 h 12125"/>
              <a:gd name="connsiteX63" fmla="*/ 588 w 5664"/>
              <a:gd name="connsiteY63" fmla="*/ 7064 h 12125"/>
              <a:gd name="connsiteX64" fmla="*/ 526 w 5664"/>
              <a:gd name="connsiteY64" fmla="*/ 6733 h 12125"/>
              <a:gd name="connsiteX65" fmla="*/ 399 w 5664"/>
              <a:gd name="connsiteY65" fmla="*/ 6071 h 12125"/>
              <a:gd name="connsiteX66" fmla="*/ 337 w 5664"/>
              <a:gd name="connsiteY66" fmla="*/ 5597 h 12125"/>
              <a:gd name="connsiteX67" fmla="*/ 226 w 5664"/>
              <a:gd name="connsiteY67" fmla="*/ 5377 h 12125"/>
              <a:gd name="connsiteX68" fmla="*/ 226 w 5664"/>
              <a:gd name="connsiteY68" fmla="*/ 4935 h 12125"/>
              <a:gd name="connsiteX69" fmla="*/ 133 w 5664"/>
              <a:gd name="connsiteY69" fmla="*/ 4667 h 12125"/>
              <a:gd name="connsiteX70" fmla="*/ 133 w 5664"/>
              <a:gd name="connsiteY70" fmla="*/ 4305 h 12125"/>
              <a:gd name="connsiteX71" fmla="*/ 22 w 5664"/>
              <a:gd name="connsiteY71" fmla="*/ 4084 h 12125"/>
              <a:gd name="connsiteX72" fmla="*/ 22 w 5664"/>
              <a:gd name="connsiteY72" fmla="*/ 3722 h 12125"/>
              <a:gd name="connsiteX73" fmla="*/ 22 w 5664"/>
              <a:gd name="connsiteY73" fmla="*/ 3722 h 12125"/>
              <a:gd name="connsiteX74" fmla="*/ 29 w 5664"/>
              <a:gd name="connsiteY74" fmla="*/ 3693 h 12125"/>
              <a:gd name="connsiteX75" fmla="*/ 35 w 5664"/>
              <a:gd name="connsiteY75" fmla="*/ 3664 h 12125"/>
              <a:gd name="connsiteX76" fmla="*/ 39 w 5664"/>
              <a:gd name="connsiteY76" fmla="*/ 3628 h 12125"/>
              <a:gd name="connsiteX77" fmla="*/ 42 w 5664"/>
              <a:gd name="connsiteY77" fmla="*/ 3591 h 12125"/>
              <a:gd name="connsiteX78" fmla="*/ 43 w 5664"/>
              <a:gd name="connsiteY78" fmla="*/ 3573 h 12125"/>
              <a:gd name="connsiteX79" fmla="*/ 42 w 5664"/>
              <a:gd name="connsiteY79" fmla="*/ 3555 h 12125"/>
              <a:gd name="connsiteX80" fmla="*/ 39 w 5664"/>
              <a:gd name="connsiteY80" fmla="*/ 3539 h 12125"/>
              <a:gd name="connsiteX81" fmla="*/ 35 w 5664"/>
              <a:gd name="connsiteY81" fmla="*/ 3523 h 12125"/>
              <a:gd name="connsiteX82" fmla="*/ 29 w 5664"/>
              <a:gd name="connsiteY82" fmla="*/ 3511 h 12125"/>
              <a:gd name="connsiteX83" fmla="*/ 22 w 5664"/>
              <a:gd name="connsiteY83" fmla="*/ 3500 h 12125"/>
              <a:gd name="connsiteX84" fmla="*/ 22 w 5664"/>
              <a:gd name="connsiteY84" fmla="*/ 3500 h 12125"/>
              <a:gd name="connsiteX85" fmla="*/ 17 w 5664"/>
              <a:gd name="connsiteY85" fmla="*/ 3496 h 12125"/>
              <a:gd name="connsiteX86" fmla="*/ 14 w 5664"/>
              <a:gd name="connsiteY86" fmla="*/ 3490 h 12125"/>
              <a:gd name="connsiteX87" fmla="*/ 9 w 5664"/>
              <a:gd name="connsiteY87" fmla="*/ 3475 h 12125"/>
              <a:gd name="connsiteX88" fmla="*/ 4 w 5664"/>
              <a:gd name="connsiteY88" fmla="*/ 3458 h 12125"/>
              <a:gd name="connsiteX89" fmla="*/ 1 w 5664"/>
              <a:gd name="connsiteY89" fmla="*/ 3439 h 12125"/>
              <a:gd name="connsiteX90" fmla="*/ 0 w 5664"/>
              <a:gd name="connsiteY90" fmla="*/ 3418 h 12125"/>
              <a:gd name="connsiteX91" fmla="*/ 1 w 5664"/>
              <a:gd name="connsiteY91" fmla="*/ 3395 h 12125"/>
              <a:gd name="connsiteX92" fmla="*/ 4 w 5664"/>
              <a:gd name="connsiteY92" fmla="*/ 3348 h 12125"/>
              <a:gd name="connsiteX93" fmla="*/ 9 w 5664"/>
              <a:gd name="connsiteY93" fmla="*/ 3305 h 12125"/>
              <a:gd name="connsiteX94" fmla="*/ 14 w 5664"/>
              <a:gd name="connsiteY94" fmla="*/ 3268 h 12125"/>
              <a:gd name="connsiteX95" fmla="*/ 22 w 5664"/>
              <a:gd name="connsiteY95" fmla="*/ 3233 h 12125"/>
              <a:gd name="connsiteX96" fmla="*/ 0 w 5664"/>
              <a:gd name="connsiteY96" fmla="*/ 3090 h 12125"/>
              <a:gd name="connsiteX0" fmla="*/ 0 w 5664"/>
              <a:gd name="connsiteY0" fmla="*/ 3042 h 12077"/>
              <a:gd name="connsiteX1" fmla="*/ 3748 w 5664"/>
              <a:gd name="connsiteY1" fmla="*/ 0 h 12077"/>
              <a:gd name="connsiteX2" fmla="*/ 3906 w 5664"/>
              <a:gd name="connsiteY2" fmla="*/ 125 h 12077"/>
              <a:gd name="connsiteX3" fmla="*/ 4009 w 5664"/>
              <a:gd name="connsiteY3" fmla="*/ 239 h 12077"/>
              <a:gd name="connsiteX4" fmla="*/ 4072 w 5664"/>
              <a:gd name="connsiteY4" fmla="*/ 476 h 12077"/>
              <a:gd name="connsiteX5" fmla="*/ 4213 w 5664"/>
              <a:gd name="connsiteY5" fmla="*/ 535 h 12077"/>
              <a:gd name="connsiteX6" fmla="*/ 4249 w 5664"/>
              <a:gd name="connsiteY6" fmla="*/ 689 h 12077"/>
              <a:gd name="connsiteX7" fmla="*/ 4391 w 5664"/>
              <a:gd name="connsiteY7" fmla="*/ 938 h 12077"/>
              <a:gd name="connsiteX8" fmla="*/ 4581 w 5664"/>
              <a:gd name="connsiteY8" fmla="*/ 1126 h 12077"/>
              <a:gd name="connsiteX9" fmla="*/ 4604 w 5664"/>
              <a:gd name="connsiteY9" fmla="*/ 1447 h 12077"/>
              <a:gd name="connsiteX10" fmla="*/ 4722 w 5664"/>
              <a:gd name="connsiteY10" fmla="*/ 1647 h 12077"/>
              <a:gd name="connsiteX11" fmla="*/ 5018 w 5664"/>
              <a:gd name="connsiteY11" fmla="*/ 1802 h 12077"/>
              <a:gd name="connsiteX12" fmla="*/ 5112 w 5664"/>
              <a:gd name="connsiteY12" fmla="*/ 1920 h 12077"/>
              <a:gd name="connsiteX13" fmla="*/ 5159 w 5664"/>
              <a:gd name="connsiteY13" fmla="*/ 2061 h 12077"/>
              <a:gd name="connsiteX14" fmla="*/ 5243 w 5664"/>
              <a:gd name="connsiteY14" fmla="*/ 2144 h 12077"/>
              <a:gd name="connsiteX15" fmla="*/ 5432 w 5664"/>
              <a:gd name="connsiteY15" fmla="*/ 2405 h 12077"/>
              <a:gd name="connsiteX16" fmla="*/ 5523 w 5664"/>
              <a:gd name="connsiteY16" fmla="*/ 2680 h 12077"/>
              <a:gd name="connsiteX17" fmla="*/ 5585 w 5664"/>
              <a:gd name="connsiteY17" fmla="*/ 2759 h 12077"/>
              <a:gd name="connsiteX18" fmla="*/ 5606 w 5664"/>
              <a:gd name="connsiteY18" fmla="*/ 2842 h 12077"/>
              <a:gd name="connsiteX19" fmla="*/ 5664 w 5664"/>
              <a:gd name="connsiteY19" fmla="*/ 2980 h 12077"/>
              <a:gd name="connsiteX20" fmla="*/ 5664 w 5664"/>
              <a:gd name="connsiteY20" fmla="*/ 3279 h 12077"/>
              <a:gd name="connsiteX21" fmla="*/ 5664 w 5664"/>
              <a:gd name="connsiteY21" fmla="*/ 3468 h 12077"/>
              <a:gd name="connsiteX22" fmla="*/ 5491 w 5664"/>
              <a:gd name="connsiteY22" fmla="*/ 3870 h 12077"/>
              <a:gd name="connsiteX23" fmla="*/ 5585 w 5664"/>
              <a:gd name="connsiteY23" fmla="*/ 4366 h 12077"/>
              <a:gd name="connsiteX24" fmla="*/ 5523 w 5664"/>
              <a:gd name="connsiteY24" fmla="*/ 4525 h 12077"/>
              <a:gd name="connsiteX25" fmla="*/ 5539 w 5664"/>
              <a:gd name="connsiteY25" fmla="*/ 4730 h 12077"/>
              <a:gd name="connsiteX26" fmla="*/ 5443 w 5664"/>
              <a:gd name="connsiteY26" fmla="*/ 5313 h 12077"/>
              <a:gd name="connsiteX27" fmla="*/ 5318 w 5664"/>
              <a:gd name="connsiteY27" fmla="*/ 6259 h 12077"/>
              <a:gd name="connsiteX28" fmla="*/ 5096 w 5664"/>
              <a:gd name="connsiteY28" fmla="*/ 6559 h 12077"/>
              <a:gd name="connsiteX29" fmla="*/ 4923 w 5664"/>
              <a:gd name="connsiteY29" fmla="*/ 7094 h 12077"/>
              <a:gd name="connsiteX30" fmla="*/ 4779 w 5664"/>
              <a:gd name="connsiteY30" fmla="*/ 7394 h 12077"/>
              <a:gd name="connsiteX31" fmla="*/ 4685 w 5664"/>
              <a:gd name="connsiteY31" fmla="*/ 7726 h 12077"/>
              <a:gd name="connsiteX32" fmla="*/ 4669 w 5664"/>
              <a:gd name="connsiteY32" fmla="*/ 8088 h 12077"/>
              <a:gd name="connsiteX33" fmla="*/ 4479 w 5664"/>
              <a:gd name="connsiteY33" fmla="*/ 8420 h 12077"/>
              <a:gd name="connsiteX34" fmla="*/ 4495 w 5664"/>
              <a:gd name="connsiteY34" fmla="*/ 8530 h 12077"/>
              <a:gd name="connsiteX35" fmla="*/ 4385 w 5664"/>
              <a:gd name="connsiteY35" fmla="*/ 8703 h 12077"/>
              <a:gd name="connsiteX36" fmla="*/ 4290 w 5664"/>
              <a:gd name="connsiteY36" fmla="*/ 9050 h 12077"/>
              <a:gd name="connsiteX37" fmla="*/ 4290 w 5664"/>
              <a:gd name="connsiteY37" fmla="*/ 9319 h 12077"/>
              <a:gd name="connsiteX38" fmla="*/ 4322 w 5664"/>
              <a:gd name="connsiteY38" fmla="*/ 9665 h 12077"/>
              <a:gd name="connsiteX39" fmla="*/ 4164 w 5664"/>
              <a:gd name="connsiteY39" fmla="*/ 9870 h 12077"/>
              <a:gd name="connsiteX40" fmla="*/ 4053 w 5664"/>
              <a:gd name="connsiteY40" fmla="*/ 10202 h 12077"/>
              <a:gd name="connsiteX41" fmla="*/ 3801 w 5664"/>
              <a:gd name="connsiteY41" fmla="*/ 10484 h 12077"/>
              <a:gd name="connsiteX42" fmla="*/ 3739 w 5664"/>
              <a:gd name="connsiteY42" fmla="*/ 10769 h 12077"/>
              <a:gd name="connsiteX43" fmla="*/ 3599 w 5664"/>
              <a:gd name="connsiteY43" fmla="*/ 11053 h 12077"/>
              <a:gd name="connsiteX44" fmla="*/ 3536 w 5664"/>
              <a:gd name="connsiteY44" fmla="*/ 11273 h 12077"/>
              <a:gd name="connsiteX45" fmla="*/ 3505 w 5664"/>
              <a:gd name="connsiteY45" fmla="*/ 11651 h 12077"/>
              <a:gd name="connsiteX46" fmla="*/ 3276 w 5664"/>
              <a:gd name="connsiteY46" fmla="*/ 11825 h 12077"/>
              <a:gd name="connsiteX47" fmla="*/ 3048 w 5664"/>
              <a:gd name="connsiteY47" fmla="*/ 11983 h 12077"/>
              <a:gd name="connsiteX48" fmla="*/ 2812 w 5664"/>
              <a:gd name="connsiteY48" fmla="*/ 12077 h 12077"/>
              <a:gd name="connsiteX49" fmla="*/ 2464 w 5664"/>
              <a:gd name="connsiteY49" fmla="*/ 12077 h 12077"/>
              <a:gd name="connsiteX50" fmla="*/ 2150 w 5664"/>
              <a:gd name="connsiteY50" fmla="*/ 11794 h 12077"/>
              <a:gd name="connsiteX51" fmla="*/ 1991 w 5664"/>
              <a:gd name="connsiteY51" fmla="*/ 11510 h 12077"/>
              <a:gd name="connsiteX52" fmla="*/ 1944 w 5664"/>
              <a:gd name="connsiteY52" fmla="*/ 11242 h 12077"/>
              <a:gd name="connsiteX53" fmla="*/ 1637 w 5664"/>
              <a:gd name="connsiteY53" fmla="*/ 10942 h 12077"/>
              <a:gd name="connsiteX54" fmla="*/ 1503 w 5664"/>
              <a:gd name="connsiteY54" fmla="*/ 10724 h 12077"/>
              <a:gd name="connsiteX55" fmla="*/ 1543 w 5664"/>
              <a:gd name="connsiteY55" fmla="*/ 10493 h 12077"/>
              <a:gd name="connsiteX56" fmla="*/ 1354 w 5664"/>
              <a:gd name="connsiteY56" fmla="*/ 9972 h 12077"/>
              <a:gd name="connsiteX57" fmla="*/ 1154 w 5664"/>
              <a:gd name="connsiteY57" fmla="*/ 9176 h 12077"/>
              <a:gd name="connsiteX58" fmla="*/ 1211 w 5664"/>
              <a:gd name="connsiteY58" fmla="*/ 8577 h 12077"/>
              <a:gd name="connsiteX59" fmla="*/ 933 w 5664"/>
              <a:gd name="connsiteY59" fmla="*/ 8009 h 12077"/>
              <a:gd name="connsiteX60" fmla="*/ 885 w 5664"/>
              <a:gd name="connsiteY60" fmla="*/ 7631 h 12077"/>
              <a:gd name="connsiteX61" fmla="*/ 857 w 5664"/>
              <a:gd name="connsiteY61" fmla="*/ 7324 h 12077"/>
              <a:gd name="connsiteX62" fmla="*/ 588 w 5664"/>
              <a:gd name="connsiteY62" fmla="*/ 7016 h 12077"/>
              <a:gd name="connsiteX63" fmla="*/ 526 w 5664"/>
              <a:gd name="connsiteY63" fmla="*/ 6685 h 12077"/>
              <a:gd name="connsiteX64" fmla="*/ 399 w 5664"/>
              <a:gd name="connsiteY64" fmla="*/ 6023 h 12077"/>
              <a:gd name="connsiteX65" fmla="*/ 337 w 5664"/>
              <a:gd name="connsiteY65" fmla="*/ 5549 h 12077"/>
              <a:gd name="connsiteX66" fmla="*/ 226 w 5664"/>
              <a:gd name="connsiteY66" fmla="*/ 5329 h 12077"/>
              <a:gd name="connsiteX67" fmla="*/ 226 w 5664"/>
              <a:gd name="connsiteY67" fmla="*/ 4887 h 12077"/>
              <a:gd name="connsiteX68" fmla="*/ 133 w 5664"/>
              <a:gd name="connsiteY68" fmla="*/ 4619 h 12077"/>
              <a:gd name="connsiteX69" fmla="*/ 133 w 5664"/>
              <a:gd name="connsiteY69" fmla="*/ 4257 h 12077"/>
              <a:gd name="connsiteX70" fmla="*/ 22 w 5664"/>
              <a:gd name="connsiteY70" fmla="*/ 4036 h 12077"/>
              <a:gd name="connsiteX71" fmla="*/ 22 w 5664"/>
              <a:gd name="connsiteY71" fmla="*/ 3674 h 12077"/>
              <a:gd name="connsiteX72" fmla="*/ 22 w 5664"/>
              <a:gd name="connsiteY72" fmla="*/ 3674 h 12077"/>
              <a:gd name="connsiteX73" fmla="*/ 29 w 5664"/>
              <a:gd name="connsiteY73" fmla="*/ 3645 h 12077"/>
              <a:gd name="connsiteX74" fmla="*/ 35 w 5664"/>
              <a:gd name="connsiteY74" fmla="*/ 3616 h 12077"/>
              <a:gd name="connsiteX75" fmla="*/ 39 w 5664"/>
              <a:gd name="connsiteY75" fmla="*/ 3580 h 12077"/>
              <a:gd name="connsiteX76" fmla="*/ 42 w 5664"/>
              <a:gd name="connsiteY76" fmla="*/ 3543 h 12077"/>
              <a:gd name="connsiteX77" fmla="*/ 43 w 5664"/>
              <a:gd name="connsiteY77" fmla="*/ 3525 h 12077"/>
              <a:gd name="connsiteX78" fmla="*/ 42 w 5664"/>
              <a:gd name="connsiteY78" fmla="*/ 3507 h 12077"/>
              <a:gd name="connsiteX79" fmla="*/ 39 w 5664"/>
              <a:gd name="connsiteY79" fmla="*/ 3491 h 12077"/>
              <a:gd name="connsiteX80" fmla="*/ 35 w 5664"/>
              <a:gd name="connsiteY80" fmla="*/ 3475 h 12077"/>
              <a:gd name="connsiteX81" fmla="*/ 29 w 5664"/>
              <a:gd name="connsiteY81" fmla="*/ 3463 h 12077"/>
              <a:gd name="connsiteX82" fmla="*/ 22 w 5664"/>
              <a:gd name="connsiteY82" fmla="*/ 3452 h 12077"/>
              <a:gd name="connsiteX83" fmla="*/ 22 w 5664"/>
              <a:gd name="connsiteY83" fmla="*/ 3452 h 12077"/>
              <a:gd name="connsiteX84" fmla="*/ 17 w 5664"/>
              <a:gd name="connsiteY84" fmla="*/ 3448 h 12077"/>
              <a:gd name="connsiteX85" fmla="*/ 14 w 5664"/>
              <a:gd name="connsiteY85" fmla="*/ 3442 h 12077"/>
              <a:gd name="connsiteX86" fmla="*/ 9 w 5664"/>
              <a:gd name="connsiteY86" fmla="*/ 3427 h 12077"/>
              <a:gd name="connsiteX87" fmla="*/ 4 w 5664"/>
              <a:gd name="connsiteY87" fmla="*/ 3410 h 12077"/>
              <a:gd name="connsiteX88" fmla="*/ 1 w 5664"/>
              <a:gd name="connsiteY88" fmla="*/ 3391 h 12077"/>
              <a:gd name="connsiteX89" fmla="*/ 0 w 5664"/>
              <a:gd name="connsiteY89" fmla="*/ 3370 h 12077"/>
              <a:gd name="connsiteX90" fmla="*/ 1 w 5664"/>
              <a:gd name="connsiteY90" fmla="*/ 3347 h 12077"/>
              <a:gd name="connsiteX91" fmla="*/ 4 w 5664"/>
              <a:gd name="connsiteY91" fmla="*/ 3300 h 12077"/>
              <a:gd name="connsiteX92" fmla="*/ 9 w 5664"/>
              <a:gd name="connsiteY92" fmla="*/ 3257 h 12077"/>
              <a:gd name="connsiteX93" fmla="*/ 14 w 5664"/>
              <a:gd name="connsiteY93" fmla="*/ 3220 h 12077"/>
              <a:gd name="connsiteX94" fmla="*/ 22 w 5664"/>
              <a:gd name="connsiteY94" fmla="*/ 3185 h 12077"/>
              <a:gd name="connsiteX95" fmla="*/ 0 w 5664"/>
              <a:gd name="connsiteY95" fmla="*/ 3042 h 12077"/>
              <a:gd name="connsiteX0" fmla="*/ 3906 w 5664"/>
              <a:gd name="connsiteY0" fmla="*/ 0 h 11952"/>
              <a:gd name="connsiteX1" fmla="*/ 4009 w 5664"/>
              <a:gd name="connsiteY1" fmla="*/ 114 h 11952"/>
              <a:gd name="connsiteX2" fmla="*/ 4072 w 5664"/>
              <a:gd name="connsiteY2" fmla="*/ 351 h 11952"/>
              <a:gd name="connsiteX3" fmla="*/ 4213 w 5664"/>
              <a:gd name="connsiteY3" fmla="*/ 410 h 11952"/>
              <a:gd name="connsiteX4" fmla="*/ 4249 w 5664"/>
              <a:gd name="connsiteY4" fmla="*/ 564 h 11952"/>
              <a:gd name="connsiteX5" fmla="*/ 4391 w 5664"/>
              <a:gd name="connsiteY5" fmla="*/ 813 h 11952"/>
              <a:gd name="connsiteX6" fmla="*/ 4581 w 5664"/>
              <a:gd name="connsiteY6" fmla="*/ 1001 h 11952"/>
              <a:gd name="connsiteX7" fmla="*/ 4604 w 5664"/>
              <a:gd name="connsiteY7" fmla="*/ 1322 h 11952"/>
              <a:gd name="connsiteX8" fmla="*/ 4722 w 5664"/>
              <a:gd name="connsiteY8" fmla="*/ 1522 h 11952"/>
              <a:gd name="connsiteX9" fmla="*/ 5018 w 5664"/>
              <a:gd name="connsiteY9" fmla="*/ 1677 h 11952"/>
              <a:gd name="connsiteX10" fmla="*/ 5112 w 5664"/>
              <a:gd name="connsiteY10" fmla="*/ 1795 h 11952"/>
              <a:gd name="connsiteX11" fmla="*/ 5159 w 5664"/>
              <a:gd name="connsiteY11" fmla="*/ 1936 h 11952"/>
              <a:gd name="connsiteX12" fmla="*/ 5243 w 5664"/>
              <a:gd name="connsiteY12" fmla="*/ 2019 h 11952"/>
              <a:gd name="connsiteX13" fmla="*/ 5432 w 5664"/>
              <a:gd name="connsiteY13" fmla="*/ 2280 h 11952"/>
              <a:gd name="connsiteX14" fmla="*/ 5523 w 5664"/>
              <a:gd name="connsiteY14" fmla="*/ 2555 h 11952"/>
              <a:gd name="connsiteX15" fmla="*/ 5585 w 5664"/>
              <a:gd name="connsiteY15" fmla="*/ 2634 h 11952"/>
              <a:gd name="connsiteX16" fmla="*/ 5606 w 5664"/>
              <a:gd name="connsiteY16" fmla="*/ 2717 h 11952"/>
              <a:gd name="connsiteX17" fmla="*/ 5664 w 5664"/>
              <a:gd name="connsiteY17" fmla="*/ 2855 h 11952"/>
              <a:gd name="connsiteX18" fmla="*/ 5664 w 5664"/>
              <a:gd name="connsiteY18" fmla="*/ 3154 h 11952"/>
              <a:gd name="connsiteX19" fmla="*/ 5664 w 5664"/>
              <a:gd name="connsiteY19" fmla="*/ 3343 h 11952"/>
              <a:gd name="connsiteX20" fmla="*/ 5491 w 5664"/>
              <a:gd name="connsiteY20" fmla="*/ 3745 h 11952"/>
              <a:gd name="connsiteX21" fmla="*/ 5585 w 5664"/>
              <a:gd name="connsiteY21" fmla="*/ 4241 h 11952"/>
              <a:gd name="connsiteX22" fmla="*/ 5523 w 5664"/>
              <a:gd name="connsiteY22" fmla="*/ 4400 h 11952"/>
              <a:gd name="connsiteX23" fmla="*/ 5539 w 5664"/>
              <a:gd name="connsiteY23" fmla="*/ 4605 h 11952"/>
              <a:gd name="connsiteX24" fmla="*/ 5443 w 5664"/>
              <a:gd name="connsiteY24" fmla="*/ 5188 h 11952"/>
              <a:gd name="connsiteX25" fmla="*/ 5318 w 5664"/>
              <a:gd name="connsiteY25" fmla="*/ 6134 h 11952"/>
              <a:gd name="connsiteX26" fmla="*/ 5096 w 5664"/>
              <a:gd name="connsiteY26" fmla="*/ 6434 h 11952"/>
              <a:gd name="connsiteX27" fmla="*/ 4923 w 5664"/>
              <a:gd name="connsiteY27" fmla="*/ 6969 h 11952"/>
              <a:gd name="connsiteX28" fmla="*/ 4779 w 5664"/>
              <a:gd name="connsiteY28" fmla="*/ 7269 h 11952"/>
              <a:gd name="connsiteX29" fmla="*/ 4685 w 5664"/>
              <a:gd name="connsiteY29" fmla="*/ 7601 h 11952"/>
              <a:gd name="connsiteX30" fmla="*/ 4669 w 5664"/>
              <a:gd name="connsiteY30" fmla="*/ 7963 h 11952"/>
              <a:gd name="connsiteX31" fmla="*/ 4479 w 5664"/>
              <a:gd name="connsiteY31" fmla="*/ 8295 h 11952"/>
              <a:gd name="connsiteX32" fmla="*/ 4495 w 5664"/>
              <a:gd name="connsiteY32" fmla="*/ 8405 h 11952"/>
              <a:gd name="connsiteX33" fmla="*/ 4385 w 5664"/>
              <a:gd name="connsiteY33" fmla="*/ 8578 h 11952"/>
              <a:gd name="connsiteX34" fmla="*/ 4290 w 5664"/>
              <a:gd name="connsiteY34" fmla="*/ 8925 h 11952"/>
              <a:gd name="connsiteX35" fmla="*/ 4290 w 5664"/>
              <a:gd name="connsiteY35" fmla="*/ 9194 h 11952"/>
              <a:gd name="connsiteX36" fmla="*/ 4322 w 5664"/>
              <a:gd name="connsiteY36" fmla="*/ 9540 h 11952"/>
              <a:gd name="connsiteX37" fmla="*/ 4164 w 5664"/>
              <a:gd name="connsiteY37" fmla="*/ 9745 h 11952"/>
              <a:gd name="connsiteX38" fmla="*/ 4053 w 5664"/>
              <a:gd name="connsiteY38" fmla="*/ 10077 h 11952"/>
              <a:gd name="connsiteX39" fmla="*/ 3801 w 5664"/>
              <a:gd name="connsiteY39" fmla="*/ 10359 h 11952"/>
              <a:gd name="connsiteX40" fmla="*/ 3739 w 5664"/>
              <a:gd name="connsiteY40" fmla="*/ 10644 h 11952"/>
              <a:gd name="connsiteX41" fmla="*/ 3599 w 5664"/>
              <a:gd name="connsiteY41" fmla="*/ 10928 h 11952"/>
              <a:gd name="connsiteX42" fmla="*/ 3536 w 5664"/>
              <a:gd name="connsiteY42" fmla="*/ 11148 h 11952"/>
              <a:gd name="connsiteX43" fmla="*/ 3505 w 5664"/>
              <a:gd name="connsiteY43" fmla="*/ 11526 h 11952"/>
              <a:gd name="connsiteX44" fmla="*/ 3276 w 5664"/>
              <a:gd name="connsiteY44" fmla="*/ 11700 h 11952"/>
              <a:gd name="connsiteX45" fmla="*/ 3048 w 5664"/>
              <a:gd name="connsiteY45" fmla="*/ 11858 h 11952"/>
              <a:gd name="connsiteX46" fmla="*/ 2812 w 5664"/>
              <a:gd name="connsiteY46" fmla="*/ 11952 h 11952"/>
              <a:gd name="connsiteX47" fmla="*/ 2464 w 5664"/>
              <a:gd name="connsiteY47" fmla="*/ 11952 h 11952"/>
              <a:gd name="connsiteX48" fmla="*/ 2150 w 5664"/>
              <a:gd name="connsiteY48" fmla="*/ 11669 h 11952"/>
              <a:gd name="connsiteX49" fmla="*/ 1991 w 5664"/>
              <a:gd name="connsiteY49" fmla="*/ 11385 h 11952"/>
              <a:gd name="connsiteX50" fmla="*/ 1944 w 5664"/>
              <a:gd name="connsiteY50" fmla="*/ 11117 h 11952"/>
              <a:gd name="connsiteX51" fmla="*/ 1637 w 5664"/>
              <a:gd name="connsiteY51" fmla="*/ 10817 h 11952"/>
              <a:gd name="connsiteX52" fmla="*/ 1503 w 5664"/>
              <a:gd name="connsiteY52" fmla="*/ 10599 h 11952"/>
              <a:gd name="connsiteX53" fmla="*/ 1543 w 5664"/>
              <a:gd name="connsiteY53" fmla="*/ 10368 h 11952"/>
              <a:gd name="connsiteX54" fmla="*/ 1354 w 5664"/>
              <a:gd name="connsiteY54" fmla="*/ 9847 h 11952"/>
              <a:gd name="connsiteX55" fmla="*/ 1154 w 5664"/>
              <a:gd name="connsiteY55" fmla="*/ 9051 h 11952"/>
              <a:gd name="connsiteX56" fmla="*/ 1211 w 5664"/>
              <a:gd name="connsiteY56" fmla="*/ 8452 h 11952"/>
              <a:gd name="connsiteX57" fmla="*/ 933 w 5664"/>
              <a:gd name="connsiteY57" fmla="*/ 7884 h 11952"/>
              <a:gd name="connsiteX58" fmla="*/ 885 w 5664"/>
              <a:gd name="connsiteY58" fmla="*/ 7506 h 11952"/>
              <a:gd name="connsiteX59" fmla="*/ 857 w 5664"/>
              <a:gd name="connsiteY59" fmla="*/ 7199 h 11952"/>
              <a:gd name="connsiteX60" fmla="*/ 588 w 5664"/>
              <a:gd name="connsiteY60" fmla="*/ 6891 h 11952"/>
              <a:gd name="connsiteX61" fmla="*/ 526 w 5664"/>
              <a:gd name="connsiteY61" fmla="*/ 6560 h 11952"/>
              <a:gd name="connsiteX62" fmla="*/ 399 w 5664"/>
              <a:gd name="connsiteY62" fmla="*/ 5898 h 11952"/>
              <a:gd name="connsiteX63" fmla="*/ 337 w 5664"/>
              <a:gd name="connsiteY63" fmla="*/ 5424 h 11952"/>
              <a:gd name="connsiteX64" fmla="*/ 226 w 5664"/>
              <a:gd name="connsiteY64" fmla="*/ 5204 h 11952"/>
              <a:gd name="connsiteX65" fmla="*/ 226 w 5664"/>
              <a:gd name="connsiteY65" fmla="*/ 4762 h 11952"/>
              <a:gd name="connsiteX66" fmla="*/ 133 w 5664"/>
              <a:gd name="connsiteY66" fmla="*/ 4494 h 11952"/>
              <a:gd name="connsiteX67" fmla="*/ 133 w 5664"/>
              <a:gd name="connsiteY67" fmla="*/ 4132 h 11952"/>
              <a:gd name="connsiteX68" fmla="*/ 22 w 5664"/>
              <a:gd name="connsiteY68" fmla="*/ 3911 h 11952"/>
              <a:gd name="connsiteX69" fmla="*/ 22 w 5664"/>
              <a:gd name="connsiteY69" fmla="*/ 3549 h 11952"/>
              <a:gd name="connsiteX70" fmla="*/ 22 w 5664"/>
              <a:gd name="connsiteY70" fmla="*/ 3549 h 11952"/>
              <a:gd name="connsiteX71" fmla="*/ 29 w 5664"/>
              <a:gd name="connsiteY71" fmla="*/ 3520 h 11952"/>
              <a:gd name="connsiteX72" fmla="*/ 35 w 5664"/>
              <a:gd name="connsiteY72" fmla="*/ 3491 h 11952"/>
              <a:gd name="connsiteX73" fmla="*/ 39 w 5664"/>
              <a:gd name="connsiteY73" fmla="*/ 3455 h 11952"/>
              <a:gd name="connsiteX74" fmla="*/ 42 w 5664"/>
              <a:gd name="connsiteY74" fmla="*/ 3418 h 11952"/>
              <a:gd name="connsiteX75" fmla="*/ 43 w 5664"/>
              <a:gd name="connsiteY75" fmla="*/ 3400 h 11952"/>
              <a:gd name="connsiteX76" fmla="*/ 42 w 5664"/>
              <a:gd name="connsiteY76" fmla="*/ 3382 h 11952"/>
              <a:gd name="connsiteX77" fmla="*/ 39 w 5664"/>
              <a:gd name="connsiteY77" fmla="*/ 3366 h 11952"/>
              <a:gd name="connsiteX78" fmla="*/ 35 w 5664"/>
              <a:gd name="connsiteY78" fmla="*/ 3350 h 11952"/>
              <a:gd name="connsiteX79" fmla="*/ 29 w 5664"/>
              <a:gd name="connsiteY79" fmla="*/ 3338 h 11952"/>
              <a:gd name="connsiteX80" fmla="*/ 22 w 5664"/>
              <a:gd name="connsiteY80" fmla="*/ 3327 h 11952"/>
              <a:gd name="connsiteX81" fmla="*/ 22 w 5664"/>
              <a:gd name="connsiteY81" fmla="*/ 3327 h 11952"/>
              <a:gd name="connsiteX82" fmla="*/ 17 w 5664"/>
              <a:gd name="connsiteY82" fmla="*/ 3323 h 11952"/>
              <a:gd name="connsiteX83" fmla="*/ 14 w 5664"/>
              <a:gd name="connsiteY83" fmla="*/ 3317 h 11952"/>
              <a:gd name="connsiteX84" fmla="*/ 9 w 5664"/>
              <a:gd name="connsiteY84" fmla="*/ 3302 h 11952"/>
              <a:gd name="connsiteX85" fmla="*/ 4 w 5664"/>
              <a:gd name="connsiteY85" fmla="*/ 3285 h 11952"/>
              <a:gd name="connsiteX86" fmla="*/ 1 w 5664"/>
              <a:gd name="connsiteY86" fmla="*/ 3266 h 11952"/>
              <a:gd name="connsiteX87" fmla="*/ 0 w 5664"/>
              <a:gd name="connsiteY87" fmla="*/ 3245 h 11952"/>
              <a:gd name="connsiteX88" fmla="*/ 1 w 5664"/>
              <a:gd name="connsiteY88" fmla="*/ 3222 h 11952"/>
              <a:gd name="connsiteX89" fmla="*/ 4 w 5664"/>
              <a:gd name="connsiteY89" fmla="*/ 3175 h 11952"/>
              <a:gd name="connsiteX90" fmla="*/ 9 w 5664"/>
              <a:gd name="connsiteY90" fmla="*/ 3132 h 11952"/>
              <a:gd name="connsiteX91" fmla="*/ 14 w 5664"/>
              <a:gd name="connsiteY91" fmla="*/ 3095 h 11952"/>
              <a:gd name="connsiteX92" fmla="*/ 22 w 5664"/>
              <a:gd name="connsiteY92" fmla="*/ 3060 h 11952"/>
              <a:gd name="connsiteX93" fmla="*/ 0 w 5664"/>
              <a:gd name="connsiteY93" fmla="*/ 2917 h 11952"/>
              <a:gd name="connsiteX94" fmla="*/ 3947 w 5664"/>
              <a:gd name="connsiteY94" fmla="*/ 74 h 11952"/>
              <a:gd name="connsiteX0" fmla="*/ 3906 w 5664"/>
              <a:gd name="connsiteY0" fmla="*/ 0 h 11952"/>
              <a:gd name="connsiteX1" fmla="*/ 4009 w 5664"/>
              <a:gd name="connsiteY1" fmla="*/ 114 h 11952"/>
              <a:gd name="connsiteX2" fmla="*/ 4072 w 5664"/>
              <a:gd name="connsiteY2" fmla="*/ 351 h 11952"/>
              <a:gd name="connsiteX3" fmla="*/ 4213 w 5664"/>
              <a:gd name="connsiteY3" fmla="*/ 410 h 11952"/>
              <a:gd name="connsiteX4" fmla="*/ 4249 w 5664"/>
              <a:gd name="connsiteY4" fmla="*/ 564 h 11952"/>
              <a:gd name="connsiteX5" fmla="*/ 4391 w 5664"/>
              <a:gd name="connsiteY5" fmla="*/ 813 h 11952"/>
              <a:gd name="connsiteX6" fmla="*/ 4581 w 5664"/>
              <a:gd name="connsiteY6" fmla="*/ 1001 h 11952"/>
              <a:gd name="connsiteX7" fmla="*/ 4604 w 5664"/>
              <a:gd name="connsiteY7" fmla="*/ 1322 h 11952"/>
              <a:gd name="connsiteX8" fmla="*/ 4722 w 5664"/>
              <a:gd name="connsiteY8" fmla="*/ 1522 h 11952"/>
              <a:gd name="connsiteX9" fmla="*/ 5018 w 5664"/>
              <a:gd name="connsiteY9" fmla="*/ 1677 h 11952"/>
              <a:gd name="connsiteX10" fmla="*/ 5112 w 5664"/>
              <a:gd name="connsiteY10" fmla="*/ 1795 h 11952"/>
              <a:gd name="connsiteX11" fmla="*/ 5159 w 5664"/>
              <a:gd name="connsiteY11" fmla="*/ 1936 h 11952"/>
              <a:gd name="connsiteX12" fmla="*/ 5243 w 5664"/>
              <a:gd name="connsiteY12" fmla="*/ 2019 h 11952"/>
              <a:gd name="connsiteX13" fmla="*/ 5432 w 5664"/>
              <a:gd name="connsiteY13" fmla="*/ 2280 h 11952"/>
              <a:gd name="connsiteX14" fmla="*/ 5523 w 5664"/>
              <a:gd name="connsiteY14" fmla="*/ 2555 h 11952"/>
              <a:gd name="connsiteX15" fmla="*/ 5585 w 5664"/>
              <a:gd name="connsiteY15" fmla="*/ 2634 h 11952"/>
              <a:gd name="connsiteX16" fmla="*/ 5606 w 5664"/>
              <a:gd name="connsiteY16" fmla="*/ 2717 h 11952"/>
              <a:gd name="connsiteX17" fmla="*/ 5664 w 5664"/>
              <a:gd name="connsiteY17" fmla="*/ 2855 h 11952"/>
              <a:gd name="connsiteX18" fmla="*/ 5664 w 5664"/>
              <a:gd name="connsiteY18" fmla="*/ 3154 h 11952"/>
              <a:gd name="connsiteX19" fmla="*/ 5664 w 5664"/>
              <a:gd name="connsiteY19" fmla="*/ 3343 h 11952"/>
              <a:gd name="connsiteX20" fmla="*/ 5491 w 5664"/>
              <a:gd name="connsiteY20" fmla="*/ 3745 h 11952"/>
              <a:gd name="connsiteX21" fmla="*/ 5585 w 5664"/>
              <a:gd name="connsiteY21" fmla="*/ 4241 h 11952"/>
              <a:gd name="connsiteX22" fmla="*/ 5523 w 5664"/>
              <a:gd name="connsiteY22" fmla="*/ 4400 h 11952"/>
              <a:gd name="connsiteX23" fmla="*/ 5539 w 5664"/>
              <a:gd name="connsiteY23" fmla="*/ 4605 h 11952"/>
              <a:gd name="connsiteX24" fmla="*/ 5443 w 5664"/>
              <a:gd name="connsiteY24" fmla="*/ 5188 h 11952"/>
              <a:gd name="connsiteX25" fmla="*/ 5318 w 5664"/>
              <a:gd name="connsiteY25" fmla="*/ 6134 h 11952"/>
              <a:gd name="connsiteX26" fmla="*/ 5096 w 5664"/>
              <a:gd name="connsiteY26" fmla="*/ 6434 h 11952"/>
              <a:gd name="connsiteX27" fmla="*/ 4923 w 5664"/>
              <a:gd name="connsiteY27" fmla="*/ 6969 h 11952"/>
              <a:gd name="connsiteX28" fmla="*/ 4779 w 5664"/>
              <a:gd name="connsiteY28" fmla="*/ 7269 h 11952"/>
              <a:gd name="connsiteX29" fmla="*/ 4685 w 5664"/>
              <a:gd name="connsiteY29" fmla="*/ 7601 h 11952"/>
              <a:gd name="connsiteX30" fmla="*/ 4669 w 5664"/>
              <a:gd name="connsiteY30" fmla="*/ 7963 h 11952"/>
              <a:gd name="connsiteX31" fmla="*/ 4479 w 5664"/>
              <a:gd name="connsiteY31" fmla="*/ 8295 h 11952"/>
              <a:gd name="connsiteX32" fmla="*/ 4495 w 5664"/>
              <a:gd name="connsiteY32" fmla="*/ 8405 h 11952"/>
              <a:gd name="connsiteX33" fmla="*/ 4385 w 5664"/>
              <a:gd name="connsiteY33" fmla="*/ 8578 h 11952"/>
              <a:gd name="connsiteX34" fmla="*/ 4290 w 5664"/>
              <a:gd name="connsiteY34" fmla="*/ 8925 h 11952"/>
              <a:gd name="connsiteX35" fmla="*/ 4290 w 5664"/>
              <a:gd name="connsiteY35" fmla="*/ 9194 h 11952"/>
              <a:gd name="connsiteX36" fmla="*/ 4322 w 5664"/>
              <a:gd name="connsiteY36" fmla="*/ 9540 h 11952"/>
              <a:gd name="connsiteX37" fmla="*/ 4164 w 5664"/>
              <a:gd name="connsiteY37" fmla="*/ 9745 h 11952"/>
              <a:gd name="connsiteX38" fmla="*/ 4053 w 5664"/>
              <a:gd name="connsiteY38" fmla="*/ 10077 h 11952"/>
              <a:gd name="connsiteX39" fmla="*/ 3801 w 5664"/>
              <a:gd name="connsiteY39" fmla="*/ 10359 h 11952"/>
              <a:gd name="connsiteX40" fmla="*/ 3739 w 5664"/>
              <a:gd name="connsiteY40" fmla="*/ 10644 h 11952"/>
              <a:gd name="connsiteX41" fmla="*/ 3599 w 5664"/>
              <a:gd name="connsiteY41" fmla="*/ 10928 h 11952"/>
              <a:gd name="connsiteX42" fmla="*/ 3536 w 5664"/>
              <a:gd name="connsiteY42" fmla="*/ 11148 h 11952"/>
              <a:gd name="connsiteX43" fmla="*/ 3505 w 5664"/>
              <a:gd name="connsiteY43" fmla="*/ 11526 h 11952"/>
              <a:gd name="connsiteX44" fmla="*/ 3276 w 5664"/>
              <a:gd name="connsiteY44" fmla="*/ 11700 h 11952"/>
              <a:gd name="connsiteX45" fmla="*/ 3048 w 5664"/>
              <a:gd name="connsiteY45" fmla="*/ 11858 h 11952"/>
              <a:gd name="connsiteX46" fmla="*/ 2812 w 5664"/>
              <a:gd name="connsiteY46" fmla="*/ 11952 h 11952"/>
              <a:gd name="connsiteX47" fmla="*/ 2464 w 5664"/>
              <a:gd name="connsiteY47" fmla="*/ 11952 h 11952"/>
              <a:gd name="connsiteX48" fmla="*/ 2150 w 5664"/>
              <a:gd name="connsiteY48" fmla="*/ 11669 h 11952"/>
              <a:gd name="connsiteX49" fmla="*/ 1991 w 5664"/>
              <a:gd name="connsiteY49" fmla="*/ 11385 h 11952"/>
              <a:gd name="connsiteX50" fmla="*/ 1944 w 5664"/>
              <a:gd name="connsiteY50" fmla="*/ 11117 h 11952"/>
              <a:gd name="connsiteX51" fmla="*/ 1637 w 5664"/>
              <a:gd name="connsiteY51" fmla="*/ 10817 h 11952"/>
              <a:gd name="connsiteX52" fmla="*/ 1503 w 5664"/>
              <a:gd name="connsiteY52" fmla="*/ 10599 h 11952"/>
              <a:gd name="connsiteX53" fmla="*/ 1543 w 5664"/>
              <a:gd name="connsiteY53" fmla="*/ 10368 h 11952"/>
              <a:gd name="connsiteX54" fmla="*/ 1354 w 5664"/>
              <a:gd name="connsiteY54" fmla="*/ 9847 h 11952"/>
              <a:gd name="connsiteX55" fmla="*/ 1154 w 5664"/>
              <a:gd name="connsiteY55" fmla="*/ 9051 h 11952"/>
              <a:gd name="connsiteX56" fmla="*/ 1211 w 5664"/>
              <a:gd name="connsiteY56" fmla="*/ 8452 h 11952"/>
              <a:gd name="connsiteX57" fmla="*/ 933 w 5664"/>
              <a:gd name="connsiteY57" fmla="*/ 7884 h 11952"/>
              <a:gd name="connsiteX58" fmla="*/ 885 w 5664"/>
              <a:gd name="connsiteY58" fmla="*/ 7506 h 11952"/>
              <a:gd name="connsiteX59" fmla="*/ 857 w 5664"/>
              <a:gd name="connsiteY59" fmla="*/ 7199 h 11952"/>
              <a:gd name="connsiteX60" fmla="*/ 588 w 5664"/>
              <a:gd name="connsiteY60" fmla="*/ 6891 h 11952"/>
              <a:gd name="connsiteX61" fmla="*/ 526 w 5664"/>
              <a:gd name="connsiteY61" fmla="*/ 6560 h 11952"/>
              <a:gd name="connsiteX62" fmla="*/ 399 w 5664"/>
              <a:gd name="connsiteY62" fmla="*/ 5898 h 11952"/>
              <a:gd name="connsiteX63" fmla="*/ 337 w 5664"/>
              <a:gd name="connsiteY63" fmla="*/ 5424 h 11952"/>
              <a:gd name="connsiteX64" fmla="*/ 226 w 5664"/>
              <a:gd name="connsiteY64" fmla="*/ 5204 h 11952"/>
              <a:gd name="connsiteX65" fmla="*/ 226 w 5664"/>
              <a:gd name="connsiteY65" fmla="*/ 4762 h 11952"/>
              <a:gd name="connsiteX66" fmla="*/ 133 w 5664"/>
              <a:gd name="connsiteY66" fmla="*/ 4494 h 11952"/>
              <a:gd name="connsiteX67" fmla="*/ 133 w 5664"/>
              <a:gd name="connsiteY67" fmla="*/ 4132 h 11952"/>
              <a:gd name="connsiteX68" fmla="*/ 22 w 5664"/>
              <a:gd name="connsiteY68" fmla="*/ 3911 h 11952"/>
              <a:gd name="connsiteX69" fmla="*/ 22 w 5664"/>
              <a:gd name="connsiteY69" fmla="*/ 3549 h 11952"/>
              <a:gd name="connsiteX70" fmla="*/ 22 w 5664"/>
              <a:gd name="connsiteY70" fmla="*/ 3549 h 11952"/>
              <a:gd name="connsiteX71" fmla="*/ 29 w 5664"/>
              <a:gd name="connsiteY71" fmla="*/ 3520 h 11952"/>
              <a:gd name="connsiteX72" fmla="*/ 35 w 5664"/>
              <a:gd name="connsiteY72" fmla="*/ 3491 h 11952"/>
              <a:gd name="connsiteX73" fmla="*/ 39 w 5664"/>
              <a:gd name="connsiteY73" fmla="*/ 3455 h 11952"/>
              <a:gd name="connsiteX74" fmla="*/ 42 w 5664"/>
              <a:gd name="connsiteY74" fmla="*/ 3418 h 11952"/>
              <a:gd name="connsiteX75" fmla="*/ 43 w 5664"/>
              <a:gd name="connsiteY75" fmla="*/ 3400 h 11952"/>
              <a:gd name="connsiteX76" fmla="*/ 42 w 5664"/>
              <a:gd name="connsiteY76" fmla="*/ 3382 h 11952"/>
              <a:gd name="connsiteX77" fmla="*/ 39 w 5664"/>
              <a:gd name="connsiteY77" fmla="*/ 3366 h 11952"/>
              <a:gd name="connsiteX78" fmla="*/ 35 w 5664"/>
              <a:gd name="connsiteY78" fmla="*/ 3350 h 11952"/>
              <a:gd name="connsiteX79" fmla="*/ 29 w 5664"/>
              <a:gd name="connsiteY79" fmla="*/ 3338 h 11952"/>
              <a:gd name="connsiteX80" fmla="*/ 22 w 5664"/>
              <a:gd name="connsiteY80" fmla="*/ 3327 h 11952"/>
              <a:gd name="connsiteX81" fmla="*/ 22 w 5664"/>
              <a:gd name="connsiteY81" fmla="*/ 3327 h 11952"/>
              <a:gd name="connsiteX82" fmla="*/ 17 w 5664"/>
              <a:gd name="connsiteY82" fmla="*/ 3323 h 11952"/>
              <a:gd name="connsiteX83" fmla="*/ 14 w 5664"/>
              <a:gd name="connsiteY83" fmla="*/ 3317 h 11952"/>
              <a:gd name="connsiteX84" fmla="*/ 9 w 5664"/>
              <a:gd name="connsiteY84" fmla="*/ 3302 h 11952"/>
              <a:gd name="connsiteX85" fmla="*/ 4 w 5664"/>
              <a:gd name="connsiteY85" fmla="*/ 3285 h 11952"/>
              <a:gd name="connsiteX86" fmla="*/ 1 w 5664"/>
              <a:gd name="connsiteY86" fmla="*/ 3266 h 11952"/>
              <a:gd name="connsiteX87" fmla="*/ 0 w 5664"/>
              <a:gd name="connsiteY87" fmla="*/ 3245 h 11952"/>
              <a:gd name="connsiteX88" fmla="*/ 1 w 5664"/>
              <a:gd name="connsiteY88" fmla="*/ 3222 h 11952"/>
              <a:gd name="connsiteX89" fmla="*/ 4 w 5664"/>
              <a:gd name="connsiteY89" fmla="*/ 3175 h 11952"/>
              <a:gd name="connsiteX90" fmla="*/ 9 w 5664"/>
              <a:gd name="connsiteY90" fmla="*/ 3132 h 11952"/>
              <a:gd name="connsiteX91" fmla="*/ 14 w 5664"/>
              <a:gd name="connsiteY91" fmla="*/ 3095 h 11952"/>
              <a:gd name="connsiteX92" fmla="*/ 22 w 5664"/>
              <a:gd name="connsiteY92" fmla="*/ 3060 h 11952"/>
              <a:gd name="connsiteX93" fmla="*/ 0 w 5664"/>
              <a:gd name="connsiteY93" fmla="*/ 2917 h 11952"/>
              <a:gd name="connsiteX94" fmla="*/ 3947 w 5664"/>
              <a:gd name="connsiteY94" fmla="*/ 74 h 11952"/>
              <a:gd name="connsiteX95" fmla="*/ 3906 w 5664"/>
              <a:gd name="connsiteY95" fmla="*/ 0 h 11952"/>
              <a:gd name="connsiteX0" fmla="*/ 3947 w 5664"/>
              <a:gd name="connsiteY0" fmla="*/ 467 h 12345"/>
              <a:gd name="connsiteX1" fmla="*/ 4009 w 5664"/>
              <a:gd name="connsiteY1" fmla="*/ 507 h 12345"/>
              <a:gd name="connsiteX2" fmla="*/ 4072 w 5664"/>
              <a:gd name="connsiteY2" fmla="*/ 744 h 12345"/>
              <a:gd name="connsiteX3" fmla="*/ 4213 w 5664"/>
              <a:gd name="connsiteY3" fmla="*/ 803 h 12345"/>
              <a:gd name="connsiteX4" fmla="*/ 4249 w 5664"/>
              <a:gd name="connsiteY4" fmla="*/ 957 h 12345"/>
              <a:gd name="connsiteX5" fmla="*/ 4391 w 5664"/>
              <a:gd name="connsiteY5" fmla="*/ 1206 h 12345"/>
              <a:gd name="connsiteX6" fmla="*/ 4581 w 5664"/>
              <a:gd name="connsiteY6" fmla="*/ 1394 h 12345"/>
              <a:gd name="connsiteX7" fmla="*/ 4604 w 5664"/>
              <a:gd name="connsiteY7" fmla="*/ 1715 h 12345"/>
              <a:gd name="connsiteX8" fmla="*/ 4722 w 5664"/>
              <a:gd name="connsiteY8" fmla="*/ 1915 h 12345"/>
              <a:gd name="connsiteX9" fmla="*/ 5018 w 5664"/>
              <a:gd name="connsiteY9" fmla="*/ 2070 h 12345"/>
              <a:gd name="connsiteX10" fmla="*/ 5112 w 5664"/>
              <a:gd name="connsiteY10" fmla="*/ 2188 h 12345"/>
              <a:gd name="connsiteX11" fmla="*/ 5159 w 5664"/>
              <a:gd name="connsiteY11" fmla="*/ 2329 h 12345"/>
              <a:gd name="connsiteX12" fmla="*/ 5243 w 5664"/>
              <a:gd name="connsiteY12" fmla="*/ 2412 h 12345"/>
              <a:gd name="connsiteX13" fmla="*/ 5432 w 5664"/>
              <a:gd name="connsiteY13" fmla="*/ 2673 h 12345"/>
              <a:gd name="connsiteX14" fmla="*/ 5523 w 5664"/>
              <a:gd name="connsiteY14" fmla="*/ 2948 h 12345"/>
              <a:gd name="connsiteX15" fmla="*/ 5585 w 5664"/>
              <a:gd name="connsiteY15" fmla="*/ 3027 h 12345"/>
              <a:gd name="connsiteX16" fmla="*/ 5606 w 5664"/>
              <a:gd name="connsiteY16" fmla="*/ 3110 h 12345"/>
              <a:gd name="connsiteX17" fmla="*/ 5664 w 5664"/>
              <a:gd name="connsiteY17" fmla="*/ 3248 h 12345"/>
              <a:gd name="connsiteX18" fmla="*/ 5664 w 5664"/>
              <a:gd name="connsiteY18" fmla="*/ 3547 h 12345"/>
              <a:gd name="connsiteX19" fmla="*/ 5664 w 5664"/>
              <a:gd name="connsiteY19" fmla="*/ 3736 h 12345"/>
              <a:gd name="connsiteX20" fmla="*/ 5491 w 5664"/>
              <a:gd name="connsiteY20" fmla="*/ 4138 h 12345"/>
              <a:gd name="connsiteX21" fmla="*/ 5585 w 5664"/>
              <a:gd name="connsiteY21" fmla="*/ 4634 h 12345"/>
              <a:gd name="connsiteX22" fmla="*/ 5523 w 5664"/>
              <a:gd name="connsiteY22" fmla="*/ 4793 h 12345"/>
              <a:gd name="connsiteX23" fmla="*/ 5539 w 5664"/>
              <a:gd name="connsiteY23" fmla="*/ 4998 h 12345"/>
              <a:gd name="connsiteX24" fmla="*/ 5443 w 5664"/>
              <a:gd name="connsiteY24" fmla="*/ 5581 h 12345"/>
              <a:gd name="connsiteX25" fmla="*/ 5318 w 5664"/>
              <a:gd name="connsiteY25" fmla="*/ 6527 h 12345"/>
              <a:gd name="connsiteX26" fmla="*/ 5096 w 5664"/>
              <a:gd name="connsiteY26" fmla="*/ 6827 h 12345"/>
              <a:gd name="connsiteX27" fmla="*/ 4923 w 5664"/>
              <a:gd name="connsiteY27" fmla="*/ 7362 h 12345"/>
              <a:gd name="connsiteX28" fmla="*/ 4779 w 5664"/>
              <a:gd name="connsiteY28" fmla="*/ 7662 h 12345"/>
              <a:gd name="connsiteX29" fmla="*/ 4685 w 5664"/>
              <a:gd name="connsiteY29" fmla="*/ 7994 h 12345"/>
              <a:gd name="connsiteX30" fmla="*/ 4669 w 5664"/>
              <a:gd name="connsiteY30" fmla="*/ 8356 h 12345"/>
              <a:gd name="connsiteX31" fmla="*/ 4479 w 5664"/>
              <a:gd name="connsiteY31" fmla="*/ 8688 h 12345"/>
              <a:gd name="connsiteX32" fmla="*/ 4495 w 5664"/>
              <a:gd name="connsiteY32" fmla="*/ 8798 h 12345"/>
              <a:gd name="connsiteX33" fmla="*/ 4385 w 5664"/>
              <a:gd name="connsiteY33" fmla="*/ 8971 h 12345"/>
              <a:gd name="connsiteX34" fmla="*/ 4290 w 5664"/>
              <a:gd name="connsiteY34" fmla="*/ 9318 h 12345"/>
              <a:gd name="connsiteX35" fmla="*/ 4290 w 5664"/>
              <a:gd name="connsiteY35" fmla="*/ 9587 h 12345"/>
              <a:gd name="connsiteX36" fmla="*/ 4322 w 5664"/>
              <a:gd name="connsiteY36" fmla="*/ 9933 h 12345"/>
              <a:gd name="connsiteX37" fmla="*/ 4164 w 5664"/>
              <a:gd name="connsiteY37" fmla="*/ 10138 h 12345"/>
              <a:gd name="connsiteX38" fmla="*/ 4053 w 5664"/>
              <a:gd name="connsiteY38" fmla="*/ 10470 h 12345"/>
              <a:gd name="connsiteX39" fmla="*/ 3801 w 5664"/>
              <a:gd name="connsiteY39" fmla="*/ 10752 h 12345"/>
              <a:gd name="connsiteX40" fmla="*/ 3739 w 5664"/>
              <a:gd name="connsiteY40" fmla="*/ 11037 h 12345"/>
              <a:gd name="connsiteX41" fmla="*/ 3599 w 5664"/>
              <a:gd name="connsiteY41" fmla="*/ 11321 h 12345"/>
              <a:gd name="connsiteX42" fmla="*/ 3536 w 5664"/>
              <a:gd name="connsiteY42" fmla="*/ 11541 h 12345"/>
              <a:gd name="connsiteX43" fmla="*/ 3505 w 5664"/>
              <a:gd name="connsiteY43" fmla="*/ 11919 h 12345"/>
              <a:gd name="connsiteX44" fmla="*/ 3276 w 5664"/>
              <a:gd name="connsiteY44" fmla="*/ 12093 h 12345"/>
              <a:gd name="connsiteX45" fmla="*/ 3048 w 5664"/>
              <a:gd name="connsiteY45" fmla="*/ 12251 h 12345"/>
              <a:gd name="connsiteX46" fmla="*/ 2812 w 5664"/>
              <a:gd name="connsiteY46" fmla="*/ 12345 h 12345"/>
              <a:gd name="connsiteX47" fmla="*/ 2464 w 5664"/>
              <a:gd name="connsiteY47" fmla="*/ 12345 h 12345"/>
              <a:gd name="connsiteX48" fmla="*/ 2150 w 5664"/>
              <a:gd name="connsiteY48" fmla="*/ 12062 h 12345"/>
              <a:gd name="connsiteX49" fmla="*/ 1991 w 5664"/>
              <a:gd name="connsiteY49" fmla="*/ 11778 h 12345"/>
              <a:gd name="connsiteX50" fmla="*/ 1944 w 5664"/>
              <a:gd name="connsiteY50" fmla="*/ 11510 h 12345"/>
              <a:gd name="connsiteX51" fmla="*/ 1637 w 5664"/>
              <a:gd name="connsiteY51" fmla="*/ 11210 h 12345"/>
              <a:gd name="connsiteX52" fmla="*/ 1503 w 5664"/>
              <a:gd name="connsiteY52" fmla="*/ 10992 h 12345"/>
              <a:gd name="connsiteX53" fmla="*/ 1543 w 5664"/>
              <a:gd name="connsiteY53" fmla="*/ 10761 h 12345"/>
              <a:gd name="connsiteX54" fmla="*/ 1354 w 5664"/>
              <a:gd name="connsiteY54" fmla="*/ 10240 h 12345"/>
              <a:gd name="connsiteX55" fmla="*/ 1154 w 5664"/>
              <a:gd name="connsiteY55" fmla="*/ 9444 h 12345"/>
              <a:gd name="connsiteX56" fmla="*/ 1211 w 5664"/>
              <a:gd name="connsiteY56" fmla="*/ 8845 h 12345"/>
              <a:gd name="connsiteX57" fmla="*/ 933 w 5664"/>
              <a:gd name="connsiteY57" fmla="*/ 8277 h 12345"/>
              <a:gd name="connsiteX58" fmla="*/ 885 w 5664"/>
              <a:gd name="connsiteY58" fmla="*/ 7899 h 12345"/>
              <a:gd name="connsiteX59" fmla="*/ 857 w 5664"/>
              <a:gd name="connsiteY59" fmla="*/ 7592 h 12345"/>
              <a:gd name="connsiteX60" fmla="*/ 588 w 5664"/>
              <a:gd name="connsiteY60" fmla="*/ 7284 h 12345"/>
              <a:gd name="connsiteX61" fmla="*/ 526 w 5664"/>
              <a:gd name="connsiteY61" fmla="*/ 6953 h 12345"/>
              <a:gd name="connsiteX62" fmla="*/ 399 w 5664"/>
              <a:gd name="connsiteY62" fmla="*/ 6291 h 12345"/>
              <a:gd name="connsiteX63" fmla="*/ 337 w 5664"/>
              <a:gd name="connsiteY63" fmla="*/ 5817 h 12345"/>
              <a:gd name="connsiteX64" fmla="*/ 226 w 5664"/>
              <a:gd name="connsiteY64" fmla="*/ 5597 h 12345"/>
              <a:gd name="connsiteX65" fmla="*/ 226 w 5664"/>
              <a:gd name="connsiteY65" fmla="*/ 5155 h 12345"/>
              <a:gd name="connsiteX66" fmla="*/ 133 w 5664"/>
              <a:gd name="connsiteY66" fmla="*/ 4887 h 12345"/>
              <a:gd name="connsiteX67" fmla="*/ 133 w 5664"/>
              <a:gd name="connsiteY67" fmla="*/ 4525 h 12345"/>
              <a:gd name="connsiteX68" fmla="*/ 22 w 5664"/>
              <a:gd name="connsiteY68" fmla="*/ 4304 h 12345"/>
              <a:gd name="connsiteX69" fmla="*/ 22 w 5664"/>
              <a:gd name="connsiteY69" fmla="*/ 3942 h 12345"/>
              <a:gd name="connsiteX70" fmla="*/ 22 w 5664"/>
              <a:gd name="connsiteY70" fmla="*/ 3942 h 12345"/>
              <a:gd name="connsiteX71" fmla="*/ 29 w 5664"/>
              <a:gd name="connsiteY71" fmla="*/ 3913 h 12345"/>
              <a:gd name="connsiteX72" fmla="*/ 35 w 5664"/>
              <a:gd name="connsiteY72" fmla="*/ 3884 h 12345"/>
              <a:gd name="connsiteX73" fmla="*/ 39 w 5664"/>
              <a:gd name="connsiteY73" fmla="*/ 3848 h 12345"/>
              <a:gd name="connsiteX74" fmla="*/ 42 w 5664"/>
              <a:gd name="connsiteY74" fmla="*/ 3811 h 12345"/>
              <a:gd name="connsiteX75" fmla="*/ 43 w 5664"/>
              <a:gd name="connsiteY75" fmla="*/ 3793 h 12345"/>
              <a:gd name="connsiteX76" fmla="*/ 42 w 5664"/>
              <a:gd name="connsiteY76" fmla="*/ 3775 h 12345"/>
              <a:gd name="connsiteX77" fmla="*/ 39 w 5664"/>
              <a:gd name="connsiteY77" fmla="*/ 3759 h 12345"/>
              <a:gd name="connsiteX78" fmla="*/ 35 w 5664"/>
              <a:gd name="connsiteY78" fmla="*/ 3743 h 12345"/>
              <a:gd name="connsiteX79" fmla="*/ 29 w 5664"/>
              <a:gd name="connsiteY79" fmla="*/ 3731 h 12345"/>
              <a:gd name="connsiteX80" fmla="*/ 22 w 5664"/>
              <a:gd name="connsiteY80" fmla="*/ 3720 h 12345"/>
              <a:gd name="connsiteX81" fmla="*/ 22 w 5664"/>
              <a:gd name="connsiteY81" fmla="*/ 3720 h 12345"/>
              <a:gd name="connsiteX82" fmla="*/ 17 w 5664"/>
              <a:gd name="connsiteY82" fmla="*/ 3716 h 12345"/>
              <a:gd name="connsiteX83" fmla="*/ 14 w 5664"/>
              <a:gd name="connsiteY83" fmla="*/ 3710 h 12345"/>
              <a:gd name="connsiteX84" fmla="*/ 9 w 5664"/>
              <a:gd name="connsiteY84" fmla="*/ 3695 h 12345"/>
              <a:gd name="connsiteX85" fmla="*/ 4 w 5664"/>
              <a:gd name="connsiteY85" fmla="*/ 3678 h 12345"/>
              <a:gd name="connsiteX86" fmla="*/ 1 w 5664"/>
              <a:gd name="connsiteY86" fmla="*/ 3659 h 12345"/>
              <a:gd name="connsiteX87" fmla="*/ 0 w 5664"/>
              <a:gd name="connsiteY87" fmla="*/ 3638 h 12345"/>
              <a:gd name="connsiteX88" fmla="*/ 1 w 5664"/>
              <a:gd name="connsiteY88" fmla="*/ 3615 h 12345"/>
              <a:gd name="connsiteX89" fmla="*/ 4 w 5664"/>
              <a:gd name="connsiteY89" fmla="*/ 3568 h 12345"/>
              <a:gd name="connsiteX90" fmla="*/ 9 w 5664"/>
              <a:gd name="connsiteY90" fmla="*/ 3525 h 12345"/>
              <a:gd name="connsiteX91" fmla="*/ 14 w 5664"/>
              <a:gd name="connsiteY91" fmla="*/ 3488 h 12345"/>
              <a:gd name="connsiteX92" fmla="*/ 22 w 5664"/>
              <a:gd name="connsiteY92" fmla="*/ 3453 h 12345"/>
              <a:gd name="connsiteX93" fmla="*/ 0 w 5664"/>
              <a:gd name="connsiteY93" fmla="*/ 3310 h 12345"/>
              <a:gd name="connsiteX94" fmla="*/ 3947 w 5664"/>
              <a:gd name="connsiteY94" fmla="*/ 467 h 12345"/>
              <a:gd name="connsiteX0" fmla="*/ 0 w 5664"/>
              <a:gd name="connsiteY0" fmla="*/ 2803 h 11838"/>
              <a:gd name="connsiteX1" fmla="*/ 4009 w 5664"/>
              <a:gd name="connsiteY1" fmla="*/ 0 h 11838"/>
              <a:gd name="connsiteX2" fmla="*/ 4072 w 5664"/>
              <a:gd name="connsiteY2" fmla="*/ 237 h 11838"/>
              <a:gd name="connsiteX3" fmla="*/ 4213 w 5664"/>
              <a:gd name="connsiteY3" fmla="*/ 296 h 11838"/>
              <a:gd name="connsiteX4" fmla="*/ 4249 w 5664"/>
              <a:gd name="connsiteY4" fmla="*/ 450 h 11838"/>
              <a:gd name="connsiteX5" fmla="*/ 4391 w 5664"/>
              <a:gd name="connsiteY5" fmla="*/ 699 h 11838"/>
              <a:gd name="connsiteX6" fmla="*/ 4581 w 5664"/>
              <a:gd name="connsiteY6" fmla="*/ 887 h 11838"/>
              <a:gd name="connsiteX7" fmla="*/ 4604 w 5664"/>
              <a:gd name="connsiteY7" fmla="*/ 1208 h 11838"/>
              <a:gd name="connsiteX8" fmla="*/ 4722 w 5664"/>
              <a:gd name="connsiteY8" fmla="*/ 1408 h 11838"/>
              <a:gd name="connsiteX9" fmla="*/ 5018 w 5664"/>
              <a:gd name="connsiteY9" fmla="*/ 1563 h 11838"/>
              <a:gd name="connsiteX10" fmla="*/ 5112 w 5664"/>
              <a:gd name="connsiteY10" fmla="*/ 1681 h 11838"/>
              <a:gd name="connsiteX11" fmla="*/ 5159 w 5664"/>
              <a:gd name="connsiteY11" fmla="*/ 1822 h 11838"/>
              <a:gd name="connsiteX12" fmla="*/ 5243 w 5664"/>
              <a:gd name="connsiteY12" fmla="*/ 1905 h 11838"/>
              <a:gd name="connsiteX13" fmla="*/ 5432 w 5664"/>
              <a:gd name="connsiteY13" fmla="*/ 2166 h 11838"/>
              <a:gd name="connsiteX14" fmla="*/ 5523 w 5664"/>
              <a:gd name="connsiteY14" fmla="*/ 2441 h 11838"/>
              <a:gd name="connsiteX15" fmla="*/ 5585 w 5664"/>
              <a:gd name="connsiteY15" fmla="*/ 2520 h 11838"/>
              <a:gd name="connsiteX16" fmla="*/ 5606 w 5664"/>
              <a:gd name="connsiteY16" fmla="*/ 2603 h 11838"/>
              <a:gd name="connsiteX17" fmla="*/ 5664 w 5664"/>
              <a:gd name="connsiteY17" fmla="*/ 2741 h 11838"/>
              <a:gd name="connsiteX18" fmla="*/ 5664 w 5664"/>
              <a:gd name="connsiteY18" fmla="*/ 3040 h 11838"/>
              <a:gd name="connsiteX19" fmla="*/ 5664 w 5664"/>
              <a:gd name="connsiteY19" fmla="*/ 3229 h 11838"/>
              <a:gd name="connsiteX20" fmla="*/ 5491 w 5664"/>
              <a:gd name="connsiteY20" fmla="*/ 3631 h 11838"/>
              <a:gd name="connsiteX21" fmla="*/ 5585 w 5664"/>
              <a:gd name="connsiteY21" fmla="*/ 4127 h 11838"/>
              <a:gd name="connsiteX22" fmla="*/ 5523 w 5664"/>
              <a:gd name="connsiteY22" fmla="*/ 4286 h 11838"/>
              <a:gd name="connsiteX23" fmla="*/ 5539 w 5664"/>
              <a:gd name="connsiteY23" fmla="*/ 4491 h 11838"/>
              <a:gd name="connsiteX24" fmla="*/ 5443 w 5664"/>
              <a:gd name="connsiteY24" fmla="*/ 5074 h 11838"/>
              <a:gd name="connsiteX25" fmla="*/ 5318 w 5664"/>
              <a:gd name="connsiteY25" fmla="*/ 6020 h 11838"/>
              <a:gd name="connsiteX26" fmla="*/ 5096 w 5664"/>
              <a:gd name="connsiteY26" fmla="*/ 6320 h 11838"/>
              <a:gd name="connsiteX27" fmla="*/ 4923 w 5664"/>
              <a:gd name="connsiteY27" fmla="*/ 6855 h 11838"/>
              <a:gd name="connsiteX28" fmla="*/ 4779 w 5664"/>
              <a:gd name="connsiteY28" fmla="*/ 7155 h 11838"/>
              <a:gd name="connsiteX29" fmla="*/ 4685 w 5664"/>
              <a:gd name="connsiteY29" fmla="*/ 7487 h 11838"/>
              <a:gd name="connsiteX30" fmla="*/ 4669 w 5664"/>
              <a:gd name="connsiteY30" fmla="*/ 7849 h 11838"/>
              <a:gd name="connsiteX31" fmla="*/ 4479 w 5664"/>
              <a:gd name="connsiteY31" fmla="*/ 8181 h 11838"/>
              <a:gd name="connsiteX32" fmla="*/ 4495 w 5664"/>
              <a:gd name="connsiteY32" fmla="*/ 8291 h 11838"/>
              <a:gd name="connsiteX33" fmla="*/ 4385 w 5664"/>
              <a:gd name="connsiteY33" fmla="*/ 8464 h 11838"/>
              <a:gd name="connsiteX34" fmla="*/ 4290 w 5664"/>
              <a:gd name="connsiteY34" fmla="*/ 8811 h 11838"/>
              <a:gd name="connsiteX35" fmla="*/ 4290 w 5664"/>
              <a:gd name="connsiteY35" fmla="*/ 9080 h 11838"/>
              <a:gd name="connsiteX36" fmla="*/ 4322 w 5664"/>
              <a:gd name="connsiteY36" fmla="*/ 9426 h 11838"/>
              <a:gd name="connsiteX37" fmla="*/ 4164 w 5664"/>
              <a:gd name="connsiteY37" fmla="*/ 9631 h 11838"/>
              <a:gd name="connsiteX38" fmla="*/ 4053 w 5664"/>
              <a:gd name="connsiteY38" fmla="*/ 9963 h 11838"/>
              <a:gd name="connsiteX39" fmla="*/ 3801 w 5664"/>
              <a:gd name="connsiteY39" fmla="*/ 10245 h 11838"/>
              <a:gd name="connsiteX40" fmla="*/ 3739 w 5664"/>
              <a:gd name="connsiteY40" fmla="*/ 10530 h 11838"/>
              <a:gd name="connsiteX41" fmla="*/ 3599 w 5664"/>
              <a:gd name="connsiteY41" fmla="*/ 10814 h 11838"/>
              <a:gd name="connsiteX42" fmla="*/ 3536 w 5664"/>
              <a:gd name="connsiteY42" fmla="*/ 11034 h 11838"/>
              <a:gd name="connsiteX43" fmla="*/ 3505 w 5664"/>
              <a:gd name="connsiteY43" fmla="*/ 11412 h 11838"/>
              <a:gd name="connsiteX44" fmla="*/ 3276 w 5664"/>
              <a:gd name="connsiteY44" fmla="*/ 11586 h 11838"/>
              <a:gd name="connsiteX45" fmla="*/ 3048 w 5664"/>
              <a:gd name="connsiteY45" fmla="*/ 11744 h 11838"/>
              <a:gd name="connsiteX46" fmla="*/ 2812 w 5664"/>
              <a:gd name="connsiteY46" fmla="*/ 11838 h 11838"/>
              <a:gd name="connsiteX47" fmla="*/ 2464 w 5664"/>
              <a:gd name="connsiteY47" fmla="*/ 11838 h 11838"/>
              <a:gd name="connsiteX48" fmla="*/ 2150 w 5664"/>
              <a:gd name="connsiteY48" fmla="*/ 11555 h 11838"/>
              <a:gd name="connsiteX49" fmla="*/ 1991 w 5664"/>
              <a:gd name="connsiteY49" fmla="*/ 11271 h 11838"/>
              <a:gd name="connsiteX50" fmla="*/ 1944 w 5664"/>
              <a:gd name="connsiteY50" fmla="*/ 11003 h 11838"/>
              <a:gd name="connsiteX51" fmla="*/ 1637 w 5664"/>
              <a:gd name="connsiteY51" fmla="*/ 10703 h 11838"/>
              <a:gd name="connsiteX52" fmla="*/ 1503 w 5664"/>
              <a:gd name="connsiteY52" fmla="*/ 10485 h 11838"/>
              <a:gd name="connsiteX53" fmla="*/ 1543 w 5664"/>
              <a:gd name="connsiteY53" fmla="*/ 10254 h 11838"/>
              <a:gd name="connsiteX54" fmla="*/ 1354 w 5664"/>
              <a:gd name="connsiteY54" fmla="*/ 9733 h 11838"/>
              <a:gd name="connsiteX55" fmla="*/ 1154 w 5664"/>
              <a:gd name="connsiteY55" fmla="*/ 8937 h 11838"/>
              <a:gd name="connsiteX56" fmla="*/ 1211 w 5664"/>
              <a:gd name="connsiteY56" fmla="*/ 8338 h 11838"/>
              <a:gd name="connsiteX57" fmla="*/ 933 w 5664"/>
              <a:gd name="connsiteY57" fmla="*/ 7770 h 11838"/>
              <a:gd name="connsiteX58" fmla="*/ 885 w 5664"/>
              <a:gd name="connsiteY58" fmla="*/ 7392 h 11838"/>
              <a:gd name="connsiteX59" fmla="*/ 857 w 5664"/>
              <a:gd name="connsiteY59" fmla="*/ 7085 h 11838"/>
              <a:gd name="connsiteX60" fmla="*/ 588 w 5664"/>
              <a:gd name="connsiteY60" fmla="*/ 6777 h 11838"/>
              <a:gd name="connsiteX61" fmla="*/ 526 w 5664"/>
              <a:gd name="connsiteY61" fmla="*/ 6446 h 11838"/>
              <a:gd name="connsiteX62" fmla="*/ 399 w 5664"/>
              <a:gd name="connsiteY62" fmla="*/ 5784 h 11838"/>
              <a:gd name="connsiteX63" fmla="*/ 337 w 5664"/>
              <a:gd name="connsiteY63" fmla="*/ 5310 h 11838"/>
              <a:gd name="connsiteX64" fmla="*/ 226 w 5664"/>
              <a:gd name="connsiteY64" fmla="*/ 5090 h 11838"/>
              <a:gd name="connsiteX65" fmla="*/ 226 w 5664"/>
              <a:gd name="connsiteY65" fmla="*/ 4648 h 11838"/>
              <a:gd name="connsiteX66" fmla="*/ 133 w 5664"/>
              <a:gd name="connsiteY66" fmla="*/ 4380 h 11838"/>
              <a:gd name="connsiteX67" fmla="*/ 133 w 5664"/>
              <a:gd name="connsiteY67" fmla="*/ 4018 h 11838"/>
              <a:gd name="connsiteX68" fmla="*/ 22 w 5664"/>
              <a:gd name="connsiteY68" fmla="*/ 3797 h 11838"/>
              <a:gd name="connsiteX69" fmla="*/ 22 w 5664"/>
              <a:gd name="connsiteY69" fmla="*/ 3435 h 11838"/>
              <a:gd name="connsiteX70" fmla="*/ 22 w 5664"/>
              <a:gd name="connsiteY70" fmla="*/ 3435 h 11838"/>
              <a:gd name="connsiteX71" fmla="*/ 29 w 5664"/>
              <a:gd name="connsiteY71" fmla="*/ 3406 h 11838"/>
              <a:gd name="connsiteX72" fmla="*/ 35 w 5664"/>
              <a:gd name="connsiteY72" fmla="*/ 3377 h 11838"/>
              <a:gd name="connsiteX73" fmla="*/ 39 w 5664"/>
              <a:gd name="connsiteY73" fmla="*/ 3341 h 11838"/>
              <a:gd name="connsiteX74" fmla="*/ 42 w 5664"/>
              <a:gd name="connsiteY74" fmla="*/ 3304 h 11838"/>
              <a:gd name="connsiteX75" fmla="*/ 43 w 5664"/>
              <a:gd name="connsiteY75" fmla="*/ 3286 h 11838"/>
              <a:gd name="connsiteX76" fmla="*/ 42 w 5664"/>
              <a:gd name="connsiteY76" fmla="*/ 3268 h 11838"/>
              <a:gd name="connsiteX77" fmla="*/ 39 w 5664"/>
              <a:gd name="connsiteY77" fmla="*/ 3252 h 11838"/>
              <a:gd name="connsiteX78" fmla="*/ 35 w 5664"/>
              <a:gd name="connsiteY78" fmla="*/ 3236 h 11838"/>
              <a:gd name="connsiteX79" fmla="*/ 29 w 5664"/>
              <a:gd name="connsiteY79" fmla="*/ 3224 h 11838"/>
              <a:gd name="connsiteX80" fmla="*/ 22 w 5664"/>
              <a:gd name="connsiteY80" fmla="*/ 3213 h 11838"/>
              <a:gd name="connsiteX81" fmla="*/ 22 w 5664"/>
              <a:gd name="connsiteY81" fmla="*/ 3213 h 11838"/>
              <a:gd name="connsiteX82" fmla="*/ 17 w 5664"/>
              <a:gd name="connsiteY82" fmla="*/ 3209 h 11838"/>
              <a:gd name="connsiteX83" fmla="*/ 14 w 5664"/>
              <a:gd name="connsiteY83" fmla="*/ 3203 h 11838"/>
              <a:gd name="connsiteX84" fmla="*/ 9 w 5664"/>
              <a:gd name="connsiteY84" fmla="*/ 3188 h 11838"/>
              <a:gd name="connsiteX85" fmla="*/ 4 w 5664"/>
              <a:gd name="connsiteY85" fmla="*/ 3171 h 11838"/>
              <a:gd name="connsiteX86" fmla="*/ 1 w 5664"/>
              <a:gd name="connsiteY86" fmla="*/ 3152 h 11838"/>
              <a:gd name="connsiteX87" fmla="*/ 0 w 5664"/>
              <a:gd name="connsiteY87" fmla="*/ 3131 h 11838"/>
              <a:gd name="connsiteX88" fmla="*/ 1 w 5664"/>
              <a:gd name="connsiteY88" fmla="*/ 3108 h 11838"/>
              <a:gd name="connsiteX89" fmla="*/ 4 w 5664"/>
              <a:gd name="connsiteY89" fmla="*/ 3061 h 11838"/>
              <a:gd name="connsiteX90" fmla="*/ 9 w 5664"/>
              <a:gd name="connsiteY90" fmla="*/ 3018 h 11838"/>
              <a:gd name="connsiteX91" fmla="*/ 14 w 5664"/>
              <a:gd name="connsiteY91" fmla="*/ 2981 h 11838"/>
              <a:gd name="connsiteX92" fmla="*/ 22 w 5664"/>
              <a:gd name="connsiteY92" fmla="*/ 2946 h 11838"/>
              <a:gd name="connsiteX93" fmla="*/ 0 w 5664"/>
              <a:gd name="connsiteY93" fmla="*/ 2803 h 11838"/>
              <a:gd name="connsiteX0" fmla="*/ 0 w 5664"/>
              <a:gd name="connsiteY0" fmla="*/ 2566 h 11601"/>
              <a:gd name="connsiteX1" fmla="*/ 4072 w 5664"/>
              <a:gd name="connsiteY1" fmla="*/ 0 h 11601"/>
              <a:gd name="connsiteX2" fmla="*/ 4213 w 5664"/>
              <a:gd name="connsiteY2" fmla="*/ 59 h 11601"/>
              <a:gd name="connsiteX3" fmla="*/ 4249 w 5664"/>
              <a:gd name="connsiteY3" fmla="*/ 213 h 11601"/>
              <a:gd name="connsiteX4" fmla="*/ 4391 w 5664"/>
              <a:gd name="connsiteY4" fmla="*/ 462 h 11601"/>
              <a:gd name="connsiteX5" fmla="*/ 4581 w 5664"/>
              <a:gd name="connsiteY5" fmla="*/ 650 h 11601"/>
              <a:gd name="connsiteX6" fmla="*/ 4604 w 5664"/>
              <a:gd name="connsiteY6" fmla="*/ 971 h 11601"/>
              <a:gd name="connsiteX7" fmla="*/ 4722 w 5664"/>
              <a:gd name="connsiteY7" fmla="*/ 1171 h 11601"/>
              <a:gd name="connsiteX8" fmla="*/ 5018 w 5664"/>
              <a:gd name="connsiteY8" fmla="*/ 1326 h 11601"/>
              <a:gd name="connsiteX9" fmla="*/ 5112 w 5664"/>
              <a:gd name="connsiteY9" fmla="*/ 1444 h 11601"/>
              <a:gd name="connsiteX10" fmla="*/ 5159 w 5664"/>
              <a:gd name="connsiteY10" fmla="*/ 1585 h 11601"/>
              <a:gd name="connsiteX11" fmla="*/ 5243 w 5664"/>
              <a:gd name="connsiteY11" fmla="*/ 1668 h 11601"/>
              <a:gd name="connsiteX12" fmla="*/ 5432 w 5664"/>
              <a:gd name="connsiteY12" fmla="*/ 1929 h 11601"/>
              <a:gd name="connsiteX13" fmla="*/ 5523 w 5664"/>
              <a:gd name="connsiteY13" fmla="*/ 2204 h 11601"/>
              <a:gd name="connsiteX14" fmla="*/ 5585 w 5664"/>
              <a:gd name="connsiteY14" fmla="*/ 2283 h 11601"/>
              <a:gd name="connsiteX15" fmla="*/ 5606 w 5664"/>
              <a:gd name="connsiteY15" fmla="*/ 2366 h 11601"/>
              <a:gd name="connsiteX16" fmla="*/ 5664 w 5664"/>
              <a:gd name="connsiteY16" fmla="*/ 2504 h 11601"/>
              <a:gd name="connsiteX17" fmla="*/ 5664 w 5664"/>
              <a:gd name="connsiteY17" fmla="*/ 2803 h 11601"/>
              <a:gd name="connsiteX18" fmla="*/ 5664 w 5664"/>
              <a:gd name="connsiteY18" fmla="*/ 2992 h 11601"/>
              <a:gd name="connsiteX19" fmla="*/ 5491 w 5664"/>
              <a:gd name="connsiteY19" fmla="*/ 3394 h 11601"/>
              <a:gd name="connsiteX20" fmla="*/ 5585 w 5664"/>
              <a:gd name="connsiteY20" fmla="*/ 3890 h 11601"/>
              <a:gd name="connsiteX21" fmla="*/ 5523 w 5664"/>
              <a:gd name="connsiteY21" fmla="*/ 4049 h 11601"/>
              <a:gd name="connsiteX22" fmla="*/ 5539 w 5664"/>
              <a:gd name="connsiteY22" fmla="*/ 4254 h 11601"/>
              <a:gd name="connsiteX23" fmla="*/ 5443 w 5664"/>
              <a:gd name="connsiteY23" fmla="*/ 4837 h 11601"/>
              <a:gd name="connsiteX24" fmla="*/ 5318 w 5664"/>
              <a:gd name="connsiteY24" fmla="*/ 5783 h 11601"/>
              <a:gd name="connsiteX25" fmla="*/ 5096 w 5664"/>
              <a:gd name="connsiteY25" fmla="*/ 6083 h 11601"/>
              <a:gd name="connsiteX26" fmla="*/ 4923 w 5664"/>
              <a:gd name="connsiteY26" fmla="*/ 6618 h 11601"/>
              <a:gd name="connsiteX27" fmla="*/ 4779 w 5664"/>
              <a:gd name="connsiteY27" fmla="*/ 6918 h 11601"/>
              <a:gd name="connsiteX28" fmla="*/ 4685 w 5664"/>
              <a:gd name="connsiteY28" fmla="*/ 7250 h 11601"/>
              <a:gd name="connsiteX29" fmla="*/ 4669 w 5664"/>
              <a:gd name="connsiteY29" fmla="*/ 7612 h 11601"/>
              <a:gd name="connsiteX30" fmla="*/ 4479 w 5664"/>
              <a:gd name="connsiteY30" fmla="*/ 7944 h 11601"/>
              <a:gd name="connsiteX31" fmla="*/ 4495 w 5664"/>
              <a:gd name="connsiteY31" fmla="*/ 8054 h 11601"/>
              <a:gd name="connsiteX32" fmla="*/ 4385 w 5664"/>
              <a:gd name="connsiteY32" fmla="*/ 8227 h 11601"/>
              <a:gd name="connsiteX33" fmla="*/ 4290 w 5664"/>
              <a:gd name="connsiteY33" fmla="*/ 8574 h 11601"/>
              <a:gd name="connsiteX34" fmla="*/ 4290 w 5664"/>
              <a:gd name="connsiteY34" fmla="*/ 8843 h 11601"/>
              <a:gd name="connsiteX35" fmla="*/ 4322 w 5664"/>
              <a:gd name="connsiteY35" fmla="*/ 9189 h 11601"/>
              <a:gd name="connsiteX36" fmla="*/ 4164 w 5664"/>
              <a:gd name="connsiteY36" fmla="*/ 9394 h 11601"/>
              <a:gd name="connsiteX37" fmla="*/ 4053 w 5664"/>
              <a:gd name="connsiteY37" fmla="*/ 9726 h 11601"/>
              <a:gd name="connsiteX38" fmla="*/ 3801 w 5664"/>
              <a:gd name="connsiteY38" fmla="*/ 10008 h 11601"/>
              <a:gd name="connsiteX39" fmla="*/ 3739 w 5664"/>
              <a:gd name="connsiteY39" fmla="*/ 10293 h 11601"/>
              <a:gd name="connsiteX40" fmla="*/ 3599 w 5664"/>
              <a:gd name="connsiteY40" fmla="*/ 10577 h 11601"/>
              <a:gd name="connsiteX41" fmla="*/ 3536 w 5664"/>
              <a:gd name="connsiteY41" fmla="*/ 10797 h 11601"/>
              <a:gd name="connsiteX42" fmla="*/ 3505 w 5664"/>
              <a:gd name="connsiteY42" fmla="*/ 11175 h 11601"/>
              <a:gd name="connsiteX43" fmla="*/ 3276 w 5664"/>
              <a:gd name="connsiteY43" fmla="*/ 11349 h 11601"/>
              <a:gd name="connsiteX44" fmla="*/ 3048 w 5664"/>
              <a:gd name="connsiteY44" fmla="*/ 11507 h 11601"/>
              <a:gd name="connsiteX45" fmla="*/ 2812 w 5664"/>
              <a:gd name="connsiteY45" fmla="*/ 11601 h 11601"/>
              <a:gd name="connsiteX46" fmla="*/ 2464 w 5664"/>
              <a:gd name="connsiteY46" fmla="*/ 11601 h 11601"/>
              <a:gd name="connsiteX47" fmla="*/ 2150 w 5664"/>
              <a:gd name="connsiteY47" fmla="*/ 11318 h 11601"/>
              <a:gd name="connsiteX48" fmla="*/ 1991 w 5664"/>
              <a:gd name="connsiteY48" fmla="*/ 11034 h 11601"/>
              <a:gd name="connsiteX49" fmla="*/ 1944 w 5664"/>
              <a:gd name="connsiteY49" fmla="*/ 10766 h 11601"/>
              <a:gd name="connsiteX50" fmla="*/ 1637 w 5664"/>
              <a:gd name="connsiteY50" fmla="*/ 10466 h 11601"/>
              <a:gd name="connsiteX51" fmla="*/ 1503 w 5664"/>
              <a:gd name="connsiteY51" fmla="*/ 10248 h 11601"/>
              <a:gd name="connsiteX52" fmla="*/ 1543 w 5664"/>
              <a:gd name="connsiteY52" fmla="*/ 10017 h 11601"/>
              <a:gd name="connsiteX53" fmla="*/ 1354 w 5664"/>
              <a:gd name="connsiteY53" fmla="*/ 9496 h 11601"/>
              <a:gd name="connsiteX54" fmla="*/ 1154 w 5664"/>
              <a:gd name="connsiteY54" fmla="*/ 8700 h 11601"/>
              <a:gd name="connsiteX55" fmla="*/ 1211 w 5664"/>
              <a:gd name="connsiteY55" fmla="*/ 8101 h 11601"/>
              <a:gd name="connsiteX56" fmla="*/ 933 w 5664"/>
              <a:gd name="connsiteY56" fmla="*/ 7533 h 11601"/>
              <a:gd name="connsiteX57" fmla="*/ 885 w 5664"/>
              <a:gd name="connsiteY57" fmla="*/ 7155 h 11601"/>
              <a:gd name="connsiteX58" fmla="*/ 857 w 5664"/>
              <a:gd name="connsiteY58" fmla="*/ 6848 h 11601"/>
              <a:gd name="connsiteX59" fmla="*/ 588 w 5664"/>
              <a:gd name="connsiteY59" fmla="*/ 6540 h 11601"/>
              <a:gd name="connsiteX60" fmla="*/ 526 w 5664"/>
              <a:gd name="connsiteY60" fmla="*/ 6209 h 11601"/>
              <a:gd name="connsiteX61" fmla="*/ 399 w 5664"/>
              <a:gd name="connsiteY61" fmla="*/ 5547 h 11601"/>
              <a:gd name="connsiteX62" fmla="*/ 337 w 5664"/>
              <a:gd name="connsiteY62" fmla="*/ 5073 h 11601"/>
              <a:gd name="connsiteX63" fmla="*/ 226 w 5664"/>
              <a:gd name="connsiteY63" fmla="*/ 4853 h 11601"/>
              <a:gd name="connsiteX64" fmla="*/ 226 w 5664"/>
              <a:gd name="connsiteY64" fmla="*/ 4411 h 11601"/>
              <a:gd name="connsiteX65" fmla="*/ 133 w 5664"/>
              <a:gd name="connsiteY65" fmla="*/ 4143 h 11601"/>
              <a:gd name="connsiteX66" fmla="*/ 133 w 5664"/>
              <a:gd name="connsiteY66" fmla="*/ 3781 h 11601"/>
              <a:gd name="connsiteX67" fmla="*/ 22 w 5664"/>
              <a:gd name="connsiteY67" fmla="*/ 3560 h 11601"/>
              <a:gd name="connsiteX68" fmla="*/ 22 w 5664"/>
              <a:gd name="connsiteY68" fmla="*/ 3198 h 11601"/>
              <a:gd name="connsiteX69" fmla="*/ 22 w 5664"/>
              <a:gd name="connsiteY69" fmla="*/ 3198 h 11601"/>
              <a:gd name="connsiteX70" fmla="*/ 29 w 5664"/>
              <a:gd name="connsiteY70" fmla="*/ 3169 h 11601"/>
              <a:gd name="connsiteX71" fmla="*/ 35 w 5664"/>
              <a:gd name="connsiteY71" fmla="*/ 3140 h 11601"/>
              <a:gd name="connsiteX72" fmla="*/ 39 w 5664"/>
              <a:gd name="connsiteY72" fmla="*/ 3104 h 11601"/>
              <a:gd name="connsiteX73" fmla="*/ 42 w 5664"/>
              <a:gd name="connsiteY73" fmla="*/ 3067 h 11601"/>
              <a:gd name="connsiteX74" fmla="*/ 43 w 5664"/>
              <a:gd name="connsiteY74" fmla="*/ 3049 h 11601"/>
              <a:gd name="connsiteX75" fmla="*/ 42 w 5664"/>
              <a:gd name="connsiteY75" fmla="*/ 3031 h 11601"/>
              <a:gd name="connsiteX76" fmla="*/ 39 w 5664"/>
              <a:gd name="connsiteY76" fmla="*/ 3015 h 11601"/>
              <a:gd name="connsiteX77" fmla="*/ 35 w 5664"/>
              <a:gd name="connsiteY77" fmla="*/ 2999 h 11601"/>
              <a:gd name="connsiteX78" fmla="*/ 29 w 5664"/>
              <a:gd name="connsiteY78" fmla="*/ 2987 h 11601"/>
              <a:gd name="connsiteX79" fmla="*/ 22 w 5664"/>
              <a:gd name="connsiteY79" fmla="*/ 2976 h 11601"/>
              <a:gd name="connsiteX80" fmla="*/ 22 w 5664"/>
              <a:gd name="connsiteY80" fmla="*/ 2976 h 11601"/>
              <a:gd name="connsiteX81" fmla="*/ 17 w 5664"/>
              <a:gd name="connsiteY81" fmla="*/ 2972 h 11601"/>
              <a:gd name="connsiteX82" fmla="*/ 14 w 5664"/>
              <a:gd name="connsiteY82" fmla="*/ 2966 h 11601"/>
              <a:gd name="connsiteX83" fmla="*/ 9 w 5664"/>
              <a:gd name="connsiteY83" fmla="*/ 2951 h 11601"/>
              <a:gd name="connsiteX84" fmla="*/ 4 w 5664"/>
              <a:gd name="connsiteY84" fmla="*/ 2934 h 11601"/>
              <a:gd name="connsiteX85" fmla="*/ 1 w 5664"/>
              <a:gd name="connsiteY85" fmla="*/ 2915 h 11601"/>
              <a:gd name="connsiteX86" fmla="*/ 0 w 5664"/>
              <a:gd name="connsiteY86" fmla="*/ 2894 h 11601"/>
              <a:gd name="connsiteX87" fmla="*/ 1 w 5664"/>
              <a:gd name="connsiteY87" fmla="*/ 2871 h 11601"/>
              <a:gd name="connsiteX88" fmla="*/ 4 w 5664"/>
              <a:gd name="connsiteY88" fmla="*/ 2824 h 11601"/>
              <a:gd name="connsiteX89" fmla="*/ 9 w 5664"/>
              <a:gd name="connsiteY89" fmla="*/ 2781 h 11601"/>
              <a:gd name="connsiteX90" fmla="*/ 14 w 5664"/>
              <a:gd name="connsiteY90" fmla="*/ 2744 h 11601"/>
              <a:gd name="connsiteX91" fmla="*/ 22 w 5664"/>
              <a:gd name="connsiteY91" fmla="*/ 2709 h 11601"/>
              <a:gd name="connsiteX92" fmla="*/ 0 w 5664"/>
              <a:gd name="connsiteY92" fmla="*/ 2566 h 11601"/>
              <a:gd name="connsiteX0" fmla="*/ 0 w 5664"/>
              <a:gd name="connsiteY0" fmla="*/ 2507 h 11542"/>
              <a:gd name="connsiteX1" fmla="*/ 4213 w 5664"/>
              <a:gd name="connsiteY1" fmla="*/ 0 h 11542"/>
              <a:gd name="connsiteX2" fmla="*/ 4249 w 5664"/>
              <a:gd name="connsiteY2" fmla="*/ 154 h 11542"/>
              <a:gd name="connsiteX3" fmla="*/ 4391 w 5664"/>
              <a:gd name="connsiteY3" fmla="*/ 403 h 11542"/>
              <a:gd name="connsiteX4" fmla="*/ 4581 w 5664"/>
              <a:gd name="connsiteY4" fmla="*/ 591 h 11542"/>
              <a:gd name="connsiteX5" fmla="*/ 4604 w 5664"/>
              <a:gd name="connsiteY5" fmla="*/ 912 h 11542"/>
              <a:gd name="connsiteX6" fmla="*/ 4722 w 5664"/>
              <a:gd name="connsiteY6" fmla="*/ 1112 h 11542"/>
              <a:gd name="connsiteX7" fmla="*/ 5018 w 5664"/>
              <a:gd name="connsiteY7" fmla="*/ 1267 h 11542"/>
              <a:gd name="connsiteX8" fmla="*/ 5112 w 5664"/>
              <a:gd name="connsiteY8" fmla="*/ 1385 h 11542"/>
              <a:gd name="connsiteX9" fmla="*/ 5159 w 5664"/>
              <a:gd name="connsiteY9" fmla="*/ 1526 h 11542"/>
              <a:gd name="connsiteX10" fmla="*/ 5243 w 5664"/>
              <a:gd name="connsiteY10" fmla="*/ 1609 h 11542"/>
              <a:gd name="connsiteX11" fmla="*/ 5432 w 5664"/>
              <a:gd name="connsiteY11" fmla="*/ 1870 h 11542"/>
              <a:gd name="connsiteX12" fmla="*/ 5523 w 5664"/>
              <a:gd name="connsiteY12" fmla="*/ 2145 h 11542"/>
              <a:gd name="connsiteX13" fmla="*/ 5585 w 5664"/>
              <a:gd name="connsiteY13" fmla="*/ 2224 h 11542"/>
              <a:gd name="connsiteX14" fmla="*/ 5606 w 5664"/>
              <a:gd name="connsiteY14" fmla="*/ 2307 h 11542"/>
              <a:gd name="connsiteX15" fmla="*/ 5664 w 5664"/>
              <a:gd name="connsiteY15" fmla="*/ 2445 h 11542"/>
              <a:gd name="connsiteX16" fmla="*/ 5664 w 5664"/>
              <a:gd name="connsiteY16" fmla="*/ 2744 h 11542"/>
              <a:gd name="connsiteX17" fmla="*/ 5664 w 5664"/>
              <a:gd name="connsiteY17" fmla="*/ 2933 h 11542"/>
              <a:gd name="connsiteX18" fmla="*/ 5491 w 5664"/>
              <a:gd name="connsiteY18" fmla="*/ 3335 h 11542"/>
              <a:gd name="connsiteX19" fmla="*/ 5585 w 5664"/>
              <a:gd name="connsiteY19" fmla="*/ 3831 h 11542"/>
              <a:gd name="connsiteX20" fmla="*/ 5523 w 5664"/>
              <a:gd name="connsiteY20" fmla="*/ 3990 h 11542"/>
              <a:gd name="connsiteX21" fmla="*/ 5539 w 5664"/>
              <a:gd name="connsiteY21" fmla="*/ 4195 h 11542"/>
              <a:gd name="connsiteX22" fmla="*/ 5443 w 5664"/>
              <a:gd name="connsiteY22" fmla="*/ 4778 h 11542"/>
              <a:gd name="connsiteX23" fmla="*/ 5318 w 5664"/>
              <a:gd name="connsiteY23" fmla="*/ 5724 h 11542"/>
              <a:gd name="connsiteX24" fmla="*/ 5096 w 5664"/>
              <a:gd name="connsiteY24" fmla="*/ 6024 h 11542"/>
              <a:gd name="connsiteX25" fmla="*/ 4923 w 5664"/>
              <a:gd name="connsiteY25" fmla="*/ 6559 h 11542"/>
              <a:gd name="connsiteX26" fmla="*/ 4779 w 5664"/>
              <a:gd name="connsiteY26" fmla="*/ 6859 h 11542"/>
              <a:gd name="connsiteX27" fmla="*/ 4685 w 5664"/>
              <a:gd name="connsiteY27" fmla="*/ 7191 h 11542"/>
              <a:gd name="connsiteX28" fmla="*/ 4669 w 5664"/>
              <a:gd name="connsiteY28" fmla="*/ 7553 h 11542"/>
              <a:gd name="connsiteX29" fmla="*/ 4479 w 5664"/>
              <a:gd name="connsiteY29" fmla="*/ 7885 h 11542"/>
              <a:gd name="connsiteX30" fmla="*/ 4495 w 5664"/>
              <a:gd name="connsiteY30" fmla="*/ 7995 h 11542"/>
              <a:gd name="connsiteX31" fmla="*/ 4385 w 5664"/>
              <a:gd name="connsiteY31" fmla="*/ 8168 h 11542"/>
              <a:gd name="connsiteX32" fmla="*/ 4290 w 5664"/>
              <a:gd name="connsiteY32" fmla="*/ 8515 h 11542"/>
              <a:gd name="connsiteX33" fmla="*/ 4290 w 5664"/>
              <a:gd name="connsiteY33" fmla="*/ 8784 h 11542"/>
              <a:gd name="connsiteX34" fmla="*/ 4322 w 5664"/>
              <a:gd name="connsiteY34" fmla="*/ 9130 h 11542"/>
              <a:gd name="connsiteX35" fmla="*/ 4164 w 5664"/>
              <a:gd name="connsiteY35" fmla="*/ 9335 h 11542"/>
              <a:gd name="connsiteX36" fmla="*/ 4053 w 5664"/>
              <a:gd name="connsiteY36" fmla="*/ 9667 h 11542"/>
              <a:gd name="connsiteX37" fmla="*/ 3801 w 5664"/>
              <a:gd name="connsiteY37" fmla="*/ 9949 h 11542"/>
              <a:gd name="connsiteX38" fmla="*/ 3739 w 5664"/>
              <a:gd name="connsiteY38" fmla="*/ 10234 h 11542"/>
              <a:gd name="connsiteX39" fmla="*/ 3599 w 5664"/>
              <a:gd name="connsiteY39" fmla="*/ 10518 h 11542"/>
              <a:gd name="connsiteX40" fmla="*/ 3536 w 5664"/>
              <a:gd name="connsiteY40" fmla="*/ 10738 h 11542"/>
              <a:gd name="connsiteX41" fmla="*/ 3505 w 5664"/>
              <a:gd name="connsiteY41" fmla="*/ 11116 h 11542"/>
              <a:gd name="connsiteX42" fmla="*/ 3276 w 5664"/>
              <a:gd name="connsiteY42" fmla="*/ 11290 h 11542"/>
              <a:gd name="connsiteX43" fmla="*/ 3048 w 5664"/>
              <a:gd name="connsiteY43" fmla="*/ 11448 h 11542"/>
              <a:gd name="connsiteX44" fmla="*/ 2812 w 5664"/>
              <a:gd name="connsiteY44" fmla="*/ 11542 h 11542"/>
              <a:gd name="connsiteX45" fmla="*/ 2464 w 5664"/>
              <a:gd name="connsiteY45" fmla="*/ 11542 h 11542"/>
              <a:gd name="connsiteX46" fmla="*/ 2150 w 5664"/>
              <a:gd name="connsiteY46" fmla="*/ 11259 h 11542"/>
              <a:gd name="connsiteX47" fmla="*/ 1991 w 5664"/>
              <a:gd name="connsiteY47" fmla="*/ 10975 h 11542"/>
              <a:gd name="connsiteX48" fmla="*/ 1944 w 5664"/>
              <a:gd name="connsiteY48" fmla="*/ 10707 h 11542"/>
              <a:gd name="connsiteX49" fmla="*/ 1637 w 5664"/>
              <a:gd name="connsiteY49" fmla="*/ 10407 h 11542"/>
              <a:gd name="connsiteX50" fmla="*/ 1503 w 5664"/>
              <a:gd name="connsiteY50" fmla="*/ 10189 h 11542"/>
              <a:gd name="connsiteX51" fmla="*/ 1543 w 5664"/>
              <a:gd name="connsiteY51" fmla="*/ 9958 h 11542"/>
              <a:gd name="connsiteX52" fmla="*/ 1354 w 5664"/>
              <a:gd name="connsiteY52" fmla="*/ 9437 h 11542"/>
              <a:gd name="connsiteX53" fmla="*/ 1154 w 5664"/>
              <a:gd name="connsiteY53" fmla="*/ 8641 h 11542"/>
              <a:gd name="connsiteX54" fmla="*/ 1211 w 5664"/>
              <a:gd name="connsiteY54" fmla="*/ 8042 h 11542"/>
              <a:gd name="connsiteX55" fmla="*/ 933 w 5664"/>
              <a:gd name="connsiteY55" fmla="*/ 7474 h 11542"/>
              <a:gd name="connsiteX56" fmla="*/ 885 w 5664"/>
              <a:gd name="connsiteY56" fmla="*/ 7096 h 11542"/>
              <a:gd name="connsiteX57" fmla="*/ 857 w 5664"/>
              <a:gd name="connsiteY57" fmla="*/ 6789 h 11542"/>
              <a:gd name="connsiteX58" fmla="*/ 588 w 5664"/>
              <a:gd name="connsiteY58" fmla="*/ 6481 h 11542"/>
              <a:gd name="connsiteX59" fmla="*/ 526 w 5664"/>
              <a:gd name="connsiteY59" fmla="*/ 6150 h 11542"/>
              <a:gd name="connsiteX60" fmla="*/ 399 w 5664"/>
              <a:gd name="connsiteY60" fmla="*/ 5488 h 11542"/>
              <a:gd name="connsiteX61" fmla="*/ 337 w 5664"/>
              <a:gd name="connsiteY61" fmla="*/ 5014 h 11542"/>
              <a:gd name="connsiteX62" fmla="*/ 226 w 5664"/>
              <a:gd name="connsiteY62" fmla="*/ 4794 h 11542"/>
              <a:gd name="connsiteX63" fmla="*/ 226 w 5664"/>
              <a:gd name="connsiteY63" fmla="*/ 4352 h 11542"/>
              <a:gd name="connsiteX64" fmla="*/ 133 w 5664"/>
              <a:gd name="connsiteY64" fmla="*/ 4084 h 11542"/>
              <a:gd name="connsiteX65" fmla="*/ 133 w 5664"/>
              <a:gd name="connsiteY65" fmla="*/ 3722 h 11542"/>
              <a:gd name="connsiteX66" fmla="*/ 22 w 5664"/>
              <a:gd name="connsiteY66" fmla="*/ 3501 h 11542"/>
              <a:gd name="connsiteX67" fmla="*/ 22 w 5664"/>
              <a:gd name="connsiteY67" fmla="*/ 3139 h 11542"/>
              <a:gd name="connsiteX68" fmla="*/ 22 w 5664"/>
              <a:gd name="connsiteY68" fmla="*/ 3139 h 11542"/>
              <a:gd name="connsiteX69" fmla="*/ 29 w 5664"/>
              <a:gd name="connsiteY69" fmla="*/ 3110 h 11542"/>
              <a:gd name="connsiteX70" fmla="*/ 35 w 5664"/>
              <a:gd name="connsiteY70" fmla="*/ 3081 h 11542"/>
              <a:gd name="connsiteX71" fmla="*/ 39 w 5664"/>
              <a:gd name="connsiteY71" fmla="*/ 3045 h 11542"/>
              <a:gd name="connsiteX72" fmla="*/ 42 w 5664"/>
              <a:gd name="connsiteY72" fmla="*/ 3008 h 11542"/>
              <a:gd name="connsiteX73" fmla="*/ 43 w 5664"/>
              <a:gd name="connsiteY73" fmla="*/ 2990 h 11542"/>
              <a:gd name="connsiteX74" fmla="*/ 42 w 5664"/>
              <a:gd name="connsiteY74" fmla="*/ 2972 h 11542"/>
              <a:gd name="connsiteX75" fmla="*/ 39 w 5664"/>
              <a:gd name="connsiteY75" fmla="*/ 2956 h 11542"/>
              <a:gd name="connsiteX76" fmla="*/ 35 w 5664"/>
              <a:gd name="connsiteY76" fmla="*/ 2940 h 11542"/>
              <a:gd name="connsiteX77" fmla="*/ 29 w 5664"/>
              <a:gd name="connsiteY77" fmla="*/ 2928 h 11542"/>
              <a:gd name="connsiteX78" fmla="*/ 22 w 5664"/>
              <a:gd name="connsiteY78" fmla="*/ 2917 h 11542"/>
              <a:gd name="connsiteX79" fmla="*/ 22 w 5664"/>
              <a:gd name="connsiteY79" fmla="*/ 2917 h 11542"/>
              <a:gd name="connsiteX80" fmla="*/ 17 w 5664"/>
              <a:gd name="connsiteY80" fmla="*/ 2913 h 11542"/>
              <a:gd name="connsiteX81" fmla="*/ 14 w 5664"/>
              <a:gd name="connsiteY81" fmla="*/ 2907 h 11542"/>
              <a:gd name="connsiteX82" fmla="*/ 9 w 5664"/>
              <a:gd name="connsiteY82" fmla="*/ 2892 h 11542"/>
              <a:gd name="connsiteX83" fmla="*/ 4 w 5664"/>
              <a:gd name="connsiteY83" fmla="*/ 2875 h 11542"/>
              <a:gd name="connsiteX84" fmla="*/ 1 w 5664"/>
              <a:gd name="connsiteY84" fmla="*/ 2856 h 11542"/>
              <a:gd name="connsiteX85" fmla="*/ 0 w 5664"/>
              <a:gd name="connsiteY85" fmla="*/ 2835 h 11542"/>
              <a:gd name="connsiteX86" fmla="*/ 1 w 5664"/>
              <a:gd name="connsiteY86" fmla="*/ 2812 h 11542"/>
              <a:gd name="connsiteX87" fmla="*/ 4 w 5664"/>
              <a:gd name="connsiteY87" fmla="*/ 2765 h 11542"/>
              <a:gd name="connsiteX88" fmla="*/ 9 w 5664"/>
              <a:gd name="connsiteY88" fmla="*/ 2722 h 11542"/>
              <a:gd name="connsiteX89" fmla="*/ 14 w 5664"/>
              <a:gd name="connsiteY89" fmla="*/ 2685 h 11542"/>
              <a:gd name="connsiteX90" fmla="*/ 22 w 5664"/>
              <a:gd name="connsiteY90" fmla="*/ 2650 h 11542"/>
              <a:gd name="connsiteX91" fmla="*/ 0 w 5664"/>
              <a:gd name="connsiteY91" fmla="*/ 2507 h 11542"/>
              <a:gd name="connsiteX0" fmla="*/ 4249 w 5664"/>
              <a:gd name="connsiteY0" fmla="*/ 0 h 11388"/>
              <a:gd name="connsiteX1" fmla="*/ 4391 w 5664"/>
              <a:gd name="connsiteY1" fmla="*/ 249 h 11388"/>
              <a:gd name="connsiteX2" fmla="*/ 4581 w 5664"/>
              <a:gd name="connsiteY2" fmla="*/ 437 h 11388"/>
              <a:gd name="connsiteX3" fmla="*/ 4604 w 5664"/>
              <a:gd name="connsiteY3" fmla="*/ 758 h 11388"/>
              <a:gd name="connsiteX4" fmla="*/ 4722 w 5664"/>
              <a:gd name="connsiteY4" fmla="*/ 958 h 11388"/>
              <a:gd name="connsiteX5" fmla="*/ 5018 w 5664"/>
              <a:gd name="connsiteY5" fmla="*/ 1113 h 11388"/>
              <a:gd name="connsiteX6" fmla="*/ 5112 w 5664"/>
              <a:gd name="connsiteY6" fmla="*/ 1231 h 11388"/>
              <a:gd name="connsiteX7" fmla="*/ 5159 w 5664"/>
              <a:gd name="connsiteY7" fmla="*/ 1372 h 11388"/>
              <a:gd name="connsiteX8" fmla="*/ 5243 w 5664"/>
              <a:gd name="connsiteY8" fmla="*/ 1455 h 11388"/>
              <a:gd name="connsiteX9" fmla="*/ 5432 w 5664"/>
              <a:gd name="connsiteY9" fmla="*/ 1716 h 11388"/>
              <a:gd name="connsiteX10" fmla="*/ 5523 w 5664"/>
              <a:gd name="connsiteY10" fmla="*/ 1991 h 11388"/>
              <a:gd name="connsiteX11" fmla="*/ 5585 w 5664"/>
              <a:gd name="connsiteY11" fmla="*/ 2070 h 11388"/>
              <a:gd name="connsiteX12" fmla="*/ 5606 w 5664"/>
              <a:gd name="connsiteY12" fmla="*/ 2153 h 11388"/>
              <a:gd name="connsiteX13" fmla="*/ 5664 w 5664"/>
              <a:gd name="connsiteY13" fmla="*/ 2291 h 11388"/>
              <a:gd name="connsiteX14" fmla="*/ 5664 w 5664"/>
              <a:gd name="connsiteY14" fmla="*/ 2590 h 11388"/>
              <a:gd name="connsiteX15" fmla="*/ 5664 w 5664"/>
              <a:gd name="connsiteY15" fmla="*/ 2779 h 11388"/>
              <a:gd name="connsiteX16" fmla="*/ 5491 w 5664"/>
              <a:gd name="connsiteY16" fmla="*/ 3181 h 11388"/>
              <a:gd name="connsiteX17" fmla="*/ 5585 w 5664"/>
              <a:gd name="connsiteY17" fmla="*/ 3677 h 11388"/>
              <a:gd name="connsiteX18" fmla="*/ 5523 w 5664"/>
              <a:gd name="connsiteY18" fmla="*/ 3836 h 11388"/>
              <a:gd name="connsiteX19" fmla="*/ 5539 w 5664"/>
              <a:gd name="connsiteY19" fmla="*/ 4041 h 11388"/>
              <a:gd name="connsiteX20" fmla="*/ 5443 w 5664"/>
              <a:gd name="connsiteY20" fmla="*/ 4624 h 11388"/>
              <a:gd name="connsiteX21" fmla="*/ 5318 w 5664"/>
              <a:gd name="connsiteY21" fmla="*/ 5570 h 11388"/>
              <a:gd name="connsiteX22" fmla="*/ 5096 w 5664"/>
              <a:gd name="connsiteY22" fmla="*/ 5870 h 11388"/>
              <a:gd name="connsiteX23" fmla="*/ 4923 w 5664"/>
              <a:gd name="connsiteY23" fmla="*/ 6405 h 11388"/>
              <a:gd name="connsiteX24" fmla="*/ 4779 w 5664"/>
              <a:gd name="connsiteY24" fmla="*/ 6705 h 11388"/>
              <a:gd name="connsiteX25" fmla="*/ 4685 w 5664"/>
              <a:gd name="connsiteY25" fmla="*/ 7037 h 11388"/>
              <a:gd name="connsiteX26" fmla="*/ 4669 w 5664"/>
              <a:gd name="connsiteY26" fmla="*/ 7399 h 11388"/>
              <a:gd name="connsiteX27" fmla="*/ 4479 w 5664"/>
              <a:gd name="connsiteY27" fmla="*/ 7731 h 11388"/>
              <a:gd name="connsiteX28" fmla="*/ 4495 w 5664"/>
              <a:gd name="connsiteY28" fmla="*/ 7841 h 11388"/>
              <a:gd name="connsiteX29" fmla="*/ 4385 w 5664"/>
              <a:gd name="connsiteY29" fmla="*/ 8014 h 11388"/>
              <a:gd name="connsiteX30" fmla="*/ 4290 w 5664"/>
              <a:gd name="connsiteY30" fmla="*/ 8361 h 11388"/>
              <a:gd name="connsiteX31" fmla="*/ 4290 w 5664"/>
              <a:gd name="connsiteY31" fmla="*/ 8630 h 11388"/>
              <a:gd name="connsiteX32" fmla="*/ 4322 w 5664"/>
              <a:gd name="connsiteY32" fmla="*/ 8976 h 11388"/>
              <a:gd name="connsiteX33" fmla="*/ 4164 w 5664"/>
              <a:gd name="connsiteY33" fmla="*/ 9181 h 11388"/>
              <a:gd name="connsiteX34" fmla="*/ 4053 w 5664"/>
              <a:gd name="connsiteY34" fmla="*/ 9513 h 11388"/>
              <a:gd name="connsiteX35" fmla="*/ 3801 w 5664"/>
              <a:gd name="connsiteY35" fmla="*/ 9795 h 11388"/>
              <a:gd name="connsiteX36" fmla="*/ 3739 w 5664"/>
              <a:gd name="connsiteY36" fmla="*/ 10080 h 11388"/>
              <a:gd name="connsiteX37" fmla="*/ 3599 w 5664"/>
              <a:gd name="connsiteY37" fmla="*/ 10364 h 11388"/>
              <a:gd name="connsiteX38" fmla="*/ 3536 w 5664"/>
              <a:gd name="connsiteY38" fmla="*/ 10584 h 11388"/>
              <a:gd name="connsiteX39" fmla="*/ 3505 w 5664"/>
              <a:gd name="connsiteY39" fmla="*/ 10962 h 11388"/>
              <a:gd name="connsiteX40" fmla="*/ 3276 w 5664"/>
              <a:gd name="connsiteY40" fmla="*/ 11136 h 11388"/>
              <a:gd name="connsiteX41" fmla="*/ 3048 w 5664"/>
              <a:gd name="connsiteY41" fmla="*/ 11294 h 11388"/>
              <a:gd name="connsiteX42" fmla="*/ 2812 w 5664"/>
              <a:gd name="connsiteY42" fmla="*/ 11388 h 11388"/>
              <a:gd name="connsiteX43" fmla="*/ 2464 w 5664"/>
              <a:gd name="connsiteY43" fmla="*/ 11388 h 11388"/>
              <a:gd name="connsiteX44" fmla="*/ 2150 w 5664"/>
              <a:gd name="connsiteY44" fmla="*/ 11105 h 11388"/>
              <a:gd name="connsiteX45" fmla="*/ 1991 w 5664"/>
              <a:gd name="connsiteY45" fmla="*/ 10821 h 11388"/>
              <a:gd name="connsiteX46" fmla="*/ 1944 w 5664"/>
              <a:gd name="connsiteY46" fmla="*/ 10553 h 11388"/>
              <a:gd name="connsiteX47" fmla="*/ 1637 w 5664"/>
              <a:gd name="connsiteY47" fmla="*/ 10253 h 11388"/>
              <a:gd name="connsiteX48" fmla="*/ 1503 w 5664"/>
              <a:gd name="connsiteY48" fmla="*/ 10035 h 11388"/>
              <a:gd name="connsiteX49" fmla="*/ 1543 w 5664"/>
              <a:gd name="connsiteY49" fmla="*/ 9804 h 11388"/>
              <a:gd name="connsiteX50" fmla="*/ 1354 w 5664"/>
              <a:gd name="connsiteY50" fmla="*/ 9283 h 11388"/>
              <a:gd name="connsiteX51" fmla="*/ 1154 w 5664"/>
              <a:gd name="connsiteY51" fmla="*/ 8487 h 11388"/>
              <a:gd name="connsiteX52" fmla="*/ 1211 w 5664"/>
              <a:gd name="connsiteY52" fmla="*/ 7888 h 11388"/>
              <a:gd name="connsiteX53" fmla="*/ 933 w 5664"/>
              <a:gd name="connsiteY53" fmla="*/ 7320 h 11388"/>
              <a:gd name="connsiteX54" fmla="*/ 885 w 5664"/>
              <a:gd name="connsiteY54" fmla="*/ 6942 h 11388"/>
              <a:gd name="connsiteX55" fmla="*/ 857 w 5664"/>
              <a:gd name="connsiteY55" fmla="*/ 6635 h 11388"/>
              <a:gd name="connsiteX56" fmla="*/ 588 w 5664"/>
              <a:gd name="connsiteY56" fmla="*/ 6327 h 11388"/>
              <a:gd name="connsiteX57" fmla="*/ 526 w 5664"/>
              <a:gd name="connsiteY57" fmla="*/ 5996 h 11388"/>
              <a:gd name="connsiteX58" fmla="*/ 399 w 5664"/>
              <a:gd name="connsiteY58" fmla="*/ 5334 h 11388"/>
              <a:gd name="connsiteX59" fmla="*/ 337 w 5664"/>
              <a:gd name="connsiteY59" fmla="*/ 4860 h 11388"/>
              <a:gd name="connsiteX60" fmla="*/ 226 w 5664"/>
              <a:gd name="connsiteY60" fmla="*/ 4640 h 11388"/>
              <a:gd name="connsiteX61" fmla="*/ 226 w 5664"/>
              <a:gd name="connsiteY61" fmla="*/ 4198 h 11388"/>
              <a:gd name="connsiteX62" fmla="*/ 133 w 5664"/>
              <a:gd name="connsiteY62" fmla="*/ 3930 h 11388"/>
              <a:gd name="connsiteX63" fmla="*/ 133 w 5664"/>
              <a:gd name="connsiteY63" fmla="*/ 3568 h 11388"/>
              <a:gd name="connsiteX64" fmla="*/ 22 w 5664"/>
              <a:gd name="connsiteY64" fmla="*/ 3347 h 11388"/>
              <a:gd name="connsiteX65" fmla="*/ 22 w 5664"/>
              <a:gd name="connsiteY65" fmla="*/ 2985 h 11388"/>
              <a:gd name="connsiteX66" fmla="*/ 22 w 5664"/>
              <a:gd name="connsiteY66" fmla="*/ 2985 h 11388"/>
              <a:gd name="connsiteX67" fmla="*/ 29 w 5664"/>
              <a:gd name="connsiteY67" fmla="*/ 2956 h 11388"/>
              <a:gd name="connsiteX68" fmla="*/ 35 w 5664"/>
              <a:gd name="connsiteY68" fmla="*/ 2927 h 11388"/>
              <a:gd name="connsiteX69" fmla="*/ 39 w 5664"/>
              <a:gd name="connsiteY69" fmla="*/ 2891 h 11388"/>
              <a:gd name="connsiteX70" fmla="*/ 42 w 5664"/>
              <a:gd name="connsiteY70" fmla="*/ 2854 h 11388"/>
              <a:gd name="connsiteX71" fmla="*/ 43 w 5664"/>
              <a:gd name="connsiteY71" fmla="*/ 2836 h 11388"/>
              <a:gd name="connsiteX72" fmla="*/ 42 w 5664"/>
              <a:gd name="connsiteY72" fmla="*/ 2818 h 11388"/>
              <a:gd name="connsiteX73" fmla="*/ 39 w 5664"/>
              <a:gd name="connsiteY73" fmla="*/ 2802 h 11388"/>
              <a:gd name="connsiteX74" fmla="*/ 35 w 5664"/>
              <a:gd name="connsiteY74" fmla="*/ 2786 h 11388"/>
              <a:gd name="connsiteX75" fmla="*/ 29 w 5664"/>
              <a:gd name="connsiteY75" fmla="*/ 2774 h 11388"/>
              <a:gd name="connsiteX76" fmla="*/ 22 w 5664"/>
              <a:gd name="connsiteY76" fmla="*/ 2763 h 11388"/>
              <a:gd name="connsiteX77" fmla="*/ 22 w 5664"/>
              <a:gd name="connsiteY77" fmla="*/ 2763 h 11388"/>
              <a:gd name="connsiteX78" fmla="*/ 17 w 5664"/>
              <a:gd name="connsiteY78" fmla="*/ 2759 h 11388"/>
              <a:gd name="connsiteX79" fmla="*/ 14 w 5664"/>
              <a:gd name="connsiteY79" fmla="*/ 2753 h 11388"/>
              <a:gd name="connsiteX80" fmla="*/ 9 w 5664"/>
              <a:gd name="connsiteY80" fmla="*/ 2738 h 11388"/>
              <a:gd name="connsiteX81" fmla="*/ 4 w 5664"/>
              <a:gd name="connsiteY81" fmla="*/ 2721 h 11388"/>
              <a:gd name="connsiteX82" fmla="*/ 1 w 5664"/>
              <a:gd name="connsiteY82" fmla="*/ 2702 h 11388"/>
              <a:gd name="connsiteX83" fmla="*/ 0 w 5664"/>
              <a:gd name="connsiteY83" fmla="*/ 2681 h 11388"/>
              <a:gd name="connsiteX84" fmla="*/ 1 w 5664"/>
              <a:gd name="connsiteY84" fmla="*/ 2658 h 11388"/>
              <a:gd name="connsiteX85" fmla="*/ 4 w 5664"/>
              <a:gd name="connsiteY85" fmla="*/ 2611 h 11388"/>
              <a:gd name="connsiteX86" fmla="*/ 9 w 5664"/>
              <a:gd name="connsiteY86" fmla="*/ 2568 h 11388"/>
              <a:gd name="connsiteX87" fmla="*/ 14 w 5664"/>
              <a:gd name="connsiteY87" fmla="*/ 2531 h 11388"/>
              <a:gd name="connsiteX88" fmla="*/ 22 w 5664"/>
              <a:gd name="connsiteY88" fmla="*/ 2496 h 11388"/>
              <a:gd name="connsiteX89" fmla="*/ 0 w 5664"/>
              <a:gd name="connsiteY89" fmla="*/ 2353 h 11388"/>
              <a:gd name="connsiteX90" fmla="*/ 4412 w 5664"/>
              <a:gd name="connsiteY90" fmla="*/ 45 h 11388"/>
              <a:gd name="connsiteX0" fmla="*/ 4249 w 5664"/>
              <a:gd name="connsiteY0" fmla="*/ 0 h 11388"/>
              <a:gd name="connsiteX1" fmla="*/ 4391 w 5664"/>
              <a:gd name="connsiteY1" fmla="*/ 249 h 11388"/>
              <a:gd name="connsiteX2" fmla="*/ 4581 w 5664"/>
              <a:gd name="connsiteY2" fmla="*/ 437 h 11388"/>
              <a:gd name="connsiteX3" fmla="*/ 4604 w 5664"/>
              <a:gd name="connsiteY3" fmla="*/ 758 h 11388"/>
              <a:gd name="connsiteX4" fmla="*/ 4722 w 5664"/>
              <a:gd name="connsiteY4" fmla="*/ 958 h 11388"/>
              <a:gd name="connsiteX5" fmla="*/ 5018 w 5664"/>
              <a:gd name="connsiteY5" fmla="*/ 1113 h 11388"/>
              <a:gd name="connsiteX6" fmla="*/ 5112 w 5664"/>
              <a:gd name="connsiteY6" fmla="*/ 1231 h 11388"/>
              <a:gd name="connsiteX7" fmla="*/ 5159 w 5664"/>
              <a:gd name="connsiteY7" fmla="*/ 1372 h 11388"/>
              <a:gd name="connsiteX8" fmla="*/ 5243 w 5664"/>
              <a:gd name="connsiteY8" fmla="*/ 1455 h 11388"/>
              <a:gd name="connsiteX9" fmla="*/ 5432 w 5664"/>
              <a:gd name="connsiteY9" fmla="*/ 1716 h 11388"/>
              <a:gd name="connsiteX10" fmla="*/ 5523 w 5664"/>
              <a:gd name="connsiteY10" fmla="*/ 1991 h 11388"/>
              <a:gd name="connsiteX11" fmla="*/ 5585 w 5664"/>
              <a:gd name="connsiteY11" fmla="*/ 2070 h 11388"/>
              <a:gd name="connsiteX12" fmla="*/ 5606 w 5664"/>
              <a:gd name="connsiteY12" fmla="*/ 2153 h 11388"/>
              <a:gd name="connsiteX13" fmla="*/ 5664 w 5664"/>
              <a:gd name="connsiteY13" fmla="*/ 2291 h 11388"/>
              <a:gd name="connsiteX14" fmla="*/ 5664 w 5664"/>
              <a:gd name="connsiteY14" fmla="*/ 2590 h 11388"/>
              <a:gd name="connsiteX15" fmla="*/ 5664 w 5664"/>
              <a:gd name="connsiteY15" fmla="*/ 2779 h 11388"/>
              <a:gd name="connsiteX16" fmla="*/ 5491 w 5664"/>
              <a:gd name="connsiteY16" fmla="*/ 3181 h 11388"/>
              <a:gd name="connsiteX17" fmla="*/ 5585 w 5664"/>
              <a:gd name="connsiteY17" fmla="*/ 3677 h 11388"/>
              <a:gd name="connsiteX18" fmla="*/ 5523 w 5664"/>
              <a:gd name="connsiteY18" fmla="*/ 3836 h 11388"/>
              <a:gd name="connsiteX19" fmla="*/ 5539 w 5664"/>
              <a:gd name="connsiteY19" fmla="*/ 4041 h 11388"/>
              <a:gd name="connsiteX20" fmla="*/ 5443 w 5664"/>
              <a:gd name="connsiteY20" fmla="*/ 4624 h 11388"/>
              <a:gd name="connsiteX21" fmla="*/ 5318 w 5664"/>
              <a:gd name="connsiteY21" fmla="*/ 5570 h 11388"/>
              <a:gd name="connsiteX22" fmla="*/ 5096 w 5664"/>
              <a:gd name="connsiteY22" fmla="*/ 5870 h 11388"/>
              <a:gd name="connsiteX23" fmla="*/ 4923 w 5664"/>
              <a:gd name="connsiteY23" fmla="*/ 6405 h 11388"/>
              <a:gd name="connsiteX24" fmla="*/ 4779 w 5664"/>
              <a:gd name="connsiteY24" fmla="*/ 6705 h 11388"/>
              <a:gd name="connsiteX25" fmla="*/ 4685 w 5664"/>
              <a:gd name="connsiteY25" fmla="*/ 7037 h 11388"/>
              <a:gd name="connsiteX26" fmla="*/ 4669 w 5664"/>
              <a:gd name="connsiteY26" fmla="*/ 7399 h 11388"/>
              <a:gd name="connsiteX27" fmla="*/ 4479 w 5664"/>
              <a:gd name="connsiteY27" fmla="*/ 7731 h 11388"/>
              <a:gd name="connsiteX28" fmla="*/ 4495 w 5664"/>
              <a:gd name="connsiteY28" fmla="*/ 7841 h 11388"/>
              <a:gd name="connsiteX29" fmla="*/ 4385 w 5664"/>
              <a:gd name="connsiteY29" fmla="*/ 8014 h 11388"/>
              <a:gd name="connsiteX30" fmla="*/ 4290 w 5664"/>
              <a:gd name="connsiteY30" fmla="*/ 8361 h 11388"/>
              <a:gd name="connsiteX31" fmla="*/ 4290 w 5664"/>
              <a:gd name="connsiteY31" fmla="*/ 8630 h 11388"/>
              <a:gd name="connsiteX32" fmla="*/ 4322 w 5664"/>
              <a:gd name="connsiteY32" fmla="*/ 8976 h 11388"/>
              <a:gd name="connsiteX33" fmla="*/ 4164 w 5664"/>
              <a:gd name="connsiteY33" fmla="*/ 9181 h 11388"/>
              <a:gd name="connsiteX34" fmla="*/ 4053 w 5664"/>
              <a:gd name="connsiteY34" fmla="*/ 9513 h 11388"/>
              <a:gd name="connsiteX35" fmla="*/ 3801 w 5664"/>
              <a:gd name="connsiteY35" fmla="*/ 9795 h 11388"/>
              <a:gd name="connsiteX36" fmla="*/ 3739 w 5664"/>
              <a:gd name="connsiteY36" fmla="*/ 10080 h 11388"/>
              <a:gd name="connsiteX37" fmla="*/ 3599 w 5664"/>
              <a:gd name="connsiteY37" fmla="*/ 10364 h 11388"/>
              <a:gd name="connsiteX38" fmla="*/ 3536 w 5664"/>
              <a:gd name="connsiteY38" fmla="*/ 10584 h 11388"/>
              <a:gd name="connsiteX39" fmla="*/ 3505 w 5664"/>
              <a:gd name="connsiteY39" fmla="*/ 10962 h 11388"/>
              <a:gd name="connsiteX40" fmla="*/ 3276 w 5664"/>
              <a:gd name="connsiteY40" fmla="*/ 11136 h 11388"/>
              <a:gd name="connsiteX41" fmla="*/ 3048 w 5664"/>
              <a:gd name="connsiteY41" fmla="*/ 11294 h 11388"/>
              <a:gd name="connsiteX42" fmla="*/ 2812 w 5664"/>
              <a:gd name="connsiteY42" fmla="*/ 11388 h 11388"/>
              <a:gd name="connsiteX43" fmla="*/ 2464 w 5664"/>
              <a:gd name="connsiteY43" fmla="*/ 11388 h 11388"/>
              <a:gd name="connsiteX44" fmla="*/ 2150 w 5664"/>
              <a:gd name="connsiteY44" fmla="*/ 11105 h 11388"/>
              <a:gd name="connsiteX45" fmla="*/ 1991 w 5664"/>
              <a:gd name="connsiteY45" fmla="*/ 10821 h 11388"/>
              <a:gd name="connsiteX46" fmla="*/ 1944 w 5664"/>
              <a:gd name="connsiteY46" fmla="*/ 10553 h 11388"/>
              <a:gd name="connsiteX47" fmla="*/ 1637 w 5664"/>
              <a:gd name="connsiteY47" fmla="*/ 10253 h 11388"/>
              <a:gd name="connsiteX48" fmla="*/ 1503 w 5664"/>
              <a:gd name="connsiteY48" fmla="*/ 10035 h 11388"/>
              <a:gd name="connsiteX49" fmla="*/ 1543 w 5664"/>
              <a:gd name="connsiteY49" fmla="*/ 9804 h 11388"/>
              <a:gd name="connsiteX50" fmla="*/ 1354 w 5664"/>
              <a:gd name="connsiteY50" fmla="*/ 9283 h 11388"/>
              <a:gd name="connsiteX51" fmla="*/ 1154 w 5664"/>
              <a:gd name="connsiteY51" fmla="*/ 8487 h 11388"/>
              <a:gd name="connsiteX52" fmla="*/ 1211 w 5664"/>
              <a:gd name="connsiteY52" fmla="*/ 7888 h 11388"/>
              <a:gd name="connsiteX53" fmla="*/ 933 w 5664"/>
              <a:gd name="connsiteY53" fmla="*/ 7320 h 11388"/>
              <a:gd name="connsiteX54" fmla="*/ 885 w 5664"/>
              <a:gd name="connsiteY54" fmla="*/ 6942 h 11388"/>
              <a:gd name="connsiteX55" fmla="*/ 857 w 5664"/>
              <a:gd name="connsiteY55" fmla="*/ 6635 h 11388"/>
              <a:gd name="connsiteX56" fmla="*/ 588 w 5664"/>
              <a:gd name="connsiteY56" fmla="*/ 6327 h 11388"/>
              <a:gd name="connsiteX57" fmla="*/ 526 w 5664"/>
              <a:gd name="connsiteY57" fmla="*/ 5996 h 11388"/>
              <a:gd name="connsiteX58" fmla="*/ 399 w 5664"/>
              <a:gd name="connsiteY58" fmla="*/ 5334 h 11388"/>
              <a:gd name="connsiteX59" fmla="*/ 337 w 5664"/>
              <a:gd name="connsiteY59" fmla="*/ 4860 h 11388"/>
              <a:gd name="connsiteX60" fmla="*/ 226 w 5664"/>
              <a:gd name="connsiteY60" fmla="*/ 4640 h 11388"/>
              <a:gd name="connsiteX61" fmla="*/ 226 w 5664"/>
              <a:gd name="connsiteY61" fmla="*/ 4198 h 11388"/>
              <a:gd name="connsiteX62" fmla="*/ 133 w 5664"/>
              <a:gd name="connsiteY62" fmla="*/ 3930 h 11388"/>
              <a:gd name="connsiteX63" fmla="*/ 133 w 5664"/>
              <a:gd name="connsiteY63" fmla="*/ 3568 h 11388"/>
              <a:gd name="connsiteX64" fmla="*/ 22 w 5664"/>
              <a:gd name="connsiteY64" fmla="*/ 3347 h 11388"/>
              <a:gd name="connsiteX65" fmla="*/ 22 w 5664"/>
              <a:gd name="connsiteY65" fmla="*/ 2985 h 11388"/>
              <a:gd name="connsiteX66" fmla="*/ 22 w 5664"/>
              <a:gd name="connsiteY66" fmla="*/ 2985 h 11388"/>
              <a:gd name="connsiteX67" fmla="*/ 29 w 5664"/>
              <a:gd name="connsiteY67" fmla="*/ 2956 h 11388"/>
              <a:gd name="connsiteX68" fmla="*/ 35 w 5664"/>
              <a:gd name="connsiteY68" fmla="*/ 2927 h 11388"/>
              <a:gd name="connsiteX69" fmla="*/ 39 w 5664"/>
              <a:gd name="connsiteY69" fmla="*/ 2891 h 11388"/>
              <a:gd name="connsiteX70" fmla="*/ 42 w 5664"/>
              <a:gd name="connsiteY70" fmla="*/ 2854 h 11388"/>
              <a:gd name="connsiteX71" fmla="*/ 43 w 5664"/>
              <a:gd name="connsiteY71" fmla="*/ 2836 h 11388"/>
              <a:gd name="connsiteX72" fmla="*/ 42 w 5664"/>
              <a:gd name="connsiteY72" fmla="*/ 2818 h 11388"/>
              <a:gd name="connsiteX73" fmla="*/ 39 w 5664"/>
              <a:gd name="connsiteY73" fmla="*/ 2802 h 11388"/>
              <a:gd name="connsiteX74" fmla="*/ 35 w 5664"/>
              <a:gd name="connsiteY74" fmla="*/ 2786 h 11388"/>
              <a:gd name="connsiteX75" fmla="*/ 29 w 5664"/>
              <a:gd name="connsiteY75" fmla="*/ 2774 h 11388"/>
              <a:gd name="connsiteX76" fmla="*/ 22 w 5664"/>
              <a:gd name="connsiteY76" fmla="*/ 2763 h 11388"/>
              <a:gd name="connsiteX77" fmla="*/ 22 w 5664"/>
              <a:gd name="connsiteY77" fmla="*/ 2763 h 11388"/>
              <a:gd name="connsiteX78" fmla="*/ 17 w 5664"/>
              <a:gd name="connsiteY78" fmla="*/ 2759 h 11388"/>
              <a:gd name="connsiteX79" fmla="*/ 14 w 5664"/>
              <a:gd name="connsiteY79" fmla="*/ 2753 h 11388"/>
              <a:gd name="connsiteX80" fmla="*/ 9 w 5664"/>
              <a:gd name="connsiteY80" fmla="*/ 2738 h 11388"/>
              <a:gd name="connsiteX81" fmla="*/ 4 w 5664"/>
              <a:gd name="connsiteY81" fmla="*/ 2721 h 11388"/>
              <a:gd name="connsiteX82" fmla="*/ 1 w 5664"/>
              <a:gd name="connsiteY82" fmla="*/ 2702 h 11388"/>
              <a:gd name="connsiteX83" fmla="*/ 0 w 5664"/>
              <a:gd name="connsiteY83" fmla="*/ 2681 h 11388"/>
              <a:gd name="connsiteX84" fmla="*/ 1 w 5664"/>
              <a:gd name="connsiteY84" fmla="*/ 2658 h 11388"/>
              <a:gd name="connsiteX85" fmla="*/ 4 w 5664"/>
              <a:gd name="connsiteY85" fmla="*/ 2611 h 11388"/>
              <a:gd name="connsiteX86" fmla="*/ 9 w 5664"/>
              <a:gd name="connsiteY86" fmla="*/ 2568 h 11388"/>
              <a:gd name="connsiteX87" fmla="*/ 14 w 5664"/>
              <a:gd name="connsiteY87" fmla="*/ 2531 h 11388"/>
              <a:gd name="connsiteX88" fmla="*/ 22 w 5664"/>
              <a:gd name="connsiteY88" fmla="*/ 2496 h 11388"/>
              <a:gd name="connsiteX89" fmla="*/ 0 w 5664"/>
              <a:gd name="connsiteY89" fmla="*/ 2353 h 11388"/>
              <a:gd name="connsiteX90" fmla="*/ 4412 w 5664"/>
              <a:gd name="connsiteY90" fmla="*/ 45 h 11388"/>
              <a:gd name="connsiteX91" fmla="*/ 4249 w 5664"/>
              <a:gd name="connsiteY91" fmla="*/ 0 h 11388"/>
              <a:gd name="connsiteX0" fmla="*/ 4249 w 5664"/>
              <a:gd name="connsiteY0" fmla="*/ 0 h 11388"/>
              <a:gd name="connsiteX1" fmla="*/ 4391 w 5664"/>
              <a:gd name="connsiteY1" fmla="*/ 249 h 11388"/>
              <a:gd name="connsiteX2" fmla="*/ 4581 w 5664"/>
              <a:gd name="connsiteY2" fmla="*/ 437 h 11388"/>
              <a:gd name="connsiteX3" fmla="*/ 4604 w 5664"/>
              <a:gd name="connsiteY3" fmla="*/ 758 h 11388"/>
              <a:gd name="connsiteX4" fmla="*/ 4722 w 5664"/>
              <a:gd name="connsiteY4" fmla="*/ 958 h 11388"/>
              <a:gd name="connsiteX5" fmla="*/ 5018 w 5664"/>
              <a:gd name="connsiteY5" fmla="*/ 1113 h 11388"/>
              <a:gd name="connsiteX6" fmla="*/ 5112 w 5664"/>
              <a:gd name="connsiteY6" fmla="*/ 1231 h 11388"/>
              <a:gd name="connsiteX7" fmla="*/ 5159 w 5664"/>
              <a:gd name="connsiteY7" fmla="*/ 1372 h 11388"/>
              <a:gd name="connsiteX8" fmla="*/ 5243 w 5664"/>
              <a:gd name="connsiteY8" fmla="*/ 1455 h 11388"/>
              <a:gd name="connsiteX9" fmla="*/ 5432 w 5664"/>
              <a:gd name="connsiteY9" fmla="*/ 1716 h 11388"/>
              <a:gd name="connsiteX10" fmla="*/ 5523 w 5664"/>
              <a:gd name="connsiteY10" fmla="*/ 1991 h 11388"/>
              <a:gd name="connsiteX11" fmla="*/ 5585 w 5664"/>
              <a:gd name="connsiteY11" fmla="*/ 2070 h 11388"/>
              <a:gd name="connsiteX12" fmla="*/ 5606 w 5664"/>
              <a:gd name="connsiteY12" fmla="*/ 2153 h 11388"/>
              <a:gd name="connsiteX13" fmla="*/ 5664 w 5664"/>
              <a:gd name="connsiteY13" fmla="*/ 2291 h 11388"/>
              <a:gd name="connsiteX14" fmla="*/ 5664 w 5664"/>
              <a:gd name="connsiteY14" fmla="*/ 2590 h 11388"/>
              <a:gd name="connsiteX15" fmla="*/ 5664 w 5664"/>
              <a:gd name="connsiteY15" fmla="*/ 2779 h 11388"/>
              <a:gd name="connsiteX16" fmla="*/ 5491 w 5664"/>
              <a:gd name="connsiteY16" fmla="*/ 3181 h 11388"/>
              <a:gd name="connsiteX17" fmla="*/ 5585 w 5664"/>
              <a:gd name="connsiteY17" fmla="*/ 3677 h 11388"/>
              <a:gd name="connsiteX18" fmla="*/ 5523 w 5664"/>
              <a:gd name="connsiteY18" fmla="*/ 3836 h 11388"/>
              <a:gd name="connsiteX19" fmla="*/ 5539 w 5664"/>
              <a:gd name="connsiteY19" fmla="*/ 4041 h 11388"/>
              <a:gd name="connsiteX20" fmla="*/ 5443 w 5664"/>
              <a:gd name="connsiteY20" fmla="*/ 4624 h 11388"/>
              <a:gd name="connsiteX21" fmla="*/ 5318 w 5664"/>
              <a:gd name="connsiteY21" fmla="*/ 5570 h 11388"/>
              <a:gd name="connsiteX22" fmla="*/ 5096 w 5664"/>
              <a:gd name="connsiteY22" fmla="*/ 5870 h 11388"/>
              <a:gd name="connsiteX23" fmla="*/ 4923 w 5664"/>
              <a:gd name="connsiteY23" fmla="*/ 6405 h 11388"/>
              <a:gd name="connsiteX24" fmla="*/ 4779 w 5664"/>
              <a:gd name="connsiteY24" fmla="*/ 6705 h 11388"/>
              <a:gd name="connsiteX25" fmla="*/ 4685 w 5664"/>
              <a:gd name="connsiteY25" fmla="*/ 7037 h 11388"/>
              <a:gd name="connsiteX26" fmla="*/ 4669 w 5664"/>
              <a:gd name="connsiteY26" fmla="*/ 7399 h 11388"/>
              <a:gd name="connsiteX27" fmla="*/ 4479 w 5664"/>
              <a:gd name="connsiteY27" fmla="*/ 7731 h 11388"/>
              <a:gd name="connsiteX28" fmla="*/ 4495 w 5664"/>
              <a:gd name="connsiteY28" fmla="*/ 7841 h 11388"/>
              <a:gd name="connsiteX29" fmla="*/ 4385 w 5664"/>
              <a:gd name="connsiteY29" fmla="*/ 8014 h 11388"/>
              <a:gd name="connsiteX30" fmla="*/ 4290 w 5664"/>
              <a:gd name="connsiteY30" fmla="*/ 8361 h 11388"/>
              <a:gd name="connsiteX31" fmla="*/ 4290 w 5664"/>
              <a:gd name="connsiteY31" fmla="*/ 8630 h 11388"/>
              <a:gd name="connsiteX32" fmla="*/ 4322 w 5664"/>
              <a:gd name="connsiteY32" fmla="*/ 8976 h 11388"/>
              <a:gd name="connsiteX33" fmla="*/ 4164 w 5664"/>
              <a:gd name="connsiteY33" fmla="*/ 9181 h 11388"/>
              <a:gd name="connsiteX34" fmla="*/ 4053 w 5664"/>
              <a:gd name="connsiteY34" fmla="*/ 9513 h 11388"/>
              <a:gd name="connsiteX35" fmla="*/ 3801 w 5664"/>
              <a:gd name="connsiteY35" fmla="*/ 9795 h 11388"/>
              <a:gd name="connsiteX36" fmla="*/ 3739 w 5664"/>
              <a:gd name="connsiteY36" fmla="*/ 10080 h 11388"/>
              <a:gd name="connsiteX37" fmla="*/ 3599 w 5664"/>
              <a:gd name="connsiteY37" fmla="*/ 10364 h 11388"/>
              <a:gd name="connsiteX38" fmla="*/ 3536 w 5664"/>
              <a:gd name="connsiteY38" fmla="*/ 10584 h 11388"/>
              <a:gd name="connsiteX39" fmla="*/ 3505 w 5664"/>
              <a:gd name="connsiteY39" fmla="*/ 10962 h 11388"/>
              <a:gd name="connsiteX40" fmla="*/ 3276 w 5664"/>
              <a:gd name="connsiteY40" fmla="*/ 11136 h 11388"/>
              <a:gd name="connsiteX41" fmla="*/ 3048 w 5664"/>
              <a:gd name="connsiteY41" fmla="*/ 11294 h 11388"/>
              <a:gd name="connsiteX42" fmla="*/ 2812 w 5664"/>
              <a:gd name="connsiteY42" fmla="*/ 11388 h 11388"/>
              <a:gd name="connsiteX43" fmla="*/ 2464 w 5664"/>
              <a:gd name="connsiteY43" fmla="*/ 11388 h 11388"/>
              <a:gd name="connsiteX44" fmla="*/ 2150 w 5664"/>
              <a:gd name="connsiteY44" fmla="*/ 11105 h 11388"/>
              <a:gd name="connsiteX45" fmla="*/ 1991 w 5664"/>
              <a:gd name="connsiteY45" fmla="*/ 10821 h 11388"/>
              <a:gd name="connsiteX46" fmla="*/ 1944 w 5664"/>
              <a:gd name="connsiteY46" fmla="*/ 10553 h 11388"/>
              <a:gd name="connsiteX47" fmla="*/ 1637 w 5664"/>
              <a:gd name="connsiteY47" fmla="*/ 10253 h 11388"/>
              <a:gd name="connsiteX48" fmla="*/ 1503 w 5664"/>
              <a:gd name="connsiteY48" fmla="*/ 10035 h 11388"/>
              <a:gd name="connsiteX49" fmla="*/ 1543 w 5664"/>
              <a:gd name="connsiteY49" fmla="*/ 9804 h 11388"/>
              <a:gd name="connsiteX50" fmla="*/ 1354 w 5664"/>
              <a:gd name="connsiteY50" fmla="*/ 9283 h 11388"/>
              <a:gd name="connsiteX51" fmla="*/ 1154 w 5664"/>
              <a:gd name="connsiteY51" fmla="*/ 8487 h 11388"/>
              <a:gd name="connsiteX52" fmla="*/ 1211 w 5664"/>
              <a:gd name="connsiteY52" fmla="*/ 7888 h 11388"/>
              <a:gd name="connsiteX53" fmla="*/ 933 w 5664"/>
              <a:gd name="connsiteY53" fmla="*/ 7320 h 11388"/>
              <a:gd name="connsiteX54" fmla="*/ 885 w 5664"/>
              <a:gd name="connsiteY54" fmla="*/ 6942 h 11388"/>
              <a:gd name="connsiteX55" fmla="*/ 857 w 5664"/>
              <a:gd name="connsiteY55" fmla="*/ 6635 h 11388"/>
              <a:gd name="connsiteX56" fmla="*/ 588 w 5664"/>
              <a:gd name="connsiteY56" fmla="*/ 6327 h 11388"/>
              <a:gd name="connsiteX57" fmla="*/ 526 w 5664"/>
              <a:gd name="connsiteY57" fmla="*/ 5996 h 11388"/>
              <a:gd name="connsiteX58" fmla="*/ 399 w 5664"/>
              <a:gd name="connsiteY58" fmla="*/ 5334 h 11388"/>
              <a:gd name="connsiteX59" fmla="*/ 337 w 5664"/>
              <a:gd name="connsiteY59" fmla="*/ 4860 h 11388"/>
              <a:gd name="connsiteX60" fmla="*/ 226 w 5664"/>
              <a:gd name="connsiteY60" fmla="*/ 4640 h 11388"/>
              <a:gd name="connsiteX61" fmla="*/ 226 w 5664"/>
              <a:gd name="connsiteY61" fmla="*/ 4198 h 11388"/>
              <a:gd name="connsiteX62" fmla="*/ 133 w 5664"/>
              <a:gd name="connsiteY62" fmla="*/ 3930 h 11388"/>
              <a:gd name="connsiteX63" fmla="*/ 133 w 5664"/>
              <a:gd name="connsiteY63" fmla="*/ 3568 h 11388"/>
              <a:gd name="connsiteX64" fmla="*/ 22 w 5664"/>
              <a:gd name="connsiteY64" fmla="*/ 3347 h 11388"/>
              <a:gd name="connsiteX65" fmla="*/ 22 w 5664"/>
              <a:gd name="connsiteY65" fmla="*/ 2985 h 11388"/>
              <a:gd name="connsiteX66" fmla="*/ 22 w 5664"/>
              <a:gd name="connsiteY66" fmla="*/ 2985 h 11388"/>
              <a:gd name="connsiteX67" fmla="*/ 29 w 5664"/>
              <a:gd name="connsiteY67" fmla="*/ 2956 h 11388"/>
              <a:gd name="connsiteX68" fmla="*/ 35 w 5664"/>
              <a:gd name="connsiteY68" fmla="*/ 2927 h 11388"/>
              <a:gd name="connsiteX69" fmla="*/ 39 w 5664"/>
              <a:gd name="connsiteY69" fmla="*/ 2891 h 11388"/>
              <a:gd name="connsiteX70" fmla="*/ 42 w 5664"/>
              <a:gd name="connsiteY70" fmla="*/ 2854 h 11388"/>
              <a:gd name="connsiteX71" fmla="*/ 43 w 5664"/>
              <a:gd name="connsiteY71" fmla="*/ 2836 h 11388"/>
              <a:gd name="connsiteX72" fmla="*/ 42 w 5664"/>
              <a:gd name="connsiteY72" fmla="*/ 2818 h 11388"/>
              <a:gd name="connsiteX73" fmla="*/ 39 w 5664"/>
              <a:gd name="connsiteY73" fmla="*/ 2802 h 11388"/>
              <a:gd name="connsiteX74" fmla="*/ 35 w 5664"/>
              <a:gd name="connsiteY74" fmla="*/ 2786 h 11388"/>
              <a:gd name="connsiteX75" fmla="*/ 29 w 5664"/>
              <a:gd name="connsiteY75" fmla="*/ 2774 h 11388"/>
              <a:gd name="connsiteX76" fmla="*/ 22 w 5664"/>
              <a:gd name="connsiteY76" fmla="*/ 2763 h 11388"/>
              <a:gd name="connsiteX77" fmla="*/ 22 w 5664"/>
              <a:gd name="connsiteY77" fmla="*/ 2763 h 11388"/>
              <a:gd name="connsiteX78" fmla="*/ 17 w 5664"/>
              <a:gd name="connsiteY78" fmla="*/ 2759 h 11388"/>
              <a:gd name="connsiteX79" fmla="*/ 14 w 5664"/>
              <a:gd name="connsiteY79" fmla="*/ 2753 h 11388"/>
              <a:gd name="connsiteX80" fmla="*/ 9 w 5664"/>
              <a:gd name="connsiteY80" fmla="*/ 2738 h 11388"/>
              <a:gd name="connsiteX81" fmla="*/ 4 w 5664"/>
              <a:gd name="connsiteY81" fmla="*/ 2721 h 11388"/>
              <a:gd name="connsiteX82" fmla="*/ 1 w 5664"/>
              <a:gd name="connsiteY82" fmla="*/ 2702 h 11388"/>
              <a:gd name="connsiteX83" fmla="*/ 0 w 5664"/>
              <a:gd name="connsiteY83" fmla="*/ 2681 h 11388"/>
              <a:gd name="connsiteX84" fmla="*/ 1 w 5664"/>
              <a:gd name="connsiteY84" fmla="*/ 2658 h 11388"/>
              <a:gd name="connsiteX85" fmla="*/ 4 w 5664"/>
              <a:gd name="connsiteY85" fmla="*/ 2611 h 11388"/>
              <a:gd name="connsiteX86" fmla="*/ 9 w 5664"/>
              <a:gd name="connsiteY86" fmla="*/ 2568 h 11388"/>
              <a:gd name="connsiteX87" fmla="*/ 14 w 5664"/>
              <a:gd name="connsiteY87" fmla="*/ 2531 h 11388"/>
              <a:gd name="connsiteX88" fmla="*/ 22 w 5664"/>
              <a:gd name="connsiteY88" fmla="*/ 2496 h 11388"/>
              <a:gd name="connsiteX89" fmla="*/ 0 w 5664"/>
              <a:gd name="connsiteY89" fmla="*/ 2353 h 11388"/>
              <a:gd name="connsiteX90" fmla="*/ 4611 w 5664"/>
              <a:gd name="connsiteY90" fmla="*/ 244 h 11388"/>
              <a:gd name="connsiteX0" fmla="*/ 4249 w 5664"/>
              <a:gd name="connsiteY0" fmla="*/ 0 h 11388"/>
              <a:gd name="connsiteX1" fmla="*/ 4391 w 5664"/>
              <a:gd name="connsiteY1" fmla="*/ 249 h 11388"/>
              <a:gd name="connsiteX2" fmla="*/ 4581 w 5664"/>
              <a:gd name="connsiteY2" fmla="*/ 437 h 11388"/>
              <a:gd name="connsiteX3" fmla="*/ 4604 w 5664"/>
              <a:gd name="connsiteY3" fmla="*/ 758 h 11388"/>
              <a:gd name="connsiteX4" fmla="*/ 4722 w 5664"/>
              <a:gd name="connsiteY4" fmla="*/ 958 h 11388"/>
              <a:gd name="connsiteX5" fmla="*/ 5018 w 5664"/>
              <a:gd name="connsiteY5" fmla="*/ 1113 h 11388"/>
              <a:gd name="connsiteX6" fmla="*/ 5112 w 5664"/>
              <a:gd name="connsiteY6" fmla="*/ 1231 h 11388"/>
              <a:gd name="connsiteX7" fmla="*/ 5159 w 5664"/>
              <a:gd name="connsiteY7" fmla="*/ 1372 h 11388"/>
              <a:gd name="connsiteX8" fmla="*/ 5243 w 5664"/>
              <a:gd name="connsiteY8" fmla="*/ 1455 h 11388"/>
              <a:gd name="connsiteX9" fmla="*/ 5432 w 5664"/>
              <a:gd name="connsiteY9" fmla="*/ 1716 h 11388"/>
              <a:gd name="connsiteX10" fmla="*/ 5523 w 5664"/>
              <a:gd name="connsiteY10" fmla="*/ 1991 h 11388"/>
              <a:gd name="connsiteX11" fmla="*/ 5585 w 5664"/>
              <a:gd name="connsiteY11" fmla="*/ 2070 h 11388"/>
              <a:gd name="connsiteX12" fmla="*/ 5606 w 5664"/>
              <a:gd name="connsiteY12" fmla="*/ 2153 h 11388"/>
              <a:gd name="connsiteX13" fmla="*/ 5664 w 5664"/>
              <a:gd name="connsiteY13" fmla="*/ 2291 h 11388"/>
              <a:gd name="connsiteX14" fmla="*/ 5664 w 5664"/>
              <a:gd name="connsiteY14" fmla="*/ 2590 h 11388"/>
              <a:gd name="connsiteX15" fmla="*/ 5664 w 5664"/>
              <a:gd name="connsiteY15" fmla="*/ 2779 h 11388"/>
              <a:gd name="connsiteX16" fmla="*/ 5491 w 5664"/>
              <a:gd name="connsiteY16" fmla="*/ 3181 h 11388"/>
              <a:gd name="connsiteX17" fmla="*/ 5585 w 5664"/>
              <a:gd name="connsiteY17" fmla="*/ 3677 h 11388"/>
              <a:gd name="connsiteX18" fmla="*/ 5523 w 5664"/>
              <a:gd name="connsiteY18" fmla="*/ 3836 h 11388"/>
              <a:gd name="connsiteX19" fmla="*/ 5539 w 5664"/>
              <a:gd name="connsiteY19" fmla="*/ 4041 h 11388"/>
              <a:gd name="connsiteX20" fmla="*/ 5443 w 5664"/>
              <a:gd name="connsiteY20" fmla="*/ 4624 h 11388"/>
              <a:gd name="connsiteX21" fmla="*/ 5318 w 5664"/>
              <a:gd name="connsiteY21" fmla="*/ 5570 h 11388"/>
              <a:gd name="connsiteX22" fmla="*/ 5096 w 5664"/>
              <a:gd name="connsiteY22" fmla="*/ 5870 h 11388"/>
              <a:gd name="connsiteX23" fmla="*/ 4923 w 5664"/>
              <a:gd name="connsiteY23" fmla="*/ 6405 h 11388"/>
              <a:gd name="connsiteX24" fmla="*/ 4779 w 5664"/>
              <a:gd name="connsiteY24" fmla="*/ 6705 h 11388"/>
              <a:gd name="connsiteX25" fmla="*/ 4685 w 5664"/>
              <a:gd name="connsiteY25" fmla="*/ 7037 h 11388"/>
              <a:gd name="connsiteX26" fmla="*/ 4669 w 5664"/>
              <a:gd name="connsiteY26" fmla="*/ 7399 h 11388"/>
              <a:gd name="connsiteX27" fmla="*/ 4479 w 5664"/>
              <a:gd name="connsiteY27" fmla="*/ 7731 h 11388"/>
              <a:gd name="connsiteX28" fmla="*/ 4495 w 5664"/>
              <a:gd name="connsiteY28" fmla="*/ 7841 h 11388"/>
              <a:gd name="connsiteX29" fmla="*/ 4385 w 5664"/>
              <a:gd name="connsiteY29" fmla="*/ 8014 h 11388"/>
              <a:gd name="connsiteX30" fmla="*/ 4290 w 5664"/>
              <a:gd name="connsiteY30" fmla="*/ 8361 h 11388"/>
              <a:gd name="connsiteX31" fmla="*/ 4290 w 5664"/>
              <a:gd name="connsiteY31" fmla="*/ 8630 h 11388"/>
              <a:gd name="connsiteX32" fmla="*/ 4322 w 5664"/>
              <a:gd name="connsiteY32" fmla="*/ 8976 h 11388"/>
              <a:gd name="connsiteX33" fmla="*/ 4164 w 5664"/>
              <a:gd name="connsiteY33" fmla="*/ 9181 h 11388"/>
              <a:gd name="connsiteX34" fmla="*/ 4053 w 5664"/>
              <a:gd name="connsiteY34" fmla="*/ 9513 h 11388"/>
              <a:gd name="connsiteX35" fmla="*/ 3801 w 5664"/>
              <a:gd name="connsiteY35" fmla="*/ 9795 h 11388"/>
              <a:gd name="connsiteX36" fmla="*/ 3739 w 5664"/>
              <a:gd name="connsiteY36" fmla="*/ 10080 h 11388"/>
              <a:gd name="connsiteX37" fmla="*/ 3599 w 5664"/>
              <a:gd name="connsiteY37" fmla="*/ 10364 h 11388"/>
              <a:gd name="connsiteX38" fmla="*/ 3536 w 5664"/>
              <a:gd name="connsiteY38" fmla="*/ 10584 h 11388"/>
              <a:gd name="connsiteX39" fmla="*/ 3505 w 5664"/>
              <a:gd name="connsiteY39" fmla="*/ 10962 h 11388"/>
              <a:gd name="connsiteX40" fmla="*/ 3276 w 5664"/>
              <a:gd name="connsiteY40" fmla="*/ 11136 h 11388"/>
              <a:gd name="connsiteX41" fmla="*/ 3048 w 5664"/>
              <a:gd name="connsiteY41" fmla="*/ 11294 h 11388"/>
              <a:gd name="connsiteX42" fmla="*/ 2812 w 5664"/>
              <a:gd name="connsiteY42" fmla="*/ 11388 h 11388"/>
              <a:gd name="connsiteX43" fmla="*/ 2464 w 5664"/>
              <a:gd name="connsiteY43" fmla="*/ 11388 h 11388"/>
              <a:gd name="connsiteX44" fmla="*/ 2150 w 5664"/>
              <a:gd name="connsiteY44" fmla="*/ 11105 h 11388"/>
              <a:gd name="connsiteX45" fmla="*/ 1991 w 5664"/>
              <a:gd name="connsiteY45" fmla="*/ 10821 h 11388"/>
              <a:gd name="connsiteX46" fmla="*/ 1944 w 5664"/>
              <a:gd name="connsiteY46" fmla="*/ 10553 h 11388"/>
              <a:gd name="connsiteX47" fmla="*/ 1637 w 5664"/>
              <a:gd name="connsiteY47" fmla="*/ 10253 h 11388"/>
              <a:gd name="connsiteX48" fmla="*/ 1503 w 5664"/>
              <a:gd name="connsiteY48" fmla="*/ 10035 h 11388"/>
              <a:gd name="connsiteX49" fmla="*/ 1543 w 5664"/>
              <a:gd name="connsiteY49" fmla="*/ 9804 h 11388"/>
              <a:gd name="connsiteX50" fmla="*/ 1354 w 5664"/>
              <a:gd name="connsiteY50" fmla="*/ 9283 h 11388"/>
              <a:gd name="connsiteX51" fmla="*/ 1154 w 5664"/>
              <a:gd name="connsiteY51" fmla="*/ 8487 h 11388"/>
              <a:gd name="connsiteX52" fmla="*/ 1211 w 5664"/>
              <a:gd name="connsiteY52" fmla="*/ 7888 h 11388"/>
              <a:gd name="connsiteX53" fmla="*/ 933 w 5664"/>
              <a:gd name="connsiteY53" fmla="*/ 7320 h 11388"/>
              <a:gd name="connsiteX54" fmla="*/ 885 w 5664"/>
              <a:gd name="connsiteY54" fmla="*/ 6942 h 11388"/>
              <a:gd name="connsiteX55" fmla="*/ 857 w 5664"/>
              <a:gd name="connsiteY55" fmla="*/ 6635 h 11388"/>
              <a:gd name="connsiteX56" fmla="*/ 588 w 5664"/>
              <a:gd name="connsiteY56" fmla="*/ 6327 h 11388"/>
              <a:gd name="connsiteX57" fmla="*/ 526 w 5664"/>
              <a:gd name="connsiteY57" fmla="*/ 5996 h 11388"/>
              <a:gd name="connsiteX58" fmla="*/ 399 w 5664"/>
              <a:gd name="connsiteY58" fmla="*/ 5334 h 11388"/>
              <a:gd name="connsiteX59" fmla="*/ 337 w 5664"/>
              <a:gd name="connsiteY59" fmla="*/ 4860 h 11388"/>
              <a:gd name="connsiteX60" fmla="*/ 226 w 5664"/>
              <a:gd name="connsiteY60" fmla="*/ 4640 h 11388"/>
              <a:gd name="connsiteX61" fmla="*/ 226 w 5664"/>
              <a:gd name="connsiteY61" fmla="*/ 4198 h 11388"/>
              <a:gd name="connsiteX62" fmla="*/ 133 w 5664"/>
              <a:gd name="connsiteY62" fmla="*/ 3930 h 11388"/>
              <a:gd name="connsiteX63" fmla="*/ 133 w 5664"/>
              <a:gd name="connsiteY63" fmla="*/ 3568 h 11388"/>
              <a:gd name="connsiteX64" fmla="*/ 22 w 5664"/>
              <a:gd name="connsiteY64" fmla="*/ 3347 h 11388"/>
              <a:gd name="connsiteX65" fmla="*/ 22 w 5664"/>
              <a:gd name="connsiteY65" fmla="*/ 2985 h 11388"/>
              <a:gd name="connsiteX66" fmla="*/ 22 w 5664"/>
              <a:gd name="connsiteY66" fmla="*/ 2985 h 11388"/>
              <a:gd name="connsiteX67" fmla="*/ 29 w 5664"/>
              <a:gd name="connsiteY67" fmla="*/ 2956 h 11388"/>
              <a:gd name="connsiteX68" fmla="*/ 35 w 5664"/>
              <a:gd name="connsiteY68" fmla="*/ 2927 h 11388"/>
              <a:gd name="connsiteX69" fmla="*/ 39 w 5664"/>
              <a:gd name="connsiteY69" fmla="*/ 2891 h 11388"/>
              <a:gd name="connsiteX70" fmla="*/ 42 w 5664"/>
              <a:gd name="connsiteY70" fmla="*/ 2854 h 11388"/>
              <a:gd name="connsiteX71" fmla="*/ 43 w 5664"/>
              <a:gd name="connsiteY71" fmla="*/ 2836 h 11388"/>
              <a:gd name="connsiteX72" fmla="*/ 42 w 5664"/>
              <a:gd name="connsiteY72" fmla="*/ 2818 h 11388"/>
              <a:gd name="connsiteX73" fmla="*/ 39 w 5664"/>
              <a:gd name="connsiteY73" fmla="*/ 2802 h 11388"/>
              <a:gd name="connsiteX74" fmla="*/ 35 w 5664"/>
              <a:gd name="connsiteY74" fmla="*/ 2786 h 11388"/>
              <a:gd name="connsiteX75" fmla="*/ 29 w 5664"/>
              <a:gd name="connsiteY75" fmla="*/ 2774 h 11388"/>
              <a:gd name="connsiteX76" fmla="*/ 22 w 5664"/>
              <a:gd name="connsiteY76" fmla="*/ 2763 h 11388"/>
              <a:gd name="connsiteX77" fmla="*/ 22 w 5664"/>
              <a:gd name="connsiteY77" fmla="*/ 2763 h 11388"/>
              <a:gd name="connsiteX78" fmla="*/ 17 w 5664"/>
              <a:gd name="connsiteY78" fmla="*/ 2759 h 11388"/>
              <a:gd name="connsiteX79" fmla="*/ 14 w 5664"/>
              <a:gd name="connsiteY79" fmla="*/ 2753 h 11388"/>
              <a:gd name="connsiteX80" fmla="*/ 9 w 5664"/>
              <a:gd name="connsiteY80" fmla="*/ 2738 h 11388"/>
              <a:gd name="connsiteX81" fmla="*/ 4 w 5664"/>
              <a:gd name="connsiteY81" fmla="*/ 2721 h 11388"/>
              <a:gd name="connsiteX82" fmla="*/ 1 w 5664"/>
              <a:gd name="connsiteY82" fmla="*/ 2702 h 11388"/>
              <a:gd name="connsiteX83" fmla="*/ 0 w 5664"/>
              <a:gd name="connsiteY83" fmla="*/ 2681 h 11388"/>
              <a:gd name="connsiteX84" fmla="*/ 1 w 5664"/>
              <a:gd name="connsiteY84" fmla="*/ 2658 h 11388"/>
              <a:gd name="connsiteX85" fmla="*/ 4 w 5664"/>
              <a:gd name="connsiteY85" fmla="*/ 2611 h 11388"/>
              <a:gd name="connsiteX86" fmla="*/ 9 w 5664"/>
              <a:gd name="connsiteY86" fmla="*/ 2568 h 11388"/>
              <a:gd name="connsiteX87" fmla="*/ 14 w 5664"/>
              <a:gd name="connsiteY87" fmla="*/ 2531 h 11388"/>
              <a:gd name="connsiteX88" fmla="*/ 22 w 5664"/>
              <a:gd name="connsiteY88" fmla="*/ 2496 h 11388"/>
              <a:gd name="connsiteX89" fmla="*/ 0 w 5664"/>
              <a:gd name="connsiteY89" fmla="*/ 2353 h 11388"/>
              <a:gd name="connsiteX0" fmla="*/ 4249 w 5664"/>
              <a:gd name="connsiteY0" fmla="*/ 0 h 11388"/>
              <a:gd name="connsiteX1" fmla="*/ 4391 w 5664"/>
              <a:gd name="connsiteY1" fmla="*/ 249 h 11388"/>
              <a:gd name="connsiteX2" fmla="*/ 4581 w 5664"/>
              <a:gd name="connsiteY2" fmla="*/ 437 h 11388"/>
              <a:gd name="connsiteX3" fmla="*/ 4604 w 5664"/>
              <a:gd name="connsiteY3" fmla="*/ 758 h 11388"/>
              <a:gd name="connsiteX4" fmla="*/ 4722 w 5664"/>
              <a:gd name="connsiteY4" fmla="*/ 958 h 11388"/>
              <a:gd name="connsiteX5" fmla="*/ 5018 w 5664"/>
              <a:gd name="connsiteY5" fmla="*/ 1113 h 11388"/>
              <a:gd name="connsiteX6" fmla="*/ 5112 w 5664"/>
              <a:gd name="connsiteY6" fmla="*/ 1231 h 11388"/>
              <a:gd name="connsiteX7" fmla="*/ 5159 w 5664"/>
              <a:gd name="connsiteY7" fmla="*/ 1372 h 11388"/>
              <a:gd name="connsiteX8" fmla="*/ 5243 w 5664"/>
              <a:gd name="connsiteY8" fmla="*/ 1455 h 11388"/>
              <a:gd name="connsiteX9" fmla="*/ 5432 w 5664"/>
              <a:gd name="connsiteY9" fmla="*/ 1716 h 11388"/>
              <a:gd name="connsiteX10" fmla="*/ 5523 w 5664"/>
              <a:gd name="connsiteY10" fmla="*/ 1991 h 11388"/>
              <a:gd name="connsiteX11" fmla="*/ 5585 w 5664"/>
              <a:gd name="connsiteY11" fmla="*/ 2070 h 11388"/>
              <a:gd name="connsiteX12" fmla="*/ 5606 w 5664"/>
              <a:gd name="connsiteY12" fmla="*/ 2153 h 11388"/>
              <a:gd name="connsiteX13" fmla="*/ 5664 w 5664"/>
              <a:gd name="connsiteY13" fmla="*/ 2291 h 11388"/>
              <a:gd name="connsiteX14" fmla="*/ 5664 w 5664"/>
              <a:gd name="connsiteY14" fmla="*/ 2590 h 11388"/>
              <a:gd name="connsiteX15" fmla="*/ 5664 w 5664"/>
              <a:gd name="connsiteY15" fmla="*/ 2779 h 11388"/>
              <a:gd name="connsiteX16" fmla="*/ 5491 w 5664"/>
              <a:gd name="connsiteY16" fmla="*/ 3181 h 11388"/>
              <a:gd name="connsiteX17" fmla="*/ 5585 w 5664"/>
              <a:gd name="connsiteY17" fmla="*/ 3677 h 11388"/>
              <a:gd name="connsiteX18" fmla="*/ 5523 w 5664"/>
              <a:gd name="connsiteY18" fmla="*/ 3836 h 11388"/>
              <a:gd name="connsiteX19" fmla="*/ 5539 w 5664"/>
              <a:gd name="connsiteY19" fmla="*/ 4041 h 11388"/>
              <a:gd name="connsiteX20" fmla="*/ 5443 w 5664"/>
              <a:gd name="connsiteY20" fmla="*/ 4624 h 11388"/>
              <a:gd name="connsiteX21" fmla="*/ 5318 w 5664"/>
              <a:gd name="connsiteY21" fmla="*/ 5570 h 11388"/>
              <a:gd name="connsiteX22" fmla="*/ 5096 w 5664"/>
              <a:gd name="connsiteY22" fmla="*/ 5870 h 11388"/>
              <a:gd name="connsiteX23" fmla="*/ 4923 w 5664"/>
              <a:gd name="connsiteY23" fmla="*/ 6405 h 11388"/>
              <a:gd name="connsiteX24" fmla="*/ 4779 w 5664"/>
              <a:gd name="connsiteY24" fmla="*/ 6705 h 11388"/>
              <a:gd name="connsiteX25" fmla="*/ 4685 w 5664"/>
              <a:gd name="connsiteY25" fmla="*/ 7037 h 11388"/>
              <a:gd name="connsiteX26" fmla="*/ 4669 w 5664"/>
              <a:gd name="connsiteY26" fmla="*/ 7399 h 11388"/>
              <a:gd name="connsiteX27" fmla="*/ 4479 w 5664"/>
              <a:gd name="connsiteY27" fmla="*/ 7731 h 11388"/>
              <a:gd name="connsiteX28" fmla="*/ 4495 w 5664"/>
              <a:gd name="connsiteY28" fmla="*/ 7841 h 11388"/>
              <a:gd name="connsiteX29" fmla="*/ 4385 w 5664"/>
              <a:gd name="connsiteY29" fmla="*/ 8014 h 11388"/>
              <a:gd name="connsiteX30" fmla="*/ 4290 w 5664"/>
              <a:gd name="connsiteY30" fmla="*/ 8361 h 11388"/>
              <a:gd name="connsiteX31" fmla="*/ 4290 w 5664"/>
              <a:gd name="connsiteY31" fmla="*/ 8630 h 11388"/>
              <a:gd name="connsiteX32" fmla="*/ 4322 w 5664"/>
              <a:gd name="connsiteY32" fmla="*/ 8976 h 11388"/>
              <a:gd name="connsiteX33" fmla="*/ 4164 w 5664"/>
              <a:gd name="connsiteY33" fmla="*/ 9181 h 11388"/>
              <a:gd name="connsiteX34" fmla="*/ 4053 w 5664"/>
              <a:gd name="connsiteY34" fmla="*/ 9513 h 11388"/>
              <a:gd name="connsiteX35" fmla="*/ 3801 w 5664"/>
              <a:gd name="connsiteY35" fmla="*/ 9795 h 11388"/>
              <a:gd name="connsiteX36" fmla="*/ 3739 w 5664"/>
              <a:gd name="connsiteY36" fmla="*/ 10080 h 11388"/>
              <a:gd name="connsiteX37" fmla="*/ 3599 w 5664"/>
              <a:gd name="connsiteY37" fmla="*/ 10364 h 11388"/>
              <a:gd name="connsiteX38" fmla="*/ 3536 w 5664"/>
              <a:gd name="connsiteY38" fmla="*/ 10584 h 11388"/>
              <a:gd name="connsiteX39" fmla="*/ 3505 w 5664"/>
              <a:gd name="connsiteY39" fmla="*/ 10962 h 11388"/>
              <a:gd name="connsiteX40" fmla="*/ 3276 w 5664"/>
              <a:gd name="connsiteY40" fmla="*/ 11136 h 11388"/>
              <a:gd name="connsiteX41" fmla="*/ 3048 w 5664"/>
              <a:gd name="connsiteY41" fmla="*/ 11294 h 11388"/>
              <a:gd name="connsiteX42" fmla="*/ 2812 w 5664"/>
              <a:gd name="connsiteY42" fmla="*/ 11388 h 11388"/>
              <a:gd name="connsiteX43" fmla="*/ 2464 w 5664"/>
              <a:gd name="connsiteY43" fmla="*/ 11388 h 11388"/>
              <a:gd name="connsiteX44" fmla="*/ 2150 w 5664"/>
              <a:gd name="connsiteY44" fmla="*/ 11105 h 11388"/>
              <a:gd name="connsiteX45" fmla="*/ 1991 w 5664"/>
              <a:gd name="connsiteY45" fmla="*/ 10821 h 11388"/>
              <a:gd name="connsiteX46" fmla="*/ 1944 w 5664"/>
              <a:gd name="connsiteY46" fmla="*/ 10553 h 11388"/>
              <a:gd name="connsiteX47" fmla="*/ 1637 w 5664"/>
              <a:gd name="connsiteY47" fmla="*/ 10253 h 11388"/>
              <a:gd name="connsiteX48" fmla="*/ 1503 w 5664"/>
              <a:gd name="connsiteY48" fmla="*/ 10035 h 11388"/>
              <a:gd name="connsiteX49" fmla="*/ 1543 w 5664"/>
              <a:gd name="connsiteY49" fmla="*/ 9804 h 11388"/>
              <a:gd name="connsiteX50" fmla="*/ 1354 w 5664"/>
              <a:gd name="connsiteY50" fmla="*/ 9283 h 11388"/>
              <a:gd name="connsiteX51" fmla="*/ 1154 w 5664"/>
              <a:gd name="connsiteY51" fmla="*/ 8487 h 11388"/>
              <a:gd name="connsiteX52" fmla="*/ 1211 w 5664"/>
              <a:gd name="connsiteY52" fmla="*/ 7888 h 11388"/>
              <a:gd name="connsiteX53" fmla="*/ 933 w 5664"/>
              <a:gd name="connsiteY53" fmla="*/ 7320 h 11388"/>
              <a:gd name="connsiteX54" fmla="*/ 885 w 5664"/>
              <a:gd name="connsiteY54" fmla="*/ 6942 h 11388"/>
              <a:gd name="connsiteX55" fmla="*/ 857 w 5664"/>
              <a:gd name="connsiteY55" fmla="*/ 6635 h 11388"/>
              <a:gd name="connsiteX56" fmla="*/ 588 w 5664"/>
              <a:gd name="connsiteY56" fmla="*/ 6327 h 11388"/>
              <a:gd name="connsiteX57" fmla="*/ 526 w 5664"/>
              <a:gd name="connsiteY57" fmla="*/ 5996 h 11388"/>
              <a:gd name="connsiteX58" fmla="*/ 399 w 5664"/>
              <a:gd name="connsiteY58" fmla="*/ 5334 h 11388"/>
              <a:gd name="connsiteX59" fmla="*/ 337 w 5664"/>
              <a:gd name="connsiteY59" fmla="*/ 4860 h 11388"/>
              <a:gd name="connsiteX60" fmla="*/ 226 w 5664"/>
              <a:gd name="connsiteY60" fmla="*/ 4640 h 11388"/>
              <a:gd name="connsiteX61" fmla="*/ 226 w 5664"/>
              <a:gd name="connsiteY61" fmla="*/ 4198 h 11388"/>
              <a:gd name="connsiteX62" fmla="*/ 133 w 5664"/>
              <a:gd name="connsiteY62" fmla="*/ 3930 h 11388"/>
              <a:gd name="connsiteX63" fmla="*/ 133 w 5664"/>
              <a:gd name="connsiteY63" fmla="*/ 3568 h 11388"/>
              <a:gd name="connsiteX64" fmla="*/ 22 w 5664"/>
              <a:gd name="connsiteY64" fmla="*/ 3347 h 11388"/>
              <a:gd name="connsiteX65" fmla="*/ 22 w 5664"/>
              <a:gd name="connsiteY65" fmla="*/ 2985 h 11388"/>
              <a:gd name="connsiteX66" fmla="*/ 22 w 5664"/>
              <a:gd name="connsiteY66" fmla="*/ 2985 h 11388"/>
              <a:gd name="connsiteX67" fmla="*/ 29 w 5664"/>
              <a:gd name="connsiteY67" fmla="*/ 2956 h 11388"/>
              <a:gd name="connsiteX68" fmla="*/ 35 w 5664"/>
              <a:gd name="connsiteY68" fmla="*/ 2927 h 11388"/>
              <a:gd name="connsiteX69" fmla="*/ 39 w 5664"/>
              <a:gd name="connsiteY69" fmla="*/ 2891 h 11388"/>
              <a:gd name="connsiteX70" fmla="*/ 42 w 5664"/>
              <a:gd name="connsiteY70" fmla="*/ 2854 h 11388"/>
              <a:gd name="connsiteX71" fmla="*/ 43 w 5664"/>
              <a:gd name="connsiteY71" fmla="*/ 2836 h 11388"/>
              <a:gd name="connsiteX72" fmla="*/ 42 w 5664"/>
              <a:gd name="connsiteY72" fmla="*/ 2818 h 11388"/>
              <a:gd name="connsiteX73" fmla="*/ 39 w 5664"/>
              <a:gd name="connsiteY73" fmla="*/ 2802 h 11388"/>
              <a:gd name="connsiteX74" fmla="*/ 35 w 5664"/>
              <a:gd name="connsiteY74" fmla="*/ 2786 h 11388"/>
              <a:gd name="connsiteX75" fmla="*/ 29 w 5664"/>
              <a:gd name="connsiteY75" fmla="*/ 2774 h 11388"/>
              <a:gd name="connsiteX76" fmla="*/ 22 w 5664"/>
              <a:gd name="connsiteY76" fmla="*/ 2763 h 11388"/>
              <a:gd name="connsiteX77" fmla="*/ 22 w 5664"/>
              <a:gd name="connsiteY77" fmla="*/ 2763 h 11388"/>
              <a:gd name="connsiteX78" fmla="*/ 17 w 5664"/>
              <a:gd name="connsiteY78" fmla="*/ 2759 h 11388"/>
              <a:gd name="connsiteX79" fmla="*/ 14 w 5664"/>
              <a:gd name="connsiteY79" fmla="*/ 2753 h 11388"/>
              <a:gd name="connsiteX80" fmla="*/ 9 w 5664"/>
              <a:gd name="connsiteY80" fmla="*/ 2738 h 11388"/>
              <a:gd name="connsiteX81" fmla="*/ 4 w 5664"/>
              <a:gd name="connsiteY81" fmla="*/ 2721 h 11388"/>
              <a:gd name="connsiteX82" fmla="*/ 1 w 5664"/>
              <a:gd name="connsiteY82" fmla="*/ 2702 h 11388"/>
              <a:gd name="connsiteX83" fmla="*/ 0 w 5664"/>
              <a:gd name="connsiteY83" fmla="*/ 2681 h 11388"/>
              <a:gd name="connsiteX84" fmla="*/ 1 w 5664"/>
              <a:gd name="connsiteY84" fmla="*/ 2658 h 11388"/>
              <a:gd name="connsiteX85" fmla="*/ 4 w 5664"/>
              <a:gd name="connsiteY85" fmla="*/ 2611 h 11388"/>
              <a:gd name="connsiteX86" fmla="*/ 9 w 5664"/>
              <a:gd name="connsiteY86" fmla="*/ 2568 h 11388"/>
              <a:gd name="connsiteX87" fmla="*/ 14 w 5664"/>
              <a:gd name="connsiteY87" fmla="*/ 2531 h 11388"/>
              <a:gd name="connsiteX88" fmla="*/ 22 w 5664"/>
              <a:gd name="connsiteY88" fmla="*/ 2496 h 11388"/>
              <a:gd name="connsiteX89" fmla="*/ 0 w 5664"/>
              <a:gd name="connsiteY89" fmla="*/ 2353 h 11388"/>
              <a:gd name="connsiteX90" fmla="*/ 4249 w 5664"/>
              <a:gd name="connsiteY90" fmla="*/ 0 h 11388"/>
              <a:gd name="connsiteX0" fmla="*/ 0 w 5664"/>
              <a:gd name="connsiteY0" fmla="*/ 2104 h 11139"/>
              <a:gd name="connsiteX1" fmla="*/ 4391 w 5664"/>
              <a:gd name="connsiteY1" fmla="*/ 0 h 11139"/>
              <a:gd name="connsiteX2" fmla="*/ 4581 w 5664"/>
              <a:gd name="connsiteY2" fmla="*/ 188 h 11139"/>
              <a:gd name="connsiteX3" fmla="*/ 4604 w 5664"/>
              <a:gd name="connsiteY3" fmla="*/ 509 h 11139"/>
              <a:gd name="connsiteX4" fmla="*/ 4722 w 5664"/>
              <a:gd name="connsiteY4" fmla="*/ 709 h 11139"/>
              <a:gd name="connsiteX5" fmla="*/ 5018 w 5664"/>
              <a:gd name="connsiteY5" fmla="*/ 864 h 11139"/>
              <a:gd name="connsiteX6" fmla="*/ 5112 w 5664"/>
              <a:gd name="connsiteY6" fmla="*/ 982 h 11139"/>
              <a:gd name="connsiteX7" fmla="*/ 5159 w 5664"/>
              <a:gd name="connsiteY7" fmla="*/ 1123 h 11139"/>
              <a:gd name="connsiteX8" fmla="*/ 5243 w 5664"/>
              <a:gd name="connsiteY8" fmla="*/ 1206 h 11139"/>
              <a:gd name="connsiteX9" fmla="*/ 5432 w 5664"/>
              <a:gd name="connsiteY9" fmla="*/ 1467 h 11139"/>
              <a:gd name="connsiteX10" fmla="*/ 5523 w 5664"/>
              <a:gd name="connsiteY10" fmla="*/ 1742 h 11139"/>
              <a:gd name="connsiteX11" fmla="*/ 5585 w 5664"/>
              <a:gd name="connsiteY11" fmla="*/ 1821 h 11139"/>
              <a:gd name="connsiteX12" fmla="*/ 5606 w 5664"/>
              <a:gd name="connsiteY12" fmla="*/ 1904 h 11139"/>
              <a:gd name="connsiteX13" fmla="*/ 5664 w 5664"/>
              <a:gd name="connsiteY13" fmla="*/ 2042 h 11139"/>
              <a:gd name="connsiteX14" fmla="*/ 5664 w 5664"/>
              <a:gd name="connsiteY14" fmla="*/ 2341 h 11139"/>
              <a:gd name="connsiteX15" fmla="*/ 5664 w 5664"/>
              <a:gd name="connsiteY15" fmla="*/ 2530 h 11139"/>
              <a:gd name="connsiteX16" fmla="*/ 5491 w 5664"/>
              <a:gd name="connsiteY16" fmla="*/ 2932 h 11139"/>
              <a:gd name="connsiteX17" fmla="*/ 5585 w 5664"/>
              <a:gd name="connsiteY17" fmla="*/ 3428 h 11139"/>
              <a:gd name="connsiteX18" fmla="*/ 5523 w 5664"/>
              <a:gd name="connsiteY18" fmla="*/ 3587 h 11139"/>
              <a:gd name="connsiteX19" fmla="*/ 5539 w 5664"/>
              <a:gd name="connsiteY19" fmla="*/ 3792 h 11139"/>
              <a:gd name="connsiteX20" fmla="*/ 5443 w 5664"/>
              <a:gd name="connsiteY20" fmla="*/ 4375 h 11139"/>
              <a:gd name="connsiteX21" fmla="*/ 5318 w 5664"/>
              <a:gd name="connsiteY21" fmla="*/ 5321 h 11139"/>
              <a:gd name="connsiteX22" fmla="*/ 5096 w 5664"/>
              <a:gd name="connsiteY22" fmla="*/ 5621 h 11139"/>
              <a:gd name="connsiteX23" fmla="*/ 4923 w 5664"/>
              <a:gd name="connsiteY23" fmla="*/ 6156 h 11139"/>
              <a:gd name="connsiteX24" fmla="*/ 4779 w 5664"/>
              <a:gd name="connsiteY24" fmla="*/ 6456 h 11139"/>
              <a:gd name="connsiteX25" fmla="*/ 4685 w 5664"/>
              <a:gd name="connsiteY25" fmla="*/ 6788 h 11139"/>
              <a:gd name="connsiteX26" fmla="*/ 4669 w 5664"/>
              <a:gd name="connsiteY26" fmla="*/ 7150 h 11139"/>
              <a:gd name="connsiteX27" fmla="*/ 4479 w 5664"/>
              <a:gd name="connsiteY27" fmla="*/ 7482 h 11139"/>
              <a:gd name="connsiteX28" fmla="*/ 4495 w 5664"/>
              <a:gd name="connsiteY28" fmla="*/ 7592 h 11139"/>
              <a:gd name="connsiteX29" fmla="*/ 4385 w 5664"/>
              <a:gd name="connsiteY29" fmla="*/ 7765 h 11139"/>
              <a:gd name="connsiteX30" fmla="*/ 4290 w 5664"/>
              <a:gd name="connsiteY30" fmla="*/ 8112 h 11139"/>
              <a:gd name="connsiteX31" fmla="*/ 4290 w 5664"/>
              <a:gd name="connsiteY31" fmla="*/ 8381 h 11139"/>
              <a:gd name="connsiteX32" fmla="*/ 4322 w 5664"/>
              <a:gd name="connsiteY32" fmla="*/ 8727 h 11139"/>
              <a:gd name="connsiteX33" fmla="*/ 4164 w 5664"/>
              <a:gd name="connsiteY33" fmla="*/ 8932 h 11139"/>
              <a:gd name="connsiteX34" fmla="*/ 4053 w 5664"/>
              <a:gd name="connsiteY34" fmla="*/ 9264 h 11139"/>
              <a:gd name="connsiteX35" fmla="*/ 3801 w 5664"/>
              <a:gd name="connsiteY35" fmla="*/ 9546 h 11139"/>
              <a:gd name="connsiteX36" fmla="*/ 3739 w 5664"/>
              <a:gd name="connsiteY36" fmla="*/ 9831 h 11139"/>
              <a:gd name="connsiteX37" fmla="*/ 3599 w 5664"/>
              <a:gd name="connsiteY37" fmla="*/ 10115 h 11139"/>
              <a:gd name="connsiteX38" fmla="*/ 3536 w 5664"/>
              <a:gd name="connsiteY38" fmla="*/ 10335 h 11139"/>
              <a:gd name="connsiteX39" fmla="*/ 3505 w 5664"/>
              <a:gd name="connsiteY39" fmla="*/ 10713 h 11139"/>
              <a:gd name="connsiteX40" fmla="*/ 3276 w 5664"/>
              <a:gd name="connsiteY40" fmla="*/ 10887 h 11139"/>
              <a:gd name="connsiteX41" fmla="*/ 3048 w 5664"/>
              <a:gd name="connsiteY41" fmla="*/ 11045 h 11139"/>
              <a:gd name="connsiteX42" fmla="*/ 2812 w 5664"/>
              <a:gd name="connsiteY42" fmla="*/ 11139 h 11139"/>
              <a:gd name="connsiteX43" fmla="*/ 2464 w 5664"/>
              <a:gd name="connsiteY43" fmla="*/ 11139 h 11139"/>
              <a:gd name="connsiteX44" fmla="*/ 2150 w 5664"/>
              <a:gd name="connsiteY44" fmla="*/ 10856 h 11139"/>
              <a:gd name="connsiteX45" fmla="*/ 1991 w 5664"/>
              <a:gd name="connsiteY45" fmla="*/ 10572 h 11139"/>
              <a:gd name="connsiteX46" fmla="*/ 1944 w 5664"/>
              <a:gd name="connsiteY46" fmla="*/ 10304 h 11139"/>
              <a:gd name="connsiteX47" fmla="*/ 1637 w 5664"/>
              <a:gd name="connsiteY47" fmla="*/ 10004 h 11139"/>
              <a:gd name="connsiteX48" fmla="*/ 1503 w 5664"/>
              <a:gd name="connsiteY48" fmla="*/ 9786 h 11139"/>
              <a:gd name="connsiteX49" fmla="*/ 1543 w 5664"/>
              <a:gd name="connsiteY49" fmla="*/ 9555 h 11139"/>
              <a:gd name="connsiteX50" fmla="*/ 1354 w 5664"/>
              <a:gd name="connsiteY50" fmla="*/ 9034 h 11139"/>
              <a:gd name="connsiteX51" fmla="*/ 1154 w 5664"/>
              <a:gd name="connsiteY51" fmla="*/ 8238 h 11139"/>
              <a:gd name="connsiteX52" fmla="*/ 1211 w 5664"/>
              <a:gd name="connsiteY52" fmla="*/ 7639 h 11139"/>
              <a:gd name="connsiteX53" fmla="*/ 933 w 5664"/>
              <a:gd name="connsiteY53" fmla="*/ 7071 h 11139"/>
              <a:gd name="connsiteX54" fmla="*/ 885 w 5664"/>
              <a:gd name="connsiteY54" fmla="*/ 6693 h 11139"/>
              <a:gd name="connsiteX55" fmla="*/ 857 w 5664"/>
              <a:gd name="connsiteY55" fmla="*/ 6386 h 11139"/>
              <a:gd name="connsiteX56" fmla="*/ 588 w 5664"/>
              <a:gd name="connsiteY56" fmla="*/ 6078 h 11139"/>
              <a:gd name="connsiteX57" fmla="*/ 526 w 5664"/>
              <a:gd name="connsiteY57" fmla="*/ 5747 h 11139"/>
              <a:gd name="connsiteX58" fmla="*/ 399 w 5664"/>
              <a:gd name="connsiteY58" fmla="*/ 5085 h 11139"/>
              <a:gd name="connsiteX59" fmla="*/ 337 w 5664"/>
              <a:gd name="connsiteY59" fmla="*/ 4611 h 11139"/>
              <a:gd name="connsiteX60" fmla="*/ 226 w 5664"/>
              <a:gd name="connsiteY60" fmla="*/ 4391 h 11139"/>
              <a:gd name="connsiteX61" fmla="*/ 226 w 5664"/>
              <a:gd name="connsiteY61" fmla="*/ 3949 h 11139"/>
              <a:gd name="connsiteX62" fmla="*/ 133 w 5664"/>
              <a:gd name="connsiteY62" fmla="*/ 3681 h 11139"/>
              <a:gd name="connsiteX63" fmla="*/ 133 w 5664"/>
              <a:gd name="connsiteY63" fmla="*/ 3319 h 11139"/>
              <a:gd name="connsiteX64" fmla="*/ 22 w 5664"/>
              <a:gd name="connsiteY64" fmla="*/ 3098 h 11139"/>
              <a:gd name="connsiteX65" fmla="*/ 22 w 5664"/>
              <a:gd name="connsiteY65" fmla="*/ 2736 h 11139"/>
              <a:gd name="connsiteX66" fmla="*/ 22 w 5664"/>
              <a:gd name="connsiteY66" fmla="*/ 2736 h 11139"/>
              <a:gd name="connsiteX67" fmla="*/ 29 w 5664"/>
              <a:gd name="connsiteY67" fmla="*/ 2707 h 11139"/>
              <a:gd name="connsiteX68" fmla="*/ 35 w 5664"/>
              <a:gd name="connsiteY68" fmla="*/ 2678 h 11139"/>
              <a:gd name="connsiteX69" fmla="*/ 39 w 5664"/>
              <a:gd name="connsiteY69" fmla="*/ 2642 h 11139"/>
              <a:gd name="connsiteX70" fmla="*/ 42 w 5664"/>
              <a:gd name="connsiteY70" fmla="*/ 2605 h 11139"/>
              <a:gd name="connsiteX71" fmla="*/ 43 w 5664"/>
              <a:gd name="connsiteY71" fmla="*/ 2587 h 11139"/>
              <a:gd name="connsiteX72" fmla="*/ 42 w 5664"/>
              <a:gd name="connsiteY72" fmla="*/ 2569 h 11139"/>
              <a:gd name="connsiteX73" fmla="*/ 39 w 5664"/>
              <a:gd name="connsiteY73" fmla="*/ 2553 h 11139"/>
              <a:gd name="connsiteX74" fmla="*/ 35 w 5664"/>
              <a:gd name="connsiteY74" fmla="*/ 2537 h 11139"/>
              <a:gd name="connsiteX75" fmla="*/ 29 w 5664"/>
              <a:gd name="connsiteY75" fmla="*/ 2525 h 11139"/>
              <a:gd name="connsiteX76" fmla="*/ 22 w 5664"/>
              <a:gd name="connsiteY76" fmla="*/ 2514 h 11139"/>
              <a:gd name="connsiteX77" fmla="*/ 22 w 5664"/>
              <a:gd name="connsiteY77" fmla="*/ 2514 h 11139"/>
              <a:gd name="connsiteX78" fmla="*/ 17 w 5664"/>
              <a:gd name="connsiteY78" fmla="*/ 2510 h 11139"/>
              <a:gd name="connsiteX79" fmla="*/ 14 w 5664"/>
              <a:gd name="connsiteY79" fmla="*/ 2504 h 11139"/>
              <a:gd name="connsiteX80" fmla="*/ 9 w 5664"/>
              <a:gd name="connsiteY80" fmla="*/ 2489 h 11139"/>
              <a:gd name="connsiteX81" fmla="*/ 4 w 5664"/>
              <a:gd name="connsiteY81" fmla="*/ 2472 h 11139"/>
              <a:gd name="connsiteX82" fmla="*/ 1 w 5664"/>
              <a:gd name="connsiteY82" fmla="*/ 2453 h 11139"/>
              <a:gd name="connsiteX83" fmla="*/ 0 w 5664"/>
              <a:gd name="connsiteY83" fmla="*/ 2432 h 11139"/>
              <a:gd name="connsiteX84" fmla="*/ 1 w 5664"/>
              <a:gd name="connsiteY84" fmla="*/ 2409 h 11139"/>
              <a:gd name="connsiteX85" fmla="*/ 4 w 5664"/>
              <a:gd name="connsiteY85" fmla="*/ 2362 h 11139"/>
              <a:gd name="connsiteX86" fmla="*/ 9 w 5664"/>
              <a:gd name="connsiteY86" fmla="*/ 2319 h 11139"/>
              <a:gd name="connsiteX87" fmla="*/ 14 w 5664"/>
              <a:gd name="connsiteY87" fmla="*/ 2282 h 11139"/>
              <a:gd name="connsiteX88" fmla="*/ 22 w 5664"/>
              <a:gd name="connsiteY88" fmla="*/ 2247 h 11139"/>
              <a:gd name="connsiteX89" fmla="*/ 0 w 5664"/>
              <a:gd name="connsiteY89" fmla="*/ 2104 h 11139"/>
              <a:gd name="connsiteX0" fmla="*/ 4581 w 5664"/>
              <a:gd name="connsiteY0" fmla="*/ 0 h 10951"/>
              <a:gd name="connsiteX1" fmla="*/ 4604 w 5664"/>
              <a:gd name="connsiteY1" fmla="*/ 321 h 10951"/>
              <a:gd name="connsiteX2" fmla="*/ 4722 w 5664"/>
              <a:gd name="connsiteY2" fmla="*/ 521 h 10951"/>
              <a:gd name="connsiteX3" fmla="*/ 5018 w 5664"/>
              <a:gd name="connsiteY3" fmla="*/ 676 h 10951"/>
              <a:gd name="connsiteX4" fmla="*/ 5112 w 5664"/>
              <a:gd name="connsiteY4" fmla="*/ 794 h 10951"/>
              <a:gd name="connsiteX5" fmla="*/ 5159 w 5664"/>
              <a:gd name="connsiteY5" fmla="*/ 935 h 10951"/>
              <a:gd name="connsiteX6" fmla="*/ 5243 w 5664"/>
              <a:gd name="connsiteY6" fmla="*/ 1018 h 10951"/>
              <a:gd name="connsiteX7" fmla="*/ 5432 w 5664"/>
              <a:gd name="connsiteY7" fmla="*/ 1279 h 10951"/>
              <a:gd name="connsiteX8" fmla="*/ 5523 w 5664"/>
              <a:gd name="connsiteY8" fmla="*/ 1554 h 10951"/>
              <a:gd name="connsiteX9" fmla="*/ 5585 w 5664"/>
              <a:gd name="connsiteY9" fmla="*/ 1633 h 10951"/>
              <a:gd name="connsiteX10" fmla="*/ 5606 w 5664"/>
              <a:gd name="connsiteY10" fmla="*/ 1716 h 10951"/>
              <a:gd name="connsiteX11" fmla="*/ 5664 w 5664"/>
              <a:gd name="connsiteY11" fmla="*/ 1854 h 10951"/>
              <a:gd name="connsiteX12" fmla="*/ 5664 w 5664"/>
              <a:gd name="connsiteY12" fmla="*/ 2153 h 10951"/>
              <a:gd name="connsiteX13" fmla="*/ 5664 w 5664"/>
              <a:gd name="connsiteY13" fmla="*/ 2342 h 10951"/>
              <a:gd name="connsiteX14" fmla="*/ 5491 w 5664"/>
              <a:gd name="connsiteY14" fmla="*/ 2744 h 10951"/>
              <a:gd name="connsiteX15" fmla="*/ 5585 w 5664"/>
              <a:gd name="connsiteY15" fmla="*/ 3240 h 10951"/>
              <a:gd name="connsiteX16" fmla="*/ 5523 w 5664"/>
              <a:gd name="connsiteY16" fmla="*/ 3399 h 10951"/>
              <a:gd name="connsiteX17" fmla="*/ 5539 w 5664"/>
              <a:gd name="connsiteY17" fmla="*/ 3604 h 10951"/>
              <a:gd name="connsiteX18" fmla="*/ 5443 w 5664"/>
              <a:gd name="connsiteY18" fmla="*/ 4187 h 10951"/>
              <a:gd name="connsiteX19" fmla="*/ 5318 w 5664"/>
              <a:gd name="connsiteY19" fmla="*/ 5133 h 10951"/>
              <a:gd name="connsiteX20" fmla="*/ 5096 w 5664"/>
              <a:gd name="connsiteY20" fmla="*/ 5433 h 10951"/>
              <a:gd name="connsiteX21" fmla="*/ 4923 w 5664"/>
              <a:gd name="connsiteY21" fmla="*/ 5968 h 10951"/>
              <a:gd name="connsiteX22" fmla="*/ 4779 w 5664"/>
              <a:gd name="connsiteY22" fmla="*/ 6268 h 10951"/>
              <a:gd name="connsiteX23" fmla="*/ 4685 w 5664"/>
              <a:gd name="connsiteY23" fmla="*/ 6600 h 10951"/>
              <a:gd name="connsiteX24" fmla="*/ 4669 w 5664"/>
              <a:gd name="connsiteY24" fmla="*/ 6962 h 10951"/>
              <a:gd name="connsiteX25" fmla="*/ 4479 w 5664"/>
              <a:gd name="connsiteY25" fmla="*/ 7294 h 10951"/>
              <a:gd name="connsiteX26" fmla="*/ 4495 w 5664"/>
              <a:gd name="connsiteY26" fmla="*/ 7404 h 10951"/>
              <a:gd name="connsiteX27" fmla="*/ 4385 w 5664"/>
              <a:gd name="connsiteY27" fmla="*/ 7577 h 10951"/>
              <a:gd name="connsiteX28" fmla="*/ 4290 w 5664"/>
              <a:gd name="connsiteY28" fmla="*/ 7924 h 10951"/>
              <a:gd name="connsiteX29" fmla="*/ 4290 w 5664"/>
              <a:gd name="connsiteY29" fmla="*/ 8193 h 10951"/>
              <a:gd name="connsiteX30" fmla="*/ 4322 w 5664"/>
              <a:gd name="connsiteY30" fmla="*/ 8539 h 10951"/>
              <a:gd name="connsiteX31" fmla="*/ 4164 w 5664"/>
              <a:gd name="connsiteY31" fmla="*/ 8744 h 10951"/>
              <a:gd name="connsiteX32" fmla="*/ 4053 w 5664"/>
              <a:gd name="connsiteY32" fmla="*/ 9076 h 10951"/>
              <a:gd name="connsiteX33" fmla="*/ 3801 w 5664"/>
              <a:gd name="connsiteY33" fmla="*/ 9358 h 10951"/>
              <a:gd name="connsiteX34" fmla="*/ 3739 w 5664"/>
              <a:gd name="connsiteY34" fmla="*/ 9643 h 10951"/>
              <a:gd name="connsiteX35" fmla="*/ 3599 w 5664"/>
              <a:gd name="connsiteY35" fmla="*/ 9927 h 10951"/>
              <a:gd name="connsiteX36" fmla="*/ 3536 w 5664"/>
              <a:gd name="connsiteY36" fmla="*/ 10147 h 10951"/>
              <a:gd name="connsiteX37" fmla="*/ 3505 w 5664"/>
              <a:gd name="connsiteY37" fmla="*/ 10525 h 10951"/>
              <a:gd name="connsiteX38" fmla="*/ 3276 w 5664"/>
              <a:gd name="connsiteY38" fmla="*/ 10699 h 10951"/>
              <a:gd name="connsiteX39" fmla="*/ 3048 w 5664"/>
              <a:gd name="connsiteY39" fmla="*/ 10857 h 10951"/>
              <a:gd name="connsiteX40" fmla="*/ 2812 w 5664"/>
              <a:gd name="connsiteY40" fmla="*/ 10951 h 10951"/>
              <a:gd name="connsiteX41" fmla="*/ 2464 w 5664"/>
              <a:gd name="connsiteY41" fmla="*/ 10951 h 10951"/>
              <a:gd name="connsiteX42" fmla="*/ 2150 w 5664"/>
              <a:gd name="connsiteY42" fmla="*/ 10668 h 10951"/>
              <a:gd name="connsiteX43" fmla="*/ 1991 w 5664"/>
              <a:gd name="connsiteY43" fmla="*/ 10384 h 10951"/>
              <a:gd name="connsiteX44" fmla="*/ 1944 w 5664"/>
              <a:gd name="connsiteY44" fmla="*/ 10116 h 10951"/>
              <a:gd name="connsiteX45" fmla="*/ 1637 w 5664"/>
              <a:gd name="connsiteY45" fmla="*/ 9816 h 10951"/>
              <a:gd name="connsiteX46" fmla="*/ 1503 w 5664"/>
              <a:gd name="connsiteY46" fmla="*/ 9598 h 10951"/>
              <a:gd name="connsiteX47" fmla="*/ 1543 w 5664"/>
              <a:gd name="connsiteY47" fmla="*/ 9367 h 10951"/>
              <a:gd name="connsiteX48" fmla="*/ 1354 w 5664"/>
              <a:gd name="connsiteY48" fmla="*/ 8846 h 10951"/>
              <a:gd name="connsiteX49" fmla="*/ 1154 w 5664"/>
              <a:gd name="connsiteY49" fmla="*/ 8050 h 10951"/>
              <a:gd name="connsiteX50" fmla="*/ 1211 w 5664"/>
              <a:gd name="connsiteY50" fmla="*/ 7451 h 10951"/>
              <a:gd name="connsiteX51" fmla="*/ 933 w 5664"/>
              <a:gd name="connsiteY51" fmla="*/ 6883 h 10951"/>
              <a:gd name="connsiteX52" fmla="*/ 885 w 5664"/>
              <a:gd name="connsiteY52" fmla="*/ 6505 h 10951"/>
              <a:gd name="connsiteX53" fmla="*/ 857 w 5664"/>
              <a:gd name="connsiteY53" fmla="*/ 6198 h 10951"/>
              <a:gd name="connsiteX54" fmla="*/ 588 w 5664"/>
              <a:gd name="connsiteY54" fmla="*/ 5890 h 10951"/>
              <a:gd name="connsiteX55" fmla="*/ 526 w 5664"/>
              <a:gd name="connsiteY55" fmla="*/ 5559 h 10951"/>
              <a:gd name="connsiteX56" fmla="*/ 399 w 5664"/>
              <a:gd name="connsiteY56" fmla="*/ 4897 h 10951"/>
              <a:gd name="connsiteX57" fmla="*/ 337 w 5664"/>
              <a:gd name="connsiteY57" fmla="*/ 4423 h 10951"/>
              <a:gd name="connsiteX58" fmla="*/ 226 w 5664"/>
              <a:gd name="connsiteY58" fmla="*/ 4203 h 10951"/>
              <a:gd name="connsiteX59" fmla="*/ 226 w 5664"/>
              <a:gd name="connsiteY59" fmla="*/ 3761 h 10951"/>
              <a:gd name="connsiteX60" fmla="*/ 133 w 5664"/>
              <a:gd name="connsiteY60" fmla="*/ 3493 h 10951"/>
              <a:gd name="connsiteX61" fmla="*/ 133 w 5664"/>
              <a:gd name="connsiteY61" fmla="*/ 3131 h 10951"/>
              <a:gd name="connsiteX62" fmla="*/ 22 w 5664"/>
              <a:gd name="connsiteY62" fmla="*/ 2910 h 10951"/>
              <a:gd name="connsiteX63" fmla="*/ 22 w 5664"/>
              <a:gd name="connsiteY63" fmla="*/ 2548 h 10951"/>
              <a:gd name="connsiteX64" fmla="*/ 22 w 5664"/>
              <a:gd name="connsiteY64" fmla="*/ 2548 h 10951"/>
              <a:gd name="connsiteX65" fmla="*/ 29 w 5664"/>
              <a:gd name="connsiteY65" fmla="*/ 2519 h 10951"/>
              <a:gd name="connsiteX66" fmla="*/ 35 w 5664"/>
              <a:gd name="connsiteY66" fmla="*/ 2490 h 10951"/>
              <a:gd name="connsiteX67" fmla="*/ 39 w 5664"/>
              <a:gd name="connsiteY67" fmla="*/ 2454 h 10951"/>
              <a:gd name="connsiteX68" fmla="*/ 42 w 5664"/>
              <a:gd name="connsiteY68" fmla="*/ 2417 h 10951"/>
              <a:gd name="connsiteX69" fmla="*/ 43 w 5664"/>
              <a:gd name="connsiteY69" fmla="*/ 2399 h 10951"/>
              <a:gd name="connsiteX70" fmla="*/ 42 w 5664"/>
              <a:gd name="connsiteY70" fmla="*/ 2381 h 10951"/>
              <a:gd name="connsiteX71" fmla="*/ 39 w 5664"/>
              <a:gd name="connsiteY71" fmla="*/ 2365 h 10951"/>
              <a:gd name="connsiteX72" fmla="*/ 35 w 5664"/>
              <a:gd name="connsiteY72" fmla="*/ 2349 h 10951"/>
              <a:gd name="connsiteX73" fmla="*/ 29 w 5664"/>
              <a:gd name="connsiteY73" fmla="*/ 2337 h 10951"/>
              <a:gd name="connsiteX74" fmla="*/ 22 w 5664"/>
              <a:gd name="connsiteY74" fmla="*/ 2326 h 10951"/>
              <a:gd name="connsiteX75" fmla="*/ 22 w 5664"/>
              <a:gd name="connsiteY75" fmla="*/ 2326 h 10951"/>
              <a:gd name="connsiteX76" fmla="*/ 17 w 5664"/>
              <a:gd name="connsiteY76" fmla="*/ 2322 h 10951"/>
              <a:gd name="connsiteX77" fmla="*/ 14 w 5664"/>
              <a:gd name="connsiteY77" fmla="*/ 2316 h 10951"/>
              <a:gd name="connsiteX78" fmla="*/ 9 w 5664"/>
              <a:gd name="connsiteY78" fmla="*/ 2301 h 10951"/>
              <a:gd name="connsiteX79" fmla="*/ 4 w 5664"/>
              <a:gd name="connsiteY79" fmla="*/ 2284 h 10951"/>
              <a:gd name="connsiteX80" fmla="*/ 1 w 5664"/>
              <a:gd name="connsiteY80" fmla="*/ 2265 h 10951"/>
              <a:gd name="connsiteX81" fmla="*/ 0 w 5664"/>
              <a:gd name="connsiteY81" fmla="*/ 2244 h 10951"/>
              <a:gd name="connsiteX82" fmla="*/ 1 w 5664"/>
              <a:gd name="connsiteY82" fmla="*/ 2221 h 10951"/>
              <a:gd name="connsiteX83" fmla="*/ 4 w 5664"/>
              <a:gd name="connsiteY83" fmla="*/ 2174 h 10951"/>
              <a:gd name="connsiteX84" fmla="*/ 9 w 5664"/>
              <a:gd name="connsiteY84" fmla="*/ 2131 h 10951"/>
              <a:gd name="connsiteX85" fmla="*/ 14 w 5664"/>
              <a:gd name="connsiteY85" fmla="*/ 2094 h 10951"/>
              <a:gd name="connsiteX86" fmla="*/ 22 w 5664"/>
              <a:gd name="connsiteY86" fmla="*/ 2059 h 10951"/>
              <a:gd name="connsiteX87" fmla="*/ 0 w 5664"/>
              <a:gd name="connsiteY87" fmla="*/ 1916 h 10951"/>
              <a:gd name="connsiteX88" fmla="*/ 4590 w 5664"/>
              <a:gd name="connsiteY88" fmla="*/ 11 h 10951"/>
              <a:gd name="connsiteX0" fmla="*/ 4581 w 5664"/>
              <a:gd name="connsiteY0" fmla="*/ 0 h 10951"/>
              <a:gd name="connsiteX1" fmla="*/ 4604 w 5664"/>
              <a:gd name="connsiteY1" fmla="*/ 321 h 10951"/>
              <a:gd name="connsiteX2" fmla="*/ 4722 w 5664"/>
              <a:gd name="connsiteY2" fmla="*/ 521 h 10951"/>
              <a:gd name="connsiteX3" fmla="*/ 5018 w 5664"/>
              <a:gd name="connsiteY3" fmla="*/ 676 h 10951"/>
              <a:gd name="connsiteX4" fmla="*/ 5112 w 5664"/>
              <a:gd name="connsiteY4" fmla="*/ 794 h 10951"/>
              <a:gd name="connsiteX5" fmla="*/ 5159 w 5664"/>
              <a:gd name="connsiteY5" fmla="*/ 935 h 10951"/>
              <a:gd name="connsiteX6" fmla="*/ 5243 w 5664"/>
              <a:gd name="connsiteY6" fmla="*/ 1018 h 10951"/>
              <a:gd name="connsiteX7" fmla="*/ 5432 w 5664"/>
              <a:gd name="connsiteY7" fmla="*/ 1279 h 10951"/>
              <a:gd name="connsiteX8" fmla="*/ 5523 w 5664"/>
              <a:gd name="connsiteY8" fmla="*/ 1554 h 10951"/>
              <a:gd name="connsiteX9" fmla="*/ 5585 w 5664"/>
              <a:gd name="connsiteY9" fmla="*/ 1633 h 10951"/>
              <a:gd name="connsiteX10" fmla="*/ 5606 w 5664"/>
              <a:gd name="connsiteY10" fmla="*/ 1716 h 10951"/>
              <a:gd name="connsiteX11" fmla="*/ 5664 w 5664"/>
              <a:gd name="connsiteY11" fmla="*/ 1854 h 10951"/>
              <a:gd name="connsiteX12" fmla="*/ 5664 w 5664"/>
              <a:gd name="connsiteY12" fmla="*/ 2153 h 10951"/>
              <a:gd name="connsiteX13" fmla="*/ 5664 w 5664"/>
              <a:gd name="connsiteY13" fmla="*/ 2342 h 10951"/>
              <a:gd name="connsiteX14" fmla="*/ 5491 w 5664"/>
              <a:gd name="connsiteY14" fmla="*/ 2744 h 10951"/>
              <a:gd name="connsiteX15" fmla="*/ 5585 w 5664"/>
              <a:gd name="connsiteY15" fmla="*/ 3240 h 10951"/>
              <a:gd name="connsiteX16" fmla="*/ 5523 w 5664"/>
              <a:gd name="connsiteY16" fmla="*/ 3399 h 10951"/>
              <a:gd name="connsiteX17" fmla="*/ 5539 w 5664"/>
              <a:gd name="connsiteY17" fmla="*/ 3604 h 10951"/>
              <a:gd name="connsiteX18" fmla="*/ 5443 w 5664"/>
              <a:gd name="connsiteY18" fmla="*/ 4187 h 10951"/>
              <a:gd name="connsiteX19" fmla="*/ 5318 w 5664"/>
              <a:gd name="connsiteY19" fmla="*/ 5133 h 10951"/>
              <a:gd name="connsiteX20" fmla="*/ 5096 w 5664"/>
              <a:gd name="connsiteY20" fmla="*/ 5433 h 10951"/>
              <a:gd name="connsiteX21" fmla="*/ 4923 w 5664"/>
              <a:gd name="connsiteY21" fmla="*/ 5968 h 10951"/>
              <a:gd name="connsiteX22" fmla="*/ 4779 w 5664"/>
              <a:gd name="connsiteY22" fmla="*/ 6268 h 10951"/>
              <a:gd name="connsiteX23" fmla="*/ 4685 w 5664"/>
              <a:gd name="connsiteY23" fmla="*/ 6600 h 10951"/>
              <a:gd name="connsiteX24" fmla="*/ 4669 w 5664"/>
              <a:gd name="connsiteY24" fmla="*/ 6962 h 10951"/>
              <a:gd name="connsiteX25" fmla="*/ 4479 w 5664"/>
              <a:gd name="connsiteY25" fmla="*/ 7294 h 10951"/>
              <a:gd name="connsiteX26" fmla="*/ 4495 w 5664"/>
              <a:gd name="connsiteY26" fmla="*/ 7404 h 10951"/>
              <a:gd name="connsiteX27" fmla="*/ 4385 w 5664"/>
              <a:gd name="connsiteY27" fmla="*/ 7577 h 10951"/>
              <a:gd name="connsiteX28" fmla="*/ 4290 w 5664"/>
              <a:gd name="connsiteY28" fmla="*/ 7924 h 10951"/>
              <a:gd name="connsiteX29" fmla="*/ 4290 w 5664"/>
              <a:gd name="connsiteY29" fmla="*/ 8193 h 10951"/>
              <a:gd name="connsiteX30" fmla="*/ 4322 w 5664"/>
              <a:gd name="connsiteY30" fmla="*/ 8539 h 10951"/>
              <a:gd name="connsiteX31" fmla="*/ 4164 w 5664"/>
              <a:gd name="connsiteY31" fmla="*/ 8744 h 10951"/>
              <a:gd name="connsiteX32" fmla="*/ 4053 w 5664"/>
              <a:gd name="connsiteY32" fmla="*/ 9076 h 10951"/>
              <a:gd name="connsiteX33" fmla="*/ 3801 w 5664"/>
              <a:gd name="connsiteY33" fmla="*/ 9358 h 10951"/>
              <a:gd name="connsiteX34" fmla="*/ 3739 w 5664"/>
              <a:gd name="connsiteY34" fmla="*/ 9643 h 10951"/>
              <a:gd name="connsiteX35" fmla="*/ 3599 w 5664"/>
              <a:gd name="connsiteY35" fmla="*/ 9927 h 10951"/>
              <a:gd name="connsiteX36" fmla="*/ 3536 w 5664"/>
              <a:gd name="connsiteY36" fmla="*/ 10147 h 10951"/>
              <a:gd name="connsiteX37" fmla="*/ 3505 w 5664"/>
              <a:gd name="connsiteY37" fmla="*/ 10525 h 10951"/>
              <a:gd name="connsiteX38" fmla="*/ 3276 w 5664"/>
              <a:gd name="connsiteY38" fmla="*/ 10699 h 10951"/>
              <a:gd name="connsiteX39" fmla="*/ 3048 w 5664"/>
              <a:gd name="connsiteY39" fmla="*/ 10857 h 10951"/>
              <a:gd name="connsiteX40" fmla="*/ 2812 w 5664"/>
              <a:gd name="connsiteY40" fmla="*/ 10951 h 10951"/>
              <a:gd name="connsiteX41" fmla="*/ 2464 w 5664"/>
              <a:gd name="connsiteY41" fmla="*/ 10951 h 10951"/>
              <a:gd name="connsiteX42" fmla="*/ 2150 w 5664"/>
              <a:gd name="connsiteY42" fmla="*/ 10668 h 10951"/>
              <a:gd name="connsiteX43" fmla="*/ 1991 w 5664"/>
              <a:gd name="connsiteY43" fmla="*/ 10384 h 10951"/>
              <a:gd name="connsiteX44" fmla="*/ 1944 w 5664"/>
              <a:gd name="connsiteY44" fmla="*/ 10116 h 10951"/>
              <a:gd name="connsiteX45" fmla="*/ 1637 w 5664"/>
              <a:gd name="connsiteY45" fmla="*/ 9816 h 10951"/>
              <a:gd name="connsiteX46" fmla="*/ 1503 w 5664"/>
              <a:gd name="connsiteY46" fmla="*/ 9598 h 10951"/>
              <a:gd name="connsiteX47" fmla="*/ 1543 w 5664"/>
              <a:gd name="connsiteY47" fmla="*/ 9367 h 10951"/>
              <a:gd name="connsiteX48" fmla="*/ 1354 w 5664"/>
              <a:gd name="connsiteY48" fmla="*/ 8846 h 10951"/>
              <a:gd name="connsiteX49" fmla="*/ 1154 w 5664"/>
              <a:gd name="connsiteY49" fmla="*/ 8050 h 10951"/>
              <a:gd name="connsiteX50" fmla="*/ 1211 w 5664"/>
              <a:gd name="connsiteY50" fmla="*/ 7451 h 10951"/>
              <a:gd name="connsiteX51" fmla="*/ 933 w 5664"/>
              <a:gd name="connsiteY51" fmla="*/ 6883 h 10951"/>
              <a:gd name="connsiteX52" fmla="*/ 885 w 5664"/>
              <a:gd name="connsiteY52" fmla="*/ 6505 h 10951"/>
              <a:gd name="connsiteX53" fmla="*/ 857 w 5664"/>
              <a:gd name="connsiteY53" fmla="*/ 6198 h 10951"/>
              <a:gd name="connsiteX54" fmla="*/ 588 w 5664"/>
              <a:gd name="connsiteY54" fmla="*/ 5890 h 10951"/>
              <a:gd name="connsiteX55" fmla="*/ 526 w 5664"/>
              <a:gd name="connsiteY55" fmla="*/ 5559 h 10951"/>
              <a:gd name="connsiteX56" fmla="*/ 399 w 5664"/>
              <a:gd name="connsiteY56" fmla="*/ 4897 h 10951"/>
              <a:gd name="connsiteX57" fmla="*/ 337 w 5664"/>
              <a:gd name="connsiteY57" fmla="*/ 4423 h 10951"/>
              <a:gd name="connsiteX58" fmla="*/ 226 w 5664"/>
              <a:gd name="connsiteY58" fmla="*/ 4203 h 10951"/>
              <a:gd name="connsiteX59" fmla="*/ 226 w 5664"/>
              <a:gd name="connsiteY59" fmla="*/ 3761 h 10951"/>
              <a:gd name="connsiteX60" fmla="*/ 133 w 5664"/>
              <a:gd name="connsiteY60" fmla="*/ 3493 h 10951"/>
              <a:gd name="connsiteX61" fmla="*/ 133 w 5664"/>
              <a:gd name="connsiteY61" fmla="*/ 3131 h 10951"/>
              <a:gd name="connsiteX62" fmla="*/ 22 w 5664"/>
              <a:gd name="connsiteY62" fmla="*/ 2910 h 10951"/>
              <a:gd name="connsiteX63" fmla="*/ 22 w 5664"/>
              <a:gd name="connsiteY63" fmla="*/ 2548 h 10951"/>
              <a:gd name="connsiteX64" fmla="*/ 22 w 5664"/>
              <a:gd name="connsiteY64" fmla="*/ 2548 h 10951"/>
              <a:gd name="connsiteX65" fmla="*/ 29 w 5664"/>
              <a:gd name="connsiteY65" fmla="*/ 2519 h 10951"/>
              <a:gd name="connsiteX66" fmla="*/ 35 w 5664"/>
              <a:gd name="connsiteY66" fmla="*/ 2490 h 10951"/>
              <a:gd name="connsiteX67" fmla="*/ 39 w 5664"/>
              <a:gd name="connsiteY67" fmla="*/ 2454 h 10951"/>
              <a:gd name="connsiteX68" fmla="*/ 42 w 5664"/>
              <a:gd name="connsiteY68" fmla="*/ 2417 h 10951"/>
              <a:gd name="connsiteX69" fmla="*/ 43 w 5664"/>
              <a:gd name="connsiteY69" fmla="*/ 2399 h 10951"/>
              <a:gd name="connsiteX70" fmla="*/ 42 w 5664"/>
              <a:gd name="connsiteY70" fmla="*/ 2381 h 10951"/>
              <a:gd name="connsiteX71" fmla="*/ 39 w 5664"/>
              <a:gd name="connsiteY71" fmla="*/ 2365 h 10951"/>
              <a:gd name="connsiteX72" fmla="*/ 35 w 5664"/>
              <a:gd name="connsiteY72" fmla="*/ 2349 h 10951"/>
              <a:gd name="connsiteX73" fmla="*/ 29 w 5664"/>
              <a:gd name="connsiteY73" fmla="*/ 2337 h 10951"/>
              <a:gd name="connsiteX74" fmla="*/ 22 w 5664"/>
              <a:gd name="connsiteY74" fmla="*/ 2326 h 10951"/>
              <a:gd name="connsiteX75" fmla="*/ 22 w 5664"/>
              <a:gd name="connsiteY75" fmla="*/ 2326 h 10951"/>
              <a:gd name="connsiteX76" fmla="*/ 17 w 5664"/>
              <a:gd name="connsiteY76" fmla="*/ 2322 h 10951"/>
              <a:gd name="connsiteX77" fmla="*/ 14 w 5664"/>
              <a:gd name="connsiteY77" fmla="*/ 2316 h 10951"/>
              <a:gd name="connsiteX78" fmla="*/ 9 w 5664"/>
              <a:gd name="connsiteY78" fmla="*/ 2301 h 10951"/>
              <a:gd name="connsiteX79" fmla="*/ 4 w 5664"/>
              <a:gd name="connsiteY79" fmla="*/ 2284 h 10951"/>
              <a:gd name="connsiteX80" fmla="*/ 1 w 5664"/>
              <a:gd name="connsiteY80" fmla="*/ 2265 h 10951"/>
              <a:gd name="connsiteX81" fmla="*/ 0 w 5664"/>
              <a:gd name="connsiteY81" fmla="*/ 2244 h 10951"/>
              <a:gd name="connsiteX82" fmla="*/ 1 w 5664"/>
              <a:gd name="connsiteY82" fmla="*/ 2221 h 10951"/>
              <a:gd name="connsiteX83" fmla="*/ 4 w 5664"/>
              <a:gd name="connsiteY83" fmla="*/ 2174 h 10951"/>
              <a:gd name="connsiteX84" fmla="*/ 9 w 5664"/>
              <a:gd name="connsiteY84" fmla="*/ 2131 h 10951"/>
              <a:gd name="connsiteX85" fmla="*/ 14 w 5664"/>
              <a:gd name="connsiteY85" fmla="*/ 2094 h 10951"/>
              <a:gd name="connsiteX86" fmla="*/ 22 w 5664"/>
              <a:gd name="connsiteY86" fmla="*/ 2059 h 10951"/>
              <a:gd name="connsiteX87" fmla="*/ 0 w 5664"/>
              <a:gd name="connsiteY87" fmla="*/ 1916 h 10951"/>
              <a:gd name="connsiteX0" fmla="*/ 4604 w 5664"/>
              <a:gd name="connsiteY0" fmla="*/ 0 h 10630"/>
              <a:gd name="connsiteX1" fmla="*/ 4722 w 5664"/>
              <a:gd name="connsiteY1" fmla="*/ 200 h 10630"/>
              <a:gd name="connsiteX2" fmla="*/ 5018 w 5664"/>
              <a:gd name="connsiteY2" fmla="*/ 355 h 10630"/>
              <a:gd name="connsiteX3" fmla="*/ 5112 w 5664"/>
              <a:gd name="connsiteY3" fmla="*/ 473 h 10630"/>
              <a:gd name="connsiteX4" fmla="*/ 5159 w 5664"/>
              <a:gd name="connsiteY4" fmla="*/ 614 h 10630"/>
              <a:gd name="connsiteX5" fmla="*/ 5243 w 5664"/>
              <a:gd name="connsiteY5" fmla="*/ 697 h 10630"/>
              <a:gd name="connsiteX6" fmla="*/ 5432 w 5664"/>
              <a:gd name="connsiteY6" fmla="*/ 958 h 10630"/>
              <a:gd name="connsiteX7" fmla="*/ 5523 w 5664"/>
              <a:gd name="connsiteY7" fmla="*/ 1233 h 10630"/>
              <a:gd name="connsiteX8" fmla="*/ 5585 w 5664"/>
              <a:gd name="connsiteY8" fmla="*/ 1312 h 10630"/>
              <a:gd name="connsiteX9" fmla="*/ 5606 w 5664"/>
              <a:gd name="connsiteY9" fmla="*/ 1395 h 10630"/>
              <a:gd name="connsiteX10" fmla="*/ 5664 w 5664"/>
              <a:gd name="connsiteY10" fmla="*/ 1533 h 10630"/>
              <a:gd name="connsiteX11" fmla="*/ 5664 w 5664"/>
              <a:gd name="connsiteY11" fmla="*/ 1832 h 10630"/>
              <a:gd name="connsiteX12" fmla="*/ 5664 w 5664"/>
              <a:gd name="connsiteY12" fmla="*/ 2021 h 10630"/>
              <a:gd name="connsiteX13" fmla="*/ 5491 w 5664"/>
              <a:gd name="connsiteY13" fmla="*/ 2423 h 10630"/>
              <a:gd name="connsiteX14" fmla="*/ 5585 w 5664"/>
              <a:gd name="connsiteY14" fmla="*/ 2919 h 10630"/>
              <a:gd name="connsiteX15" fmla="*/ 5523 w 5664"/>
              <a:gd name="connsiteY15" fmla="*/ 3078 h 10630"/>
              <a:gd name="connsiteX16" fmla="*/ 5539 w 5664"/>
              <a:gd name="connsiteY16" fmla="*/ 3283 h 10630"/>
              <a:gd name="connsiteX17" fmla="*/ 5443 w 5664"/>
              <a:gd name="connsiteY17" fmla="*/ 3866 h 10630"/>
              <a:gd name="connsiteX18" fmla="*/ 5318 w 5664"/>
              <a:gd name="connsiteY18" fmla="*/ 4812 h 10630"/>
              <a:gd name="connsiteX19" fmla="*/ 5096 w 5664"/>
              <a:gd name="connsiteY19" fmla="*/ 5112 h 10630"/>
              <a:gd name="connsiteX20" fmla="*/ 4923 w 5664"/>
              <a:gd name="connsiteY20" fmla="*/ 5647 h 10630"/>
              <a:gd name="connsiteX21" fmla="*/ 4779 w 5664"/>
              <a:gd name="connsiteY21" fmla="*/ 5947 h 10630"/>
              <a:gd name="connsiteX22" fmla="*/ 4685 w 5664"/>
              <a:gd name="connsiteY22" fmla="*/ 6279 h 10630"/>
              <a:gd name="connsiteX23" fmla="*/ 4669 w 5664"/>
              <a:gd name="connsiteY23" fmla="*/ 6641 h 10630"/>
              <a:gd name="connsiteX24" fmla="*/ 4479 w 5664"/>
              <a:gd name="connsiteY24" fmla="*/ 6973 h 10630"/>
              <a:gd name="connsiteX25" fmla="*/ 4495 w 5664"/>
              <a:gd name="connsiteY25" fmla="*/ 7083 h 10630"/>
              <a:gd name="connsiteX26" fmla="*/ 4385 w 5664"/>
              <a:gd name="connsiteY26" fmla="*/ 7256 h 10630"/>
              <a:gd name="connsiteX27" fmla="*/ 4290 w 5664"/>
              <a:gd name="connsiteY27" fmla="*/ 7603 h 10630"/>
              <a:gd name="connsiteX28" fmla="*/ 4290 w 5664"/>
              <a:gd name="connsiteY28" fmla="*/ 7872 h 10630"/>
              <a:gd name="connsiteX29" fmla="*/ 4322 w 5664"/>
              <a:gd name="connsiteY29" fmla="*/ 8218 h 10630"/>
              <a:gd name="connsiteX30" fmla="*/ 4164 w 5664"/>
              <a:gd name="connsiteY30" fmla="*/ 8423 h 10630"/>
              <a:gd name="connsiteX31" fmla="*/ 4053 w 5664"/>
              <a:gd name="connsiteY31" fmla="*/ 8755 h 10630"/>
              <a:gd name="connsiteX32" fmla="*/ 3801 w 5664"/>
              <a:gd name="connsiteY32" fmla="*/ 9037 h 10630"/>
              <a:gd name="connsiteX33" fmla="*/ 3739 w 5664"/>
              <a:gd name="connsiteY33" fmla="*/ 9322 h 10630"/>
              <a:gd name="connsiteX34" fmla="*/ 3599 w 5664"/>
              <a:gd name="connsiteY34" fmla="*/ 9606 h 10630"/>
              <a:gd name="connsiteX35" fmla="*/ 3536 w 5664"/>
              <a:gd name="connsiteY35" fmla="*/ 9826 h 10630"/>
              <a:gd name="connsiteX36" fmla="*/ 3505 w 5664"/>
              <a:gd name="connsiteY36" fmla="*/ 10204 h 10630"/>
              <a:gd name="connsiteX37" fmla="*/ 3276 w 5664"/>
              <a:gd name="connsiteY37" fmla="*/ 10378 h 10630"/>
              <a:gd name="connsiteX38" fmla="*/ 3048 w 5664"/>
              <a:gd name="connsiteY38" fmla="*/ 10536 h 10630"/>
              <a:gd name="connsiteX39" fmla="*/ 2812 w 5664"/>
              <a:gd name="connsiteY39" fmla="*/ 10630 h 10630"/>
              <a:gd name="connsiteX40" fmla="*/ 2464 w 5664"/>
              <a:gd name="connsiteY40" fmla="*/ 10630 h 10630"/>
              <a:gd name="connsiteX41" fmla="*/ 2150 w 5664"/>
              <a:gd name="connsiteY41" fmla="*/ 10347 h 10630"/>
              <a:gd name="connsiteX42" fmla="*/ 1991 w 5664"/>
              <a:gd name="connsiteY42" fmla="*/ 10063 h 10630"/>
              <a:gd name="connsiteX43" fmla="*/ 1944 w 5664"/>
              <a:gd name="connsiteY43" fmla="*/ 9795 h 10630"/>
              <a:gd name="connsiteX44" fmla="*/ 1637 w 5664"/>
              <a:gd name="connsiteY44" fmla="*/ 9495 h 10630"/>
              <a:gd name="connsiteX45" fmla="*/ 1503 w 5664"/>
              <a:gd name="connsiteY45" fmla="*/ 9277 h 10630"/>
              <a:gd name="connsiteX46" fmla="*/ 1543 w 5664"/>
              <a:gd name="connsiteY46" fmla="*/ 9046 h 10630"/>
              <a:gd name="connsiteX47" fmla="*/ 1354 w 5664"/>
              <a:gd name="connsiteY47" fmla="*/ 8525 h 10630"/>
              <a:gd name="connsiteX48" fmla="*/ 1154 w 5664"/>
              <a:gd name="connsiteY48" fmla="*/ 7729 h 10630"/>
              <a:gd name="connsiteX49" fmla="*/ 1211 w 5664"/>
              <a:gd name="connsiteY49" fmla="*/ 7130 h 10630"/>
              <a:gd name="connsiteX50" fmla="*/ 933 w 5664"/>
              <a:gd name="connsiteY50" fmla="*/ 6562 h 10630"/>
              <a:gd name="connsiteX51" fmla="*/ 885 w 5664"/>
              <a:gd name="connsiteY51" fmla="*/ 6184 h 10630"/>
              <a:gd name="connsiteX52" fmla="*/ 857 w 5664"/>
              <a:gd name="connsiteY52" fmla="*/ 5877 h 10630"/>
              <a:gd name="connsiteX53" fmla="*/ 588 w 5664"/>
              <a:gd name="connsiteY53" fmla="*/ 5569 h 10630"/>
              <a:gd name="connsiteX54" fmla="*/ 526 w 5664"/>
              <a:gd name="connsiteY54" fmla="*/ 5238 h 10630"/>
              <a:gd name="connsiteX55" fmla="*/ 399 w 5664"/>
              <a:gd name="connsiteY55" fmla="*/ 4576 h 10630"/>
              <a:gd name="connsiteX56" fmla="*/ 337 w 5664"/>
              <a:gd name="connsiteY56" fmla="*/ 4102 h 10630"/>
              <a:gd name="connsiteX57" fmla="*/ 226 w 5664"/>
              <a:gd name="connsiteY57" fmla="*/ 3882 h 10630"/>
              <a:gd name="connsiteX58" fmla="*/ 226 w 5664"/>
              <a:gd name="connsiteY58" fmla="*/ 3440 h 10630"/>
              <a:gd name="connsiteX59" fmla="*/ 133 w 5664"/>
              <a:gd name="connsiteY59" fmla="*/ 3172 h 10630"/>
              <a:gd name="connsiteX60" fmla="*/ 133 w 5664"/>
              <a:gd name="connsiteY60" fmla="*/ 2810 h 10630"/>
              <a:gd name="connsiteX61" fmla="*/ 22 w 5664"/>
              <a:gd name="connsiteY61" fmla="*/ 2589 h 10630"/>
              <a:gd name="connsiteX62" fmla="*/ 22 w 5664"/>
              <a:gd name="connsiteY62" fmla="*/ 2227 h 10630"/>
              <a:gd name="connsiteX63" fmla="*/ 22 w 5664"/>
              <a:gd name="connsiteY63" fmla="*/ 2227 h 10630"/>
              <a:gd name="connsiteX64" fmla="*/ 29 w 5664"/>
              <a:gd name="connsiteY64" fmla="*/ 2198 h 10630"/>
              <a:gd name="connsiteX65" fmla="*/ 35 w 5664"/>
              <a:gd name="connsiteY65" fmla="*/ 2169 h 10630"/>
              <a:gd name="connsiteX66" fmla="*/ 39 w 5664"/>
              <a:gd name="connsiteY66" fmla="*/ 2133 h 10630"/>
              <a:gd name="connsiteX67" fmla="*/ 42 w 5664"/>
              <a:gd name="connsiteY67" fmla="*/ 2096 h 10630"/>
              <a:gd name="connsiteX68" fmla="*/ 43 w 5664"/>
              <a:gd name="connsiteY68" fmla="*/ 2078 h 10630"/>
              <a:gd name="connsiteX69" fmla="*/ 42 w 5664"/>
              <a:gd name="connsiteY69" fmla="*/ 2060 h 10630"/>
              <a:gd name="connsiteX70" fmla="*/ 39 w 5664"/>
              <a:gd name="connsiteY70" fmla="*/ 2044 h 10630"/>
              <a:gd name="connsiteX71" fmla="*/ 35 w 5664"/>
              <a:gd name="connsiteY71" fmla="*/ 2028 h 10630"/>
              <a:gd name="connsiteX72" fmla="*/ 29 w 5664"/>
              <a:gd name="connsiteY72" fmla="*/ 2016 h 10630"/>
              <a:gd name="connsiteX73" fmla="*/ 22 w 5664"/>
              <a:gd name="connsiteY73" fmla="*/ 2005 h 10630"/>
              <a:gd name="connsiteX74" fmla="*/ 22 w 5664"/>
              <a:gd name="connsiteY74" fmla="*/ 2005 h 10630"/>
              <a:gd name="connsiteX75" fmla="*/ 17 w 5664"/>
              <a:gd name="connsiteY75" fmla="*/ 2001 h 10630"/>
              <a:gd name="connsiteX76" fmla="*/ 14 w 5664"/>
              <a:gd name="connsiteY76" fmla="*/ 1995 h 10630"/>
              <a:gd name="connsiteX77" fmla="*/ 9 w 5664"/>
              <a:gd name="connsiteY77" fmla="*/ 1980 h 10630"/>
              <a:gd name="connsiteX78" fmla="*/ 4 w 5664"/>
              <a:gd name="connsiteY78" fmla="*/ 1963 h 10630"/>
              <a:gd name="connsiteX79" fmla="*/ 1 w 5664"/>
              <a:gd name="connsiteY79" fmla="*/ 1944 h 10630"/>
              <a:gd name="connsiteX80" fmla="*/ 0 w 5664"/>
              <a:gd name="connsiteY80" fmla="*/ 1923 h 10630"/>
              <a:gd name="connsiteX81" fmla="*/ 1 w 5664"/>
              <a:gd name="connsiteY81" fmla="*/ 1900 h 10630"/>
              <a:gd name="connsiteX82" fmla="*/ 4 w 5664"/>
              <a:gd name="connsiteY82" fmla="*/ 1853 h 10630"/>
              <a:gd name="connsiteX83" fmla="*/ 9 w 5664"/>
              <a:gd name="connsiteY83" fmla="*/ 1810 h 10630"/>
              <a:gd name="connsiteX84" fmla="*/ 14 w 5664"/>
              <a:gd name="connsiteY84" fmla="*/ 1773 h 10630"/>
              <a:gd name="connsiteX85" fmla="*/ 22 w 5664"/>
              <a:gd name="connsiteY85" fmla="*/ 1738 h 10630"/>
              <a:gd name="connsiteX86" fmla="*/ 0 w 5664"/>
              <a:gd name="connsiteY86" fmla="*/ 1595 h 10630"/>
              <a:gd name="connsiteX0" fmla="*/ 4604 w 5664"/>
              <a:gd name="connsiteY0" fmla="*/ 0 h 10630"/>
              <a:gd name="connsiteX1" fmla="*/ 4722 w 5664"/>
              <a:gd name="connsiteY1" fmla="*/ 200 h 10630"/>
              <a:gd name="connsiteX2" fmla="*/ 5018 w 5664"/>
              <a:gd name="connsiteY2" fmla="*/ 355 h 10630"/>
              <a:gd name="connsiteX3" fmla="*/ 5112 w 5664"/>
              <a:gd name="connsiteY3" fmla="*/ 473 h 10630"/>
              <a:gd name="connsiteX4" fmla="*/ 5159 w 5664"/>
              <a:gd name="connsiteY4" fmla="*/ 614 h 10630"/>
              <a:gd name="connsiteX5" fmla="*/ 5243 w 5664"/>
              <a:gd name="connsiteY5" fmla="*/ 697 h 10630"/>
              <a:gd name="connsiteX6" fmla="*/ 5432 w 5664"/>
              <a:gd name="connsiteY6" fmla="*/ 958 h 10630"/>
              <a:gd name="connsiteX7" fmla="*/ 5523 w 5664"/>
              <a:gd name="connsiteY7" fmla="*/ 1233 h 10630"/>
              <a:gd name="connsiteX8" fmla="*/ 5585 w 5664"/>
              <a:gd name="connsiteY8" fmla="*/ 1312 h 10630"/>
              <a:gd name="connsiteX9" fmla="*/ 5606 w 5664"/>
              <a:gd name="connsiteY9" fmla="*/ 1395 h 10630"/>
              <a:gd name="connsiteX10" fmla="*/ 5664 w 5664"/>
              <a:gd name="connsiteY10" fmla="*/ 1533 h 10630"/>
              <a:gd name="connsiteX11" fmla="*/ 5664 w 5664"/>
              <a:gd name="connsiteY11" fmla="*/ 1832 h 10630"/>
              <a:gd name="connsiteX12" fmla="*/ 5664 w 5664"/>
              <a:gd name="connsiteY12" fmla="*/ 2021 h 10630"/>
              <a:gd name="connsiteX13" fmla="*/ 5491 w 5664"/>
              <a:gd name="connsiteY13" fmla="*/ 2423 h 10630"/>
              <a:gd name="connsiteX14" fmla="*/ 5585 w 5664"/>
              <a:gd name="connsiteY14" fmla="*/ 2919 h 10630"/>
              <a:gd name="connsiteX15" fmla="*/ 5523 w 5664"/>
              <a:gd name="connsiteY15" fmla="*/ 3078 h 10630"/>
              <a:gd name="connsiteX16" fmla="*/ 5539 w 5664"/>
              <a:gd name="connsiteY16" fmla="*/ 3283 h 10630"/>
              <a:gd name="connsiteX17" fmla="*/ 5443 w 5664"/>
              <a:gd name="connsiteY17" fmla="*/ 3866 h 10630"/>
              <a:gd name="connsiteX18" fmla="*/ 5318 w 5664"/>
              <a:gd name="connsiteY18" fmla="*/ 4812 h 10630"/>
              <a:gd name="connsiteX19" fmla="*/ 5096 w 5664"/>
              <a:gd name="connsiteY19" fmla="*/ 5112 h 10630"/>
              <a:gd name="connsiteX20" fmla="*/ 4923 w 5664"/>
              <a:gd name="connsiteY20" fmla="*/ 5647 h 10630"/>
              <a:gd name="connsiteX21" fmla="*/ 4779 w 5664"/>
              <a:gd name="connsiteY21" fmla="*/ 5947 h 10630"/>
              <a:gd name="connsiteX22" fmla="*/ 4685 w 5664"/>
              <a:gd name="connsiteY22" fmla="*/ 6279 h 10630"/>
              <a:gd name="connsiteX23" fmla="*/ 4669 w 5664"/>
              <a:gd name="connsiteY23" fmla="*/ 6641 h 10630"/>
              <a:gd name="connsiteX24" fmla="*/ 4479 w 5664"/>
              <a:gd name="connsiteY24" fmla="*/ 6973 h 10630"/>
              <a:gd name="connsiteX25" fmla="*/ 4495 w 5664"/>
              <a:gd name="connsiteY25" fmla="*/ 7083 h 10630"/>
              <a:gd name="connsiteX26" fmla="*/ 4385 w 5664"/>
              <a:gd name="connsiteY26" fmla="*/ 7256 h 10630"/>
              <a:gd name="connsiteX27" fmla="*/ 4290 w 5664"/>
              <a:gd name="connsiteY27" fmla="*/ 7603 h 10630"/>
              <a:gd name="connsiteX28" fmla="*/ 4290 w 5664"/>
              <a:gd name="connsiteY28" fmla="*/ 7872 h 10630"/>
              <a:gd name="connsiteX29" fmla="*/ 4322 w 5664"/>
              <a:gd name="connsiteY29" fmla="*/ 8218 h 10630"/>
              <a:gd name="connsiteX30" fmla="*/ 4164 w 5664"/>
              <a:gd name="connsiteY30" fmla="*/ 8423 h 10630"/>
              <a:gd name="connsiteX31" fmla="*/ 4053 w 5664"/>
              <a:gd name="connsiteY31" fmla="*/ 8755 h 10630"/>
              <a:gd name="connsiteX32" fmla="*/ 3801 w 5664"/>
              <a:gd name="connsiteY32" fmla="*/ 9037 h 10630"/>
              <a:gd name="connsiteX33" fmla="*/ 3739 w 5664"/>
              <a:gd name="connsiteY33" fmla="*/ 9322 h 10630"/>
              <a:gd name="connsiteX34" fmla="*/ 3599 w 5664"/>
              <a:gd name="connsiteY34" fmla="*/ 9606 h 10630"/>
              <a:gd name="connsiteX35" fmla="*/ 3536 w 5664"/>
              <a:gd name="connsiteY35" fmla="*/ 9826 h 10630"/>
              <a:gd name="connsiteX36" fmla="*/ 3505 w 5664"/>
              <a:gd name="connsiteY36" fmla="*/ 10204 h 10630"/>
              <a:gd name="connsiteX37" fmla="*/ 3276 w 5664"/>
              <a:gd name="connsiteY37" fmla="*/ 10378 h 10630"/>
              <a:gd name="connsiteX38" fmla="*/ 3048 w 5664"/>
              <a:gd name="connsiteY38" fmla="*/ 10536 h 10630"/>
              <a:gd name="connsiteX39" fmla="*/ 2812 w 5664"/>
              <a:gd name="connsiteY39" fmla="*/ 10630 h 10630"/>
              <a:gd name="connsiteX40" fmla="*/ 2464 w 5664"/>
              <a:gd name="connsiteY40" fmla="*/ 10630 h 10630"/>
              <a:gd name="connsiteX41" fmla="*/ 2150 w 5664"/>
              <a:gd name="connsiteY41" fmla="*/ 10347 h 10630"/>
              <a:gd name="connsiteX42" fmla="*/ 1991 w 5664"/>
              <a:gd name="connsiteY42" fmla="*/ 10063 h 10630"/>
              <a:gd name="connsiteX43" fmla="*/ 1944 w 5664"/>
              <a:gd name="connsiteY43" fmla="*/ 9795 h 10630"/>
              <a:gd name="connsiteX44" fmla="*/ 1637 w 5664"/>
              <a:gd name="connsiteY44" fmla="*/ 9495 h 10630"/>
              <a:gd name="connsiteX45" fmla="*/ 1503 w 5664"/>
              <a:gd name="connsiteY45" fmla="*/ 9277 h 10630"/>
              <a:gd name="connsiteX46" fmla="*/ 1543 w 5664"/>
              <a:gd name="connsiteY46" fmla="*/ 9046 h 10630"/>
              <a:gd name="connsiteX47" fmla="*/ 1354 w 5664"/>
              <a:gd name="connsiteY47" fmla="*/ 8525 h 10630"/>
              <a:gd name="connsiteX48" fmla="*/ 1154 w 5664"/>
              <a:gd name="connsiteY48" fmla="*/ 7729 h 10630"/>
              <a:gd name="connsiteX49" fmla="*/ 1211 w 5664"/>
              <a:gd name="connsiteY49" fmla="*/ 7130 h 10630"/>
              <a:gd name="connsiteX50" fmla="*/ 933 w 5664"/>
              <a:gd name="connsiteY50" fmla="*/ 6562 h 10630"/>
              <a:gd name="connsiteX51" fmla="*/ 885 w 5664"/>
              <a:gd name="connsiteY51" fmla="*/ 6184 h 10630"/>
              <a:gd name="connsiteX52" fmla="*/ 857 w 5664"/>
              <a:gd name="connsiteY52" fmla="*/ 5877 h 10630"/>
              <a:gd name="connsiteX53" fmla="*/ 588 w 5664"/>
              <a:gd name="connsiteY53" fmla="*/ 5569 h 10630"/>
              <a:gd name="connsiteX54" fmla="*/ 526 w 5664"/>
              <a:gd name="connsiteY54" fmla="*/ 5238 h 10630"/>
              <a:gd name="connsiteX55" fmla="*/ 399 w 5664"/>
              <a:gd name="connsiteY55" fmla="*/ 4576 h 10630"/>
              <a:gd name="connsiteX56" fmla="*/ 337 w 5664"/>
              <a:gd name="connsiteY56" fmla="*/ 4102 h 10630"/>
              <a:gd name="connsiteX57" fmla="*/ 226 w 5664"/>
              <a:gd name="connsiteY57" fmla="*/ 3882 h 10630"/>
              <a:gd name="connsiteX58" fmla="*/ 226 w 5664"/>
              <a:gd name="connsiteY58" fmla="*/ 3440 h 10630"/>
              <a:gd name="connsiteX59" fmla="*/ 133 w 5664"/>
              <a:gd name="connsiteY59" fmla="*/ 3172 h 10630"/>
              <a:gd name="connsiteX60" fmla="*/ 133 w 5664"/>
              <a:gd name="connsiteY60" fmla="*/ 2810 h 10630"/>
              <a:gd name="connsiteX61" fmla="*/ 22 w 5664"/>
              <a:gd name="connsiteY61" fmla="*/ 2589 h 10630"/>
              <a:gd name="connsiteX62" fmla="*/ 22 w 5664"/>
              <a:gd name="connsiteY62" fmla="*/ 2227 h 10630"/>
              <a:gd name="connsiteX63" fmla="*/ 22 w 5664"/>
              <a:gd name="connsiteY63" fmla="*/ 2227 h 10630"/>
              <a:gd name="connsiteX64" fmla="*/ 29 w 5664"/>
              <a:gd name="connsiteY64" fmla="*/ 2198 h 10630"/>
              <a:gd name="connsiteX65" fmla="*/ 35 w 5664"/>
              <a:gd name="connsiteY65" fmla="*/ 2169 h 10630"/>
              <a:gd name="connsiteX66" fmla="*/ 39 w 5664"/>
              <a:gd name="connsiteY66" fmla="*/ 2133 h 10630"/>
              <a:gd name="connsiteX67" fmla="*/ 42 w 5664"/>
              <a:gd name="connsiteY67" fmla="*/ 2096 h 10630"/>
              <a:gd name="connsiteX68" fmla="*/ 43 w 5664"/>
              <a:gd name="connsiteY68" fmla="*/ 2078 h 10630"/>
              <a:gd name="connsiteX69" fmla="*/ 42 w 5664"/>
              <a:gd name="connsiteY69" fmla="*/ 2060 h 10630"/>
              <a:gd name="connsiteX70" fmla="*/ 39 w 5664"/>
              <a:gd name="connsiteY70" fmla="*/ 2044 h 10630"/>
              <a:gd name="connsiteX71" fmla="*/ 35 w 5664"/>
              <a:gd name="connsiteY71" fmla="*/ 2028 h 10630"/>
              <a:gd name="connsiteX72" fmla="*/ 29 w 5664"/>
              <a:gd name="connsiteY72" fmla="*/ 2016 h 10630"/>
              <a:gd name="connsiteX73" fmla="*/ 22 w 5664"/>
              <a:gd name="connsiteY73" fmla="*/ 2005 h 10630"/>
              <a:gd name="connsiteX74" fmla="*/ 22 w 5664"/>
              <a:gd name="connsiteY74" fmla="*/ 2005 h 10630"/>
              <a:gd name="connsiteX75" fmla="*/ 17 w 5664"/>
              <a:gd name="connsiteY75" fmla="*/ 2001 h 10630"/>
              <a:gd name="connsiteX76" fmla="*/ 14 w 5664"/>
              <a:gd name="connsiteY76" fmla="*/ 1995 h 10630"/>
              <a:gd name="connsiteX77" fmla="*/ 9 w 5664"/>
              <a:gd name="connsiteY77" fmla="*/ 1980 h 10630"/>
              <a:gd name="connsiteX78" fmla="*/ 4 w 5664"/>
              <a:gd name="connsiteY78" fmla="*/ 1963 h 10630"/>
              <a:gd name="connsiteX79" fmla="*/ 1 w 5664"/>
              <a:gd name="connsiteY79" fmla="*/ 1944 h 10630"/>
              <a:gd name="connsiteX80" fmla="*/ 0 w 5664"/>
              <a:gd name="connsiteY80" fmla="*/ 1923 h 10630"/>
              <a:gd name="connsiteX81" fmla="*/ 1 w 5664"/>
              <a:gd name="connsiteY81" fmla="*/ 1900 h 10630"/>
              <a:gd name="connsiteX82" fmla="*/ 4 w 5664"/>
              <a:gd name="connsiteY82" fmla="*/ 1853 h 10630"/>
              <a:gd name="connsiteX83" fmla="*/ 9 w 5664"/>
              <a:gd name="connsiteY83" fmla="*/ 1810 h 10630"/>
              <a:gd name="connsiteX84" fmla="*/ 14 w 5664"/>
              <a:gd name="connsiteY84" fmla="*/ 1773 h 10630"/>
              <a:gd name="connsiteX85" fmla="*/ 22 w 5664"/>
              <a:gd name="connsiteY85" fmla="*/ 1738 h 10630"/>
              <a:gd name="connsiteX86" fmla="*/ 0 w 5664"/>
              <a:gd name="connsiteY86" fmla="*/ 1595 h 10630"/>
              <a:gd name="connsiteX87" fmla="*/ 4604 w 5664"/>
              <a:gd name="connsiteY87" fmla="*/ 0 h 10630"/>
              <a:gd name="connsiteX0" fmla="*/ 0 w 5664"/>
              <a:gd name="connsiteY0" fmla="*/ 1395 h 10430"/>
              <a:gd name="connsiteX1" fmla="*/ 4722 w 5664"/>
              <a:gd name="connsiteY1" fmla="*/ 0 h 10430"/>
              <a:gd name="connsiteX2" fmla="*/ 5018 w 5664"/>
              <a:gd name="connsiteY2" fmla="*/ 155 h 10430"/>
              <a:gd name="connsiteX3" fmla="*/ 5112 w 5664"/>
              <a:gd name="connsiteY3" fmla="*/ 273 h 10430"/>
              <a:gd name="connsiteX4" fmla="*/ 5159 w 5664"/>
              <a:gd name="connsiteY4" fmla="*/ 414 h 10430"/>
              <a:gd name="connsiteX5" fmla="*/ 5243 w 5664"/>
              <a:gd name="connsiteY5" fmla="*/ 497 h 10430"/>
              <a:gd name="connsiteX6" fmla="*/ 5432 w 5664"/>
              <a:gd name="connsiteY6" fmla="*/ 758 h 10430"/>
              <a:gd name="connsiteX7" fmla="*/ 5523 w 5664"/>
              <a:gd name="connsiteY7" fmla="*/ 1033 h 10430"/>
              <a:gd name="connsiteX8" fmla="*/ 5585 w 5664"/>
              <a:gd name="connsiteY8" fmla="*/ 1112 h 10430"/>
              <a:gd name="connsiteX9" fmla="*/ 5606 w 5664"/>
              <a:gd name="connsiteY9" fmla="*/ 1195 h 10430"/>
              <a:gd name="connsiteX10" fmla="*/ 5664 w 5664"/>
              <a:gd name="connsiteY10" fmla="*/ 1333 h 10430"/>
              <a:gd name="connsiteX11" fmla="*/ 5664 w 5664"/>
              <a:gd name="connsiteY11" fmla="*/ 1632 h 10430"/>
              <a:gd name="connsiteX12" fmla="*/ 5664 w 5664"/>
              <a:gd name="connsiteY12" fmla="*/ 1821 h 10430"/>
              <a:gd name="connsiteX13" fmla="*/ 5491 w 5664"/>
              <a:gd name="connsiteY13" fmla="*/ 2223 h 10430"/>
              <a:gd name="connsiteX14" fmla="*/ 5585 w 5664"/>
              <a:gd name="connsiteY14" fmla="*/ 2719 h 10430"/>
              <a:gd name="connsiteX15" fmla="*/ 5523 w 5664"/>
              <a:gd name="connsiteY15" fmla="*/ 2878 h 10430"/>
              <a:gd name="connsiteX16" fmla="*/ 5539 w 5664"/>
              <a:gd name="connsiteY16" fmla="*/ 3083 h 10430"/>
              <a:gd name="connsiteX17" fmla="*/ 5443 w 5664"/>
              <a:gd name="connsiteY17" fmla="*/ 3666 h 10430"/>
              <a:gd name="connsiteX18" fmla="*/ 5318 w 5664"/>
              <a:gd name="connsiteY18" fmla="*/ 4612 h 10430"/>
              <a:gd name="connsiteX19" fmla="*/ 5096 w 5664"/>
              <a:gd name="connsiteY19" fmla="*/ 4912 h 10430"/>
              <a:gd name="connsiteX20" fmla="*/ 4923 w 5664"/>
              <a:gd name="connsiteY20" fmla="*/ 5447 h 10430"/>
              <a:gd name="connsiteX21" fmla="*/ 4779 w 5664"/>
              <a:gd name="connsiteY21" fmla="*/ 5747 h 10430"/>
              <a:gd name="connsiteX22" fmla="*/ 4685 w 5664"/>
              <a:gd name="connsiteY22" fmla="*/ 6079 h 10430"/>
              <a:gd name="connsiteX23" fmla="*/ 4669 w 5664"/>
              <a:gd name="connsiteY23" fmla="*/ 6441 h 10430"/>
              <a:gd name="connsiteX24" fmla="*/ 4479 w 5664"/>
              <a:gd name="connsiteY24" fmla="*/ 6773 h 10430"/>
              <a:gd name="connsiteX25" fmla="*/ 4495 w 5664"/>
              <a:gd name="connsiteY25" fmla="*/ 6883 h 10430"/>
              <a:gd name="connsiteX26" fmla="*/ 4385 w 5664"/>
              <a:gd name="connsiteY26" fmla="*/ 7056 h 10430"/>
              <a:gd name="connsiteX27" fmla="*/ 4290 w 5664"/>
              <a:gd name="connsiteY27" fmla="*/ 7403 h 10430"/>
              <a:gd name="connsiteX28" fmla="*/ 4290 w 5664"/>
              <a:gd name="connsiteY28" fmla="*/ 7672 h 10430"/>
              <a:gd name="connsiteX29" fmla="*/ 4322 w 5664"/>
              <a:gd name="connsiteY29" fmla="*/ 8018 h 10430"/>
              <a:gd name="connsiteX30" fmla="*/ 4164 w 5664"/>
              <a:gd name="connsiteY30" fmla="*/ 8223 h 10430"/>
              <a:gd name="connsiteX31" fmla="*/ 4053 w 5664"/>
              <a:gd name="connsiteY31" fmla="*/ 8555 h 10430"/>
              <a:gd name="connsiteX32" fmla="*/ 3801 w 5664"/>
              <a:gd name="connsiteY32" fmla="*/ 8837 h 10430"/>
              <a:gd name="connsiteX33" fmla="*/ 3739 w 5664"/>
              <a:gd name="connsiteY33" fmla="*/ 9122 h 10430"/>
              <a:gd name="connsiteX34" fmla="*/ 3599 w 5664"/>
              <a:gd name="connsiteY34" fmla="*/ 9406 h 10430"/>
              <a:gd name="connsiteX35" fmla="*/ 3536 w 5664"/>
              <a:gd name="connsiteY35" fmla="*/ 9626 h 10430"/>
              <a:gd name="connsiteX36" fmla="*/ 3505 w 5664"/>
              <a:gd name="connsiteY36" fmla="*/ 10004 h 10430"/>
              <a:gd name="connsiteX37" fmla="*/ 3276 w 5664"/>
              <a:gd name="connsiteY37" fmla="*/ 10178 h 10430"/>
              <a:gd name="connsiteX38" fmla="*/ 3048 w 5664"/>
              <a:gd name="connsiteY38" fmla="*/ 10336 h 10430"/>
              <a:gd name="connsiteX39" fmla="*/ 2812 w 5664"/>
              <a:gd name="connsiteY39" fmla="*/ 10430 h 10430"/>
              <a:gd name="connsiteX40" fmla="*/ 2464 w 5664"/>
              <a:gd name="connsiteY40" fmla="*/ 10430 h 10430"/>
              <a:gd name="connsiteX41" fmla="*/ 2150 w 5664"/>
              <a:gd name="connsiteY41" fmla="*/ 10147 h 10430"/>
              <a:gd name="connsiteX42" fmla="*/ 1991 w 5664"/>
              <a:gd name="connsiteY42" fmla="*/ 9863 h 10430"/>
              <a:gd name="connsiteX43" fmla="*/ 1944 w 5664"/>
              <a:gd name="connsiteY43" fmla="*/ 9595 h 10430"/>
              <a:gd name="connsiteX44" fmla="*/ 1637 w 5664"/>
              <a:gd name="connsiteY44" fmla="*/ 9295 h 10430"/>
              <a:gd name="connsiteX45" fmla="*/ 1503 w 5664"/>
              <a:gd name="connsiteY45" fmla="*/ 9077 h 10430"/>
              <a:gd name="connsiteX46" fmla="*/ 1543 w 5664"/>
              <a:gd name="connsiteY46" fmla="*/ 8846 h 10430"/>
              <a:gd name="connsiteX47" fmla="*/ 1354 w 5664"/>
              <a:gd name="connsiteY47" fmla="*/ 8325 h 10430"/>
              <a:gd name="connsiteX48" fmla="*/ 1154 w 5664"/>
              <a:gd name="connsiteY48" fmla="*/ 7529 h 10430"/>
              <a:gd name="connsiteX49" fmla="*/ 1211 w 5664"/>
              <a:gd name="connsiteY49" fmla="*/ 6930 h 10430"/>
              <a:gd name="connsiteX50" fmla="*/ 933 w 5664"/>
              <a:gd name="connsiteY50" fmla="*/ 6362 h 10430"/>
              <a:gd name="connsiteX51" fmla="*/ 885 w 5664"/>
              <a:gd name="connsiteY51" fmla="*/ 5984 h 10430"/>
              <a:gd name="connsiteX52" fmla="*/ 857 w 5664"/>
              <a:gd name="connsiteY52" fmla="*/ 5677 h 10430"/>
              <a:gd name="connsiteX53" fmla="*/ 588 w 5664"/>
              <a:gd name="connsiteY53" fmla="*/ 5369 h 10430"/>
              <a:gd name="connsiteX54" fmla="*/ 526 w 5664"/>
              <a:gd name="connsiteY54" fmla="*/ 5038 h 10430"/>
              <a:gd name="connsiteX55" fmla="*/ 399 w 5664"/>
              <a:gd name="connsiteY55" fmla="*/ 4376 h 10430"/>
              <a:gd name="connsiteX56" fmla="*/ 337 w 5664"/>
              <a:gd name="connsiteY56" fmla="*/ 3902 h 10430"/>
              <a:gd name="connsiteX57" fmla="*/ 226 w 5664"/>
              <a:gd name="connsiteY57" fmla="*/ 3682 h 10430"/>
              <a:gd name="connsiteX58" fmla="*/ 226 w 5664"/>
              <a:gd name="connsiteY58" fmla="*/ 3240 h 10430"/>
              <a:gd name="connsiteX59" fmla="*/ 133 w 5664"/>
              <a:gd name="connsiteY59" fmla="*/ 2972 h 10430"/>
              <a:gd name="connsiteX60" fmla="*/ 133 w 5664"/>
              <a:gd name="connsiteY60" fmla="*/ 2610 h 10430"/>
              <a:gd name="connsiteX61" fmla="*/ 22 w 5664"/>
              <a:gd name="connsiteY61" fmla="*/ 2389 h 10430"/>
              <a:gd name="connsiteX62" fmla="*/ 22 w 5664"/>
              <a:gd name="connsiteY62" fmla="*/ 2027 h 10430"/>
              <a:gd name="connsiteX63" fmla="*/ 22 w 5664"/>
              <a:gd name="connsiteY63" fmla="*/ 2027 h 10430"/>
              <a:gd name="connsiteX64" fmla="*/ 29 w 5664"/>
              <a:gd name="connsiteY64" fmla="*/ 1998 h 10430"/>
              <a:gd name="connsiteX65" fmla="*/ 35 w 5664"/>
              <a:gd name="connsiteY65" fmla="*/ 1969 h 10430"/>
              <a:gd name="connsiteX66" fmla="*/ 39 w 5664"/>
              <a:gd name="connsiteY66" fmla="*/ 1933 h 10430"/>
              <a:gd name="connsiteX67" fmla="*/ 42 w 5664"/>
              <a:gd name="connsiteY67" fmla="*/ 1896 h 10430"/>
              <a:gd name="connsiteX68" fmla="*/ 43 w 5664"/>
              <a:gd name="connsiteY68" fmla="*/ 1878 h 10430"/>
              <a:gd name="connsiteX69" fmla="*/ 42 w 5664"/>
              <a:gd name="connsiteY69" fmla="*/ 1860 h 10430"/>
              <a:gd name="connsiteX70" fmla="*/ 39 w 5664"/>
              <a:gd name="connsiteY70" fmla="*/ 1844 h 10430"/>
              <a:gd name="connsiteX71" fmla="*/ 35 w 5664"/>
              <a:gd name="connsiteY71" fmla="*/ 1828 h 10430"/>
              <a:gd name="connsiteX72" fmla="*/ 29 w 5664"/>
              <a:gd name="connsiteY72" fmla="*/ 1816 h 10430"/>
              <a:gd name="connsiteX73" fmla="*/ 22 w 5664"/>
              <a:gd name="connsiteY73" fmla="*/ 1805 h 10430"/>
              <a:gd name="connsiteX74" fmla="*/ 22 w 5664"/>
              <a:gd name="connsiteY74" fmla="*/ 1805 h 10430"/>
              <a:gd name="connsiteX75" fmla="*/ 17 w 5664"/>
              <a:gd name="connsiteY75" fmla="*/ 1801 h 10430"/>
              <a:gd name="connsiteX76" fmla="*/ 14 w 5664"/>
              <a:gd name="connsiteY76" fmla="*/ 1795 h 10430"/>
              <a:gd name="connsiteX77" fmla="*/ 9 w 5664"/>
              <a:gd name="connsiteY77" fmla="*/ 1780 h 10430"/>
              <a:gd name="connsiteX78" fmla="*/ 4 w 5664"/>
              <a:gd name="connsiteY78" fmla="*/ 1763 h 10430"/>
              <a:gd name="connsiteX79" fmla="*/ 1 w 5664"/>
              <a:gd name="connsiteY79" fmla="*/ 1744 h 10430"/>
              <a:gd name="connsiteX80" fmla="*/ 0 w 5664"/>
              <a:gd name="connsiteY80" fmla="*/ 1723 h 10430"/>
              <a:gd name="connsiteX81" fmla="*/ 1 w 5664"/>
              <a:gd name="connsiteY81" fmla="*/ 1700 h 10430"/>
              <a:gd name="connsiteX82" fmla="*/ 4 w 5664"/>
              <a:gd name="connsiteY82" fmla="*/ 1653 h 10430"/>
              <a:gd name="connsiteX83" fmla="*/ 9 w 5664"/>
              <a:gd name="connsiteY83" fmla="*/ 1610 h 10430"/>
              <a:gd name="connsiteX84" fmla="*/ 14 w 5664"/>
              <a:gd name="connsiteY84" fmla="*/ 1573 h 10430"/>
              <a:gd name="connsiteX85" fmla="*/ 22 w 5664"/>
              <a:gd name="connsiteY85" fmla="*/ 1538 h 10430"/>
              <a:gd name="connsiteX86" fmla="*/ 0 w 5664"/>
              <a:gd name="connsiteY86" fmla="*/ 1395 h 10430"/>
              <a:gd name="connsiteX0" fmla="*/ 0 w 5664"/>
              <a:gd name="connsiteY0" fmla="*/ 1240 h 10275"/>
              <a:gd name="connsiteX1" fmla="*/ 5018 w 5664"/>
              <a:gd name="connsiteY1" fmla="*/ 0 h 10275"/>
              <a:gd name="connsiteX2" fmla="*/ 5112 w 5664"/>
              <a:gd name="connsiteY2" fmla="*/ 118 h 10275"/>
              <a:gd name="connsiteX3" fmla="*/ 5159 w 5664"/>
              <a:gd name="connsiteY3" fmla="*/ 259 h 10275"/>
              <a:gd name="connsiteX4" fmla="*/ 5243 w 5664"/>
              <a:gd name="connsiteY4" fmla="*/ 342 h 10275"/>
              <a:gd name="connsiteX5" fmla="*/ 5432 w 5664"/>
              <a:gd name="connsiteY5" fmla="*/ 603 h 10275"/>
              <a:gd name="connsiteX6" fmla="*/ 5523 w 5664"/>
              <a:gd name="connsiteY6" fmla="*/ 878 h 10275"/>
              <a:gd name="connsiteX7" fmla="*/ 5585 w 5664"/>
              <a:gd name="connsiteY7" fmla="*/ 957 h 10275"/>
              <a:gd name="connsiteX8" fmla="*/ 5606 w 5664"/>
              <a:gd name="connsiteY8" fmla="*/ 1040 h 10275"/>
              <a:gd name="connsiteX9" fmla="*/ 5664 w 5664"/>
              <a:gd name="connsiteY9" fmla="*/ 1178 h 10275"/>
              <a:gd name="connsiteX10" fmla="*/ 5664 w 5664"/>
              <a:gd name="connsiteY10" fmla="*/ 1477 h 10275"/>
              <a:gd name="connsiteX11" fmla="*/ 5664 w 5664"/>
              <a:gd name="connsiteY11" fmla="*/ 1666 h 10275"/>
              <a:gd name="connsiteX12" fmla="*/ 5491 w 5664"/>
              <a:gd name="connsiteY12" fmla="*/ 2068 h 10275"/>
              <a:gd name="connsiteX13" fmla="*/ 5585 w 5664"/>
              <a:gd name="connsiteY13" fmla="*/ 2564 h 10275"/>
              <a:gd name="connsiteX14" fmla="*/ 5523 w 5664"/>
              <a:gd name="connsiteY14" fmla="*/ 2723 h 10275"/>
              <a:gd name="connsiteX15" fmla="*/ 5539 w 5664"/>
              <a:gd name="connsiteY15" fmla="*/ 2928 h 10275"/>
              <a:gd name="connsiteX16" fmla="*/ 5443 w 5664"/>
              <a:gd name="connsiteY16" fmla="*/ 3511 h 10275"/>
              <a:gd name="connsiteX17" fmla="*/ 5318 w 5664"/>
              <a:gd name="connsiteY17" fmla="*/ 4457 h 10275"/>
              <a:gd name="connsiteX18" fmla="*/ 5096 w 5664"/>
              <a:gd name="connsiteY18" fmla="*/ 4757 h 10275"/>
              <a:gd name="connsiteX19" fmla="*/ 4923 w 5664"/>
              <a:gd name="connsiteY19" fmla="*/ 5292 h 10275"/>
              <a:gd name="connsiteX20" fmla="*/ 4779 w 5664"/>
              <a:gd name="connsiteY20" fmla="*/ 5592 h 10275"/>
              <a:gd name="connsiteX21" fmla="*/ 4685 w 5664"/>
              <a:gd name="connsiteY21" fmla="*/ 5924 h 10275"/>
              <a:gd name="connsiteX22" fmla="*/ 4669 w 5664"/>
              <a:gd name="connsiteY22" fmla="*/ 6286 h 10275"/>
              <a:gd name="connsiteX23" fmla="*/ 4479 w 5664"/>
              <a:gd name="connsiteY23" fmla="*/ 6618 h 10275"/>
              <a:gd name="connsiteX24" fmla="*/ 4495 w 5664"/>
              <a:gd name="connsiteY24" fmla="*/ 6728 h 10275"/>
              <a:gd name="connsiteX25" fmla="*/ 4385 w 5664"/>
              <a:gd name="connsiteY25" fmla="*/ 6901 h 10275"/>
              <a:gd name="connsiteX26" fmla="*/ 4290 w 5664"/>
              <a:gd name="connsiteY26" fmla="*/ 7248 h 10275"/>
              <a:gd name="connsiteX27" fmla="*/ 4290 w 5664"/>
              <a:gd name="connsiteY27" fmla="*/ 7517 h 10275"/>
              <a:gd name="connsiteX28" fmla="*/ 4322 w 5664"/>
              <a:gd name="connsiteY28" fmla="*/ 7863 h 10275"/>
              <a:gd name="connsiteX29" fmla="*/ 4164 w 5664"/>
              <a:gd name="connsiteY29" fmla="*/ 8068 h 10275"/>
              <a:gd name="connsiteX30" fmla="*/ 4053 w 5664"/>
              <a:gd name="connsiteY30" fmla="*/ 8400 h 10275"/>
              <a:gd name="connsiteX31" fmla="*/ 3801 w 5664"/>
              <a:gd name="connsiteY31" fmla="*/ 8682 h 10275"/>
              <a:gd name="connsiteX32" fmla="*/ 3739 w 5664"/>
              <a:gd name="connsiteY32" fmla="*/ 8967 h 10275"/>
              <a:gd name="connsiteX33" fmla="*/ 3599 w 5664"/>
              <a:gd name="connsiteY33" fmla="*/ 9251 h 10275"/>
              <a:gd name="connsiteX34" fmla="*/ 3536 w 5664"/>
              <a:gd name="connsiteY34" fmla="*/ 9471 h 10275"/>
              <a:gd name="connsiteX35" fmla="*/ 3505 w 5664"/>
              <a:gd name="connsiteY35" fmla="*/ 9849 h 10275"/>
              <a:gd name="connsiteX36" fmla="*/ 3276 w 5664"/>
              <a:gd name="connsiteY36" fmla="*/ 10023 h 10275"/>
              <a:gd name="connsiteX37" fmla="*/ 3048 w 5664"/>
              <a:gd name="connsiteY37" fmla="*/ 10181 h 10275"/>
              <a:gd name="connsiteX38" fmla="*/ 2812 w 5664"/>
              <a:gd name="connsiteY38" fmla="*/ 10275 h 10275"/>
              <a:gd name="connsiteX39" fmla="*/ 2464 w 5664"/>
              <a:gd name="connsiteY39" fmla="*/ 10275 h 10275"/>
              <a:gd name="connsiteX40" fmla="*/ 2150 w 5664"/>
              <a:gd name="connsiteY40" fmla="*/ 9992 h 10275"/>
              <a:gd name="connsiteX41" fmla="*/ 1991 w 5664"/>
              <a:gd name="connsiteY41" fmla="*/ 9708 h 10275"/>
              <a:gd name="connsiteX42" fmla="*/ 1944 w 5664"/>
              <a:gd name="connsiteY42" fmla="*/ 9440 h 10275"/>
              <a:gd name="connsiteX43" fmla="*/ 1637 w 5664"/>
              <a:gd name="connsiteY43" fmla="*/ 9140 h 10275"/>
              <a:gd name="connsiteX44" fmla="*/ 1503 w 5664"/>
              <a:gd name="connsiteY44" fmla="*/ 8922 h 10275"/>
              <a:gd name="connsiteX45" fmla="*/ 1543 w 5664"/>
              <a:gd name="connsiteY45" fmla="*/ 8691 h 10275"/>
              <a:gd name="connsiteX46" fmla="*/ 1354 w 5664"/>
              <a:gd name="connsiteY46" fmla="*/ 8170 h 10275"/>
              <a:gd name="connsiteX47" fmla="*/ 1154 w 5664"/>
              <a:gd name="connsiteY47" fmla="*/ 7374 h 10275"/>
              <a:gd name="connsiteX48" fmla="*/ 1211 w 5664"/>
              <a:gd name="connsiteY48" fmla="*/ 6775 h 10275"/>
              <a:gd name="connsiteX49" fmla="*/ 933 w 5664"/>
              <a:gd name="connsiteY49" fmla="*/ 6207 h 10275"/>
              <a:gd name="connsiteX50" fmla="*/ 885 w 5664"/>
              <a:gd name="connsiteY50" fmla="*/ 5829 h 10275"/>
              <a:gd name="connsiteX51" fmla="*/ 857 w 5664"/>
              <a:gd name="connsiteY51" fmla="*/ 5522 h 10275"/>
              <a:gd name="connsiteX52" fmla="*/ 588 w 5664"/>
              <a:gd name="connsiteY52" fmla="*/ 5214 h 10275"/>
              <a:gd name="connsiteX53" fmla="*/ 526 w 5664"/>
              <a:gd name="connsiteY53" fmla="*/ 4883 h 10275"/>
              <a:gd name="connsiteX54" fmla="*/ 399 w 5664"/>
              <a:gd name="connsiteY54" fmla="*/ 4221 h 10275"/>
              <a:gd name="connsiteX55" fmla="*/ 337 w 5664"/>
              <a:gd name="connsiteY55" fmla="*/ 3747 h 10275"/>
              <a:gd name="connsiteX56" fmla="*/ 226 w 5664"/>
              <a:gd name="connsiteY56" fmla="*/ 3527 h 10275"/>
              <a:gd name="connsiteX57" fmla="*/ 226 w 5664"/>
              <a:gd name="connsiteY57" fmla="*/ 3085 h 10275"/>
              <a:gd name="connsiteX58" fmla="*/ 133 w 5664"/>
              <a:gd name="connsiteY58" fmla="*/ 2817 h 10275"/>
              <a:gd name="connsiteX59" fmla="*/ 133 w 5664"/>
              <a:gd name="connsiteY59" fmla="*/ 2455 h 10275"/>
              <a:gd name="connsiteX60" fmla="*/ 22 w 5664"/>
              <a:gd name="connsiteY60" fmla="*/ 2234 h 10275"/>
              <a:gd name="connsiteX61" fmla="*/ 22 w 5664"/>
              <a:gd name="connsiteY61" fmla="*/ 1872 h 10275"/>
              <a:gd name="connsiteX62" fmla="*/ 22 w 5664"/>
              <a:gd name="connsiteY62" fmla="*/ 1872 h 10275"/>
              <a:gd name="connsiteX63" fmla="*/ 29 w 5664"/>
              <a:gd name="connsiteY63" fmla="*/ 1843 h 10275"/>
              <a:gd name="connsiteX64" fmla="*/ 35 w 5664"/>
              <a:gd name="connsiteY64" fmla="*/ 1814 h 10275"/>
              <a:gd name="connsiteX65" fmla="*/ 39 w 5664"/>
              <a:gd name="connsiteY65" fmla="*/ 1778 h 10275"/>
              <a:gd name="connsiteX66" fmla="*/ 42 w 5664"/>
              <a:gd name="connsiteY66" fmla="*/ 1741 h 10275"/>
              <a:gd name="connsiteX67" fmla="*/ 43 w 5664"/>
              <a:gd name="connsiteY67" fmla="*/ 1723 h 10275"/>
              <a:gd name="connsiteX68" fmla="*/ 42 w 5664"/>
              <a:gd name="connsiteY68" fmla="*/ 1705 h 10275"/>
              <a:gd name="connsiteX69" fmla="*/ 39 w 5664"/>
              <a:gd name="connsiteY69" fmla="*/ 1689 h 10275"/>
              <a:gd name="connsiteX70" fmla="*/ 35 w 5664"/>
              <a:gd name="connsiteY70" fmla="*/ 1673 h 10275"/>
              <a:gd name="connsiteX71" fmla="*/ 29 w 5664"/>
              <a:gd name="connsiteY71" fmla="*/ 1661 h 10275"/>
              <a:gd name="connsiteX72" fmla="*/ 22 w 5664"/>
              <a:gd name="connsiteY72" fmla="*/ 1650 h 10275"/>
              <a:gd name="connsiteX73" fmla="*/ 22 w 5664"/>
              <a:gd name="connsiteY73" fmla="*/ 1650 h 10275"/>
              <a:gd name="connsiteX74" fmla="*/ 17 w 5664"/>
              <a:gd name="connsiteY74" fmla="*/ 1646 h 10275"/>
              <a:gd name="connsiteX75" fmla="*/ 14 w 5664"/>
              <a:gd name="connsiteY75" fmla="*/ 1640 h 10275"/>
              <a:gd name="connsiteX76" fmla="*/ 9 w 5664"/>
              <a:gd name="connsiteY76" fmla="*/ 1625 h 10275"/>
              <a:gd name="connsiteX77" fmla="*/ 4 w 5664"/>
              <a:gd name="connsiteY77" fmla="*/ 1608 h 10275"/>
              <a:gd name="connsiteX78" fmla="*/ 1 w 5664"/>
              <a:gd name="connsiteY78" fmla="*/ 1589 h 10275"/>
              <a:gd name="connsiteX79" fmla="*/ 0 w 5664"/>
              <a:gd name="connsiteY79" fmla="*/ 1568 h 10275"/>
              <a:gd name="connsiteX80" fmla="*/ 1 w 5664"/>
              <a:gd name="connsiteY80" fmla="*/ 1545 h 10275"/>
              <a:gd name="connsiteX81" fmla="*/ 4 w 5664"/>
              <a:gd name="connsiteY81" fmla="*/ 1498 h 10275"/>
              <a:gd name="connsiteX82" fmla="*/ 9 w 5664"/>
              <a:gd name="connsiteY82" fmla="*/ 1455 h 10275"/>
              <a:gd name="connsiteX83" fmla="*/ 14 w 5664"/>
              <a:gd name="connsiteY83" fmla="*/ 1418 h 10275"/>
              <a:gd name="connsiteX84" fmla="*/ 22 w 5664"/>
              <a:gd name="connsiteY84" fmla="*/ 1383 h 10275"/>
              <a:gd name="connsiteX85" fmla="*/ 0 w 5664"/>
              <a:gd name="connsiteY85" fmla="*/ 1240 h 10275"/>
              <a:gd name="connsiteX0" fmla="*/ 0 w 5664"/>
              <a:gd name="connsiteY0" fmla="*/ 1122 h 10157"/>
              <a:gd name="connsiteX1" fmla="*/ 5112 w 5664"/>
              <a:gd name="connsiteY1" fmla="*/ 0 h 10157"/>
              <a:gd name="connsiteX2" fmla="*/ 5159 w 5664"/>
              <a:gd name="connsiteY2" fmla="*/ 141 h 10157"/>
              <a:gd name="connsiteX3" fmla="*/ 5243 w 5664"/>
              <a:gd name="connsiteY3" fmla="*/ 224 h 10157"/>
              <a:gd name="connsiteX4" fmla="*/ 5432 w 5664"/>
              <a:gd name="connsiteY4" fmla="*/ 485 h 10157"/>
              <a:gd name="connsiteX5" fmla="*/ 5523 w 5664"/>
              <a:gd name="connsiteY5" fmla="*/ 760 h 10157"/>
              <a:gd name="connsiteX6" fmla="*/ 5585 w 5664"/>
              <a:gd name="connsiteY6" fmla="*/ 839 h 10157"/>
              <a:gd name="connsiteX7" fmla="*/ 5606 w 5664"/>
              <a:gd name="connsiteY7" fmla="*/ 922 h 10157"/>
              <a:gd name="connsiteX8" fmla="*/ 5664 w 5664"/>
              <a:gd name="connsiteY8" fmla="*/ 1060 h 10157"/>
              <a:gd name="connsiteX9" fmla="*/ 5664 w 5664"/>
              <a:gd name="connsiteY9" fmla="*/ 1359 h 10157"/>
              <a:gd name="connsiteX10" fmla="*/ 5664 w 5664"/>
              <a:gd name="connsiteY10" fmla="*/ 1548 h 10157"/>
              <a:gd name="connsiteX11" fmla="*/ 5491 w 5664"/>
              <a:gd name="connsiteY11" fmla="*/ 1950 h 10157"/>
              <a:gd name="connsiteX12" fmla="*/ 5585 w 5664"/>
              <a:gd name="connsiteY12" fmla="*/ 2446 h 10157"/>
              <a:gd name="connsiteX13" fmla="*/ 5523 w 5664"/>
              <a:gd name="connsiteY13" fmla="*/ 2605 h 10157"/>
              <a:gd name="connsiteX14" fmla="*/ 5539 w 5664"/>
              <a:gd name="connsiteY14" fmla="*/ 2810 h 10157"/>
              <a:gd name="connsiteX15" fmla="*/ 5443 w 5664"/>
              <a:gd name="connsiteY15" fmla="*/ 3393 h 10157"/>
              <a:gd name="connsiteX16" fmla="*/ 5318 w 5664"/>
              <a:gd name="connsiteY16" fmla="*/ 4339 h 10157"/>
              <a:gd name="connsiteX17" fmla="*/ 5096 w 5664"/>
              <a:gd name="connsiteY17" fmla="*/ 4639 h 10157"/>
              <a:gd name="connsiteX18" fmla="*/ 4923 w 5664"/>
              <a:gd name="connsiteY18" fmla="*/ 5174 h 10157"/>
              <a:gd name="connsiteX19" fmla="*/ 4779 w 5664"/>
              <a:gd name="connsiteY19" fmla="*/ 5474 h 10157"/>
              <a:gd name="connsiteX20" fmla="*/ 4685 w 5664"/>
              <a:gd name="connsiteY20" fmla="*/ 5806 h 10157"/>
              <a:gd name="connsiteX21" fmla="*/ 4669 w 5664"/>
              <a:gd name="connsiteY21" fmla="*/ 6168 h 10157"/>
              <a:gd name="connsiteX22" fmla="*/ 4479 w 5664"/>
              <a:gd name="connsiteY22" fmla="*/ 6500 h 10157"/>
              <a:gd name="connsiteX23" fmla="*/ 4495 w 5664"/>
              <a:gd name="connsiteY23" fmla="*/ 6610 h 10157"/>
              <a:gd name="connsiteX24" fmla="*/ 4385 w 5664"/>
              <a:gd name="connsiteY24" fmla="*/ 6783 h 10157"/>
              <a:gd name="connsiteX25" fmla="*/ 4290 w 5664"/>
              <a:gd name="connsiteY25" fmla="*/ 7130 h 10157"/>
              <a:gd name="connsiteX26" fmla="*/ 4290 w 5664"/>
              <a:gd name="connsiteY26" fmla="*/ 7399 h 10157"/>
              <a:gd name="connsiteX27" fmla="*/ 4322 w 5664"/>
              <a:gd name="connsiteY27" fmla="*/ 7745 h 10157"/>
              <a:gd name="connsiteX28" fmla="*/ 4164 w 5664"/>
              <a:gd name="connsiteY28" fmla="*/ 7950 h 10157"/>
              <a:gd name="connsiteX29" fmla="*/ 4053 w 5664"/>
              <a:gd name="connsiteY29" fmla="*/ 8282 h 10157"/>
              <a:gd name="connsiteX30" fmla="*/ 3801 w 5664"/>
              <a:gd name="connsiteY30" fmla="*/ 8564 h 10157"/>
              <a:gd name="connsiteX31" fmla="*/ 3739 w 5664"/>
              <a:gd name="connsiteY31" fmla="*/ 8849 h 10157"/>
              <a:gd name="connsiteX32" fmla="*/ 3599 w 5664"/>
              <a:gd name="connsiteY32" fmla="*/ 9133 h 10157"/>
              <a:gd name="connsiteX33" fmla="*/ 3536 w 5664"/>
              <a:gd name="connsiteY33" fmla="*/ 9353 h 10157"/>
              <a:gd name="connsiteX34" fmla="*/ 3505 w 5664"/>
              <a:gd name="connsiteY34" fmla="*/ 9731 h 10157"/>
              <a:gd name="connsiteX35" fmla="*/ 3276 w 5664"/>
              <a:gd name="connsiteY35" fmla="*/ 9905 h 10157"/>
              <a:gd name="connsiteX36" fmla="*/ 3048 w 5664"/>
              <a:gd name="connsiteY36" fmla="*/ 10063 h 10157"/>
              <a:gd name="connsiteX37" fmla="*/ 2812 w 5664"/>
              <a:gd name="connsiteY37" fmla="*/ 10157 h 10157"/>
              <a:gd name="connsiteX38" fmla="*/ 2464 w 5664"/>
              <a:gd name="connsiteY38" fmla="*/ 10157 h 10157"/>
              <a:gd name="connsiteX39" fmla="*/ 2150 w 5664"/>
              <a:gd name="connsiteY39" fmla="*/ 9874 h 10157"/>
              <a:gd name="connsiteX40" fmla="*/ 1991 w 5664"/>
              <a:gd name="connsiteY40" fmla="*/ 9590 h 10157"/>
              <a:gd name="connsiteX41" fmla="*/ 1944 w 5664"/>
              <a:gd name="connsiteY41" fmla="*/ 9322 h 10157"/>
              <a:gd name="connsiteX42" fmla="*/ 1637 w 5664"/>
              <a:gd name="connsiteY42" fmla="*/ 9022 h 10157"/>
              <a:gd name="connsiteX43" fmla="*/ 1503 w 5664"/>
              <a:gd name="connsiteY43" fmla="*/ 8804 h 10157"/>
              <a:gd name="connsiteX44" fmla="*/ 1543 w 5664"/>
              <a:gd name="connsiteY44" fmla="*/ 8573 h 10157"/>
              <a:gd name="connsiteX45" fmla="*/ 1354 w 5664"/>
              <a:gd name="connsiteY45" fmla="*/ 8052 h 10157"/>
              <a:gd name="connsiteX46" fmla="*/ 1154 w 5664"/>
              <a:gd name="connsiteY46" fmla="*/ 7256 h 10157"/>
              <a:gd name="connsiteX47" fmla="*/ 1211 w 5664"/>
              <a:gd name="connsiteY47" fmla="*/ 6657 h 10157"/>
              <a:gd name="connsiteX48" fmla="*/ 933 w 5664"/>
              <a:gd name="connsiteY48" fmla="*/ 6089 h 10157"/>
              <a:gd name="connsiteX49" fmla="*/ 885 w 5664"/>
              <a:gd name="connsiteY49" fmla="*/ 5711 h 10157"/>
              <a:gd name="connsiteX50" fmla="*/ 857 w 5664"/>
              <a:gd name="connsiteY50" fmla="*/ 5404 h 10157"/>
              <a:gd name="connsiteX51" fmla="*/ 588 w 5664"/>
              <a:gd name="connsiteY51" fmla="*/ 5096 h 10157"/>
              <a:gd name="connsiteX52" fmla="*/ 526 w 5664"/>
              <a:gd name="connsiteY52" fmla="*/ 4765 h 10157"/>
              <a:gd name="connsiteX53" fmla="*/ 399 w 5664"/>
              <a:gd name="connsiteY53" fmla="*/ 4103 h 10157"/>
              <a:gd name="connsiteX54" fmla="*/ 337 w 5664"/>
              <a:gd name="connsiteY54" fmla="*/ 3629 h 10157"/>
              <a:gd name="connsiteX55" fmla="*/ 226 w 5664"/>
              <a:gd name="connsiteY55" fmla="*/ 3409 h 10157"/>
              <a:gd name="connsiteX56" fmla="*/ 226 w 5664"/>
              <a:gd name="connsiteY56" fmla="*/ 2967 h 10157"/>
              <a:gd name="connsiteX57" fmla="*/ 133 w 5664"/>
              <a:gd name="connsiteY57" fmla="*/ 2699 h 10157"/>
              <a:gd name="connsiteX58" fmla="*/ 133 w 5664"/>
              <a:gd name="connsiteY58" fmla="*/ 2337 h 10157"/>
              <a:gd name="connsiteX59" fmla="*/ 22 w 5664"/>
              <a:gd name="connsiteY59" fmla="*/ 2116 h 10157"/>
              <a:gd name="connsiteX60" fmla="*/ 22 w 5664"/>
              <a:gd name="connsiteY60" fmla="*/ 1754 h 10157"/>
              <a:gd name="connsiteX61" fmla="*/ 22 w 5664"/>
              <a:gd name="connsiteY61" fmla="*/ 1754 h 10157"/>
              <a:gd name="connsiteX62" fmla="*/ 29 w 5664"/>
              <a:gd name="connsiteY62" fmla="*/ 1725 h 10157"/>
              <a:gd name="connsiteX63" fmla="*/ 35 w 5664"/>
              <a:gd name="connsiteY63" fmla="*/ 1696 h 10157"/>
              <a:gd name="connsiteX64" fmla="*/ 39 w 5664"/>
              <a:gd name="connsiteY64" fmla="*/ 1660 h 10157"/>
              <a:gd name="connsiteX65" fmla="*/ 42 w 5664"/>
              <a:gd name="connsiteY65" fmla="*/ 1623 h 10157"/>
              <a:gd name="connsiteX66" fmla="*/ 43 w 5664"/>
              <a:gd name="connsiteY66" fmla="*/ 1605 h 10157"/>
              <a:gd name="connsiteX67" fmla="*/ 42 w 5664"/>
              <a:gd name="connsiteY67" fmla="*/ 1587 h 10157"/>
              <a:gd name="connsiteX68" fmla="*/ 39 w 5664"/>
              <a:gd name="connsiteY68" fmla="*/ 1571 h 10157"/>
              <a:gd name="connsiteX69" fmla="*/ 35 w 5664"/>
              <a:gd name="connsiteY69" fmla="*/ 1555 h 10157"/>
              <a:gd name="connsiteX70" fmla="*/ 29 w 5664"/>
              <a:gd name="connsiteY70" fmla="*/ 1543 h 10157"/>
              <a:gd name="connsiteX71" fmla="*/ 22 w 5664"/>
              <a:gd name="connsiteY71" fmla="*/ 1532 h 10157"/>
              <a:gd name="connsiteX72" fmla="*/ 22 w 5664"/>
              <a:gd name="connsiteY72" fmla="*/ 1532 h 10157"/>
              <a:gd name="connsiteX73" fmla="*/ 17 w 5664"/>
              <a:gd name="connsiteY73" fmla="*/ 1528 h 10157"/>
              <a:gd name="connsiteX74" fmla="*/ 14 w 5664"/>
              <a:gd name="connsiteY74" fmla="*/ 1522 h 10157"/>
              <a:gd name="connsiteX75" fmla="*/ 9 w 5664"/>
              <a:gd name="connsiteY75" fmla="*/ 1507 h 10157"/>
              <a:gd name="connsiteX76" fmla="*/ 4 w 5664"/>
              <a:gd name="connsiteY76" fmla="*/ 1490 h 10157"/>
              <a:gd name="connsiteX77" fmla="*/ 1 w 5664"/>
              <a:gd name="connsiteY77" fmla="*/ 1471 h 10157"/>
              <a:gd name="connsiteX78" fmla="*/ 0 w 5664"/>
              <a:gd name="connsiteY78" fmla="*/ 1450 h 10157"/>
              <a:gd name="connsiteX79" fmla="*/ 1 w 5664"/>
              <a:gd name="connsiteY79" fmla="*/ 1427 h 10157"/>
              <a:gd name="connsiteX80" fmla="*/ 4 w 5664"/>
              <a:gd name="connsiteY80" fmla="*/ 1380 h 10157"/>
              <a:gd name="connsiteX81" fmla="*/ 9 w 5664"/>
              <a:gd name="connsiteY81" fmla="*/ 1337 h 10157"/>
              <a:gd name="connsiteX82" fmla="*/ 14 w 5664"/>
              <a:gd name="connsiteY82" fmla="*/ 1300 h 10157"/>
              <a:gd name="connsiteX83" fmla="*/ 22 w 5664"/>
              <a:gd name="connsiteY83" fmla="*/ 1265 h 10157"/>
              <a:gd name="connsiteX84" fmla="*/ 0 w 5664"/>
              <a:gd name="connsiteY84" fmla="*/ 1122 h 10157"/>
              <a:gd name="connsiteX0" fmla="*/ 5159 w 5664"/>
              <a:gd name="connsiteY0" fmla="*/ 0 h 10016"/>
              <a:gd name="connsiteX1" fmla="*/ 5243 w 5664"/>
              <a:gd name="connsiteY1" fmla="*/ 83 h 10016"/>
              <a:gd name="connsiteX2" fmla="*/ 5432 w 5664"/>
              <a:gd name="connsiteY2" fmla="*/ 344 h 10016"/>
              <a:gd name="connsiteX3" fmla="*/ 5523 w 5664"/>
              <a:gd name="connsiteY3" fmla="*/ 619 h 10016"/>
              <a:gd name="connsiteX4" fmla="*/ 5585 w 5664"/>
              <a:gd name="connsiteY4" fmla="*/ 698 h 10016"/>
              <a:gd name="connsiteX5" fmla="*/ 5606 w 5664"/>
              <a:gd name="connsiteY5" fmla="*/ 781 h 10016"/>
              <a:gd name="connsiteX6" fmla="*/ 5664 w 5664"/>
              <a:gd name="connsiteY6" fmla="*/ 919 h 10016"/>
              <a:gd name="connsiteX7" fmla="*/ 5664 w 5664"/>
              <a:gd name="connsiteY7" fmla="*/ 1218 h 10016"/>
              <a:gd name="connsiteX8" fmla="*/ 5664 w 5664"/>
              <a:gd name="connsiteY8" fmla="*/ 1407 h 10016"/>
              <a:gd name="connsiteX9" fmla="*/ 5491 w 5664"/>
              <a:gd name="connsiteY9" fmla="*/ 1809 h 10016"/>
              <a:gd name="connsiteX10" fmla="*/ 5585 w 5664"/>
              <a:gd name="connsiteY10" fmla="*/ 2305 h 10016"/>
              <a:gd name="connsiteX11" fmla="*/ 5523 w 5664"/>
              <a:gd name="connsiteY11" fmla="*/ 2464 h 10016"/>
              <a:gd name="connsiteX12" fmla="*/ 5539 w 5664"/>
              <a:gd name="connsiteY12" fmla="*/ 2669 h 10016"/>
              <a:gd name="connsiteX13" fmla="*/ 5443 w 5664"/>
              <a:gd name="connsiteY13" fmla="*/ 3252 h 10016"/>
              <a:gd name="connsiteX14" fmla="*/ 5318 w 5664"/>
              <a:gd name="connsiteY14" fmla="*/ 4198 h 10016"/>
              <a:gd name="connsiteX15" fmla="*/ 5096 w 5664"/>
              <a:gd name="connsiteY15" fmla="*/ 4498 h 10016"/>
              <a:gd name="connsiteX16" fmla="*/ 4923 w 5664"/>
              <a:gd name="connsiteY16" fmla="*/ 5033 h 10016"/>
              <a:gd name="connsiteX17" fmla="*/ 4779 w 5664"/>
              <a:gd name="connsiteY17" fmla="*/ 5333 h 10016"/>
              <a:gd name="connsiteX18" fmla="*/ 4685 w 5664"/>
              <a:gd name="connsiteY18" fmla="*/ 5665 h 10016"/>
              <a:gd name="connsiteX19" fmla="*/ 4669 w 5664"/>
              <a:gd name="connsiteY19" fmla="*/ 6027 h 10016"/>
              <a:gd name="connsiteX20" fmla="*/ 4479 w 5664"/>
              <a:gd name="connsiteY20" fmla="*/ 6359 h 10016"/>
              <a:gd name="connsiteX21" fmla="*/ 4495 w 5664"/>
              <a:gd name="connsiteY21" fmla="*/ 6469 h 10016"/>
              <a:gd name="connsiteX22" fmla="*/ 4385 w 5664"/>
              <a:gd name="connsiteY22" fmla="*/ 6642 h 10016"/>
              <a:gd name="connsiteX23" fmla="*/ 4290 w 5664"/>
              <a:gd name="connsiteY23" fmla="*/ 6989 h 10016"/>
              <a:gd name="connsiteX24" fmla="*/ 4290 w 5664"/>
              <a:gd name="connsiteY24" fmla="*/ 7258 h 10016"/>
              <a:gd name="connsiteX25" fmla="*/ 4322 w 5664"/>
              <a:gd name="connsiteY25" fmla="*/ 7604 h 10016"/>
              <a:gd name="connsiteX26" fmla="*/ 4164 w 5664"/>
              <a:gd name="connsiteY26" fmla="*/ 7809 h 10016"/>
              <a:gd name="connsiteX27" fmla="*/ 4053 w 5664"/>
              <a:gd name="connsiteY27" fmla="*/ 8141 h 10016"/>
              <a:gd name="connsiteX28" fmla="*/ 3801 w 5664"/>
              <a:gd name="connsiteY28" fmla="*/ 8423 h 10016"/>
              <a:gd name="connsiteX29" fmla="*/ 3739 w 5664"/>
              <a:gd name="connsiteY29" fmla="*/ 8708 h 10016"/>
              <a:gd name="connsiteX30" fmla="*/ 3599 w 5664"/>
              <a:gd name="connsiteY30" fmla="*/ 8992 h 10016"/>
              <a:gd name="connsiteX31" fmla="*/ 3536 w 5664"/>
              <a:gd name="connsiteY31" fmla="*/ 9212 h 10016"/>
              <a:gd name="connsiteX32" fmla="*/ 3505 w 5664"/>
              <a:gd name="connsiteY32" fmla="*/ 9590 h 10016"/>
              <a:gd name="connsiteX33" fmla="*/ 3276 w 5664"/>
              <a:gd name="connsiteY33" fmla="*/ 9764 h 10016"/>
              <a:gd name="connsiteX34" fmla="*/ 3048 w 5664"/>
              <a:gd name="connsiteY34" fmla="*/ 9922 h 10016"/>
              <a:gd name="connsiteX35" fmla="*/ 2812 w 5664"/>
              <a:gd name="connsiteY35" fmla="*/ 10016 h 10016"/>
              <a:gd name="connsiteX36" fmla="*/ 2464 w 5664"/>
              <a:gd name="connsiteY36" fmla="*/ 10016 h 10016"/>
              <a:gd name="connsiteX37" fmla="*/ 2150 w 5664"/>
              <a:gd name="connsiteY37" fmla="*/ 9733 h 10016"/>
              <a:gd name="connsiteX38" fmla="*/ 1991 w 5664"/>
              <a:gd name="connsiteY38" fmla="*/ 9449 h 10016"/>
              <a:gd name="connsiteX39" fmla="*/ 1944 w 5664"/>
              <a:gd name="connsiteY39" fmla="*/ 9181 h 10016"/>
              <a:gd name="connsiteX40" fmla="*/ 1637 w 5664"/>
              <a:gd name="connsiteY40" fmla="*/ 8881 h 10016"/>
              <a:gd name="connsiteX41" fmla="*/ 1503 w 5664"/>
              <a:gd name="connsiteY41" fmla="*/ 8663 h 10016"/>
              <a:gd name="connsiteX42" fmla="*/ 1543 w 5664"/>
              <a:gd name="connsiteY42" fmla="*/ 8432 h 10016"/>
              <a:gd name="connsiteX43" fmla="*/ 1354 w 5664"/>
              <a:gd name="connsiteY43" fmla="*/ 7911 h 10016"/>
              <a:gd name="connsiteX44" fmla="*/ 1154 w 5664"/>
              <a:gd name="connsiteY44" fmla="*/ 7115 h 10016"/>
              <a:gd name="connsiteX45" fmla="*/ 1211 w 5664"/>
              <a:gd name="connsiteY45" fmla="*/ 6516 h 10016"/>
              <a:gd name="connsiteX46" fmla="*/ 933 w 5664"/>
              <a:gd name="connsiteY46" fmla="*/ 5948 h 10016"/>
              <a:gd name="connsiteX47" fmla="*/ 885 w 5664"/>
              <a:gd name="connsiteY47" fmla="*/ 5570 h 10016"/>
              <a:gd name="connsiteX48" fmla="*/ 857 w 5664"/>
              <a:gd name="connsiteY48" fmla="*/ 5263 h 10016"/>
              <a:gd name="connsiteX49" fmla="*/ 588 w 5664"/>
              <a:gd name="connsiteY49" fmla="*/ 4955 h 10016"/>
              <a:gd name="connsiteX50" fmla="*/ 526 w 5664"/>
              <a:gd name="connsiteY50" fmla="*/ 4624 h 10016"/>
              <a:gd name="connsiteX51" fmla="*/ 399 w 5664"/>
              <a:gd name="connsiteY51" fmla="*/ 3962 h 10016"/>
              <a:gd name="connsiteX52" fmla="*/ 337 w 5664"/>
              <a:gd name="connsiteY52" fmla="*/ 3488 h 10016"/>
              <a:gd name="connsiteX53" fmla="*/ 226 w 5664"/>
              <a:gd name="connsiteY53" fmla="*/ 3268 h 10016"/>
              <a:gd name="connsiteX54" fmla="*/ 226 w 5664"/>
              <a:gd name="connsiteY54" fmla="*/ 2826 h 10016"/>
              <a:gd name="connsiteX55" fmla="*/ 133 w 5664"/>
              <a:gd name="connsiteY55" fmla="*/ 2558 h 10016"/>
              <a:gd name="connsiteX56" fmla="*/ 133 w 5664"/>
              <a:gd name="connsiteY56" fmla="*/ 2196 h 10016"/>
              <a:gd name="connsiteX57" fmla="*/ 22 w 5664"/>
              <a:gd name="connsiteY57" fmla="*/ 1975 h 10016"/>
              <a:gd name="connsiteX58" fmla="*/ 22 w 5664"/>
              <a:gd name="connsiteY58" fmla="*/ 1613 h 10016"/>
              <a:gd name="connsiteX59" fmla="*/ 22 w 5664"/>
              <a:gd name="connsiteY59" fmla="*/ 1613 h 10016"/>
              <a:gd name="connsiteX60" fmla="*/ 29 w 5664"/>
              <a:gd name="connsiteY60" fmla="*/ 1584 h 10016"/>
              <a:gd name="connsiteX61" fmla="*/ 35 w 5664"/>
              <a:gd name="connsiteY61" fmla="*/ 1555 h 10016"/>
              <a:gd name="connsiteX62" fmla="*/ 39 w 5664"/>
              <a:gd name="connsiteY62" fmla="*/ 1519 h 10016"/>
              <a:gd name="connsiteX63" fmla="*/ 42 w 5664"/>
              <a:gd name="connsiteY63" fmla="*/ 1482 h 10016"/>
              <a:gd name="connsiteX64" fmla="*/ 43 w 5664"/>
              <a:gd name="connsiteY64" fmla="*/ 1464 h 10016"/>
              <a:gd name="connsiteX65" fmla="*/ 42 w 5664"/>
              <a:gd name="connsiteY65" fmla="*/ 1446 h 10016"/>
              <a:gd name="connsiteX66" fmla="*/ 39 w 5664"/>
              <a:gd name="connsiteY66" fmla="*/ 1430 h 10016"/>
              <a:gd name="connsiteX67" fmla="*/ 35 w 5664"/>
              <a:gd name="connsiteY67" fmla="*/ 1414 h 10016"/>
              <a:gd name="connsiteX68" fmla="*/ 29 w 5664"/>
              <a:gd name="connsiteY68" fmla="*/ 1402 h 10016"/>
              <a:gd name="connsiteX69" fmla="*/ 22 w 5664"/>
              <a:gd name="connsiteY69" fmla="*/ 1391 h 10016"/>
              <a:gd name="connsiteX70" fmla="*/ 22 w 5664"/>
              <a:gd name="connsiteY70" fmla="*/ 1391 h 10016"/>
              <a:gd name="connsiteX71" fmla="*/ 17 w 5664"/>
              <a:gd name="connsiteY71" fmla="*/ 1387 h 10016"/>
              <a:gd name="connsiteX72" fmla="*/ 14 w 5664"/>
              <a:gd name="connsiteY72" fmla="*/ 1381 h 10016"/>
              <a:gd name="connsiteX73" fmla="*/ 9 w 5664"/>
              <a:gd name="connsiteY73" fmla="*/ 1366 h 10016"/>
              <a:gd name="connsiteX74" fmla="*/ 4 w 5664"/>
              <a:gd name="connsiteY74" fmla="*/ 1349 h 10016"/>
              <a:gd name="connsiteX75" fmla="*/ 1 w 5664"/>
              <a:gd name="connsiteY75" fmla="*/ 1330 h 10016"/>
              <a:gd name="connsiteX76" fmla="*/ 0 w 5664"/>
              <a:gd name="connsiteY76" fmla="*/ 1309 h 10016"/>
              <a:gd name="connsiteX77" fmla="*/ 1 w 5664"/>
              <a:gd name="connsiteY77" fmla="*/ 1286 h 10016"/>
              <a:gd name="connsiteX78" fmla="*/ 4 w 5664"/>
              <a:gd name="connsiteY78" fmla="*/ 1239 h 10016"/>
              <a:gd name="connsiteX79" fmla="*/ 9 w 5664"/>
              <a:gd name="connsiteY79" fmla="*/ 1196 h 10016"/>
              <a:gd name="connsiteX80" fmla="*/ 14 w 5664"/>
              <a:gd name="connsiteY80" fmla="*/ 1159 h 10016"/>
              <a:gd name="connsiteX81" fmla="*/ 22 w 5664"/>
              <a:gd name="connsiteY81" fmla="*/ 1124 h 10016"/>
              <a:gd name="connsiteX82" fmla="*/ 0 w 5664"/>
              <a:gd name="connsiteY82" fmla="*/ 981 h 10016"/>
              <a:gd name="connsiteX83" fmla="*/ 5311 w 5664"/>
              <a:gd name="connsiteY83" fmla="*/ 58 h 10016"/>
              <a:gd name="connsiteX0" fmla="*/ 5159 w 5664"/>
              <a:gd name="connsiteY0" fmla="*/ 0 h 10016"/>
              <a:gd name="connsiteX1" fmla="*/ 5243 w 5664"/>
              <a:gd name="connsiteY1" fmla="*/ 83 h 10016"/>
              <a:gd name="connsiteX2" fmla="*/ 5432 w 5664"/>
              <a:gd name="connsiteY2" fmla="*/ 344 h 10016"/>
              <a:gd name="connsiteX3" fmla="*/ 5523 w 5664"/>
              <a:gd name="connsiteY3" fmla="*/ 619 h 10016"/>
              <a:gd name="connsiteX4" fmla="*/ 5585 w 5664"/>
              <a:gd name="connsiteY4" fmla="*/ 698 h 10016"/>
              <a:gd name="connsiteX5" fmla="*/ 5606 w 5664"/>
              <a:gd name="connsiteY5" fmla="*/ 781 h 10016"/>
              <a:gd name="connsiteX6" fmla="*/ 5664 w 5664"/>
              <a:gd name="connsiteY6" fmla="*/ 919 h 10016"/>
              <a:gd name="connsiteX7" fmla="*/ 5664 w 5664"/>
              <a:gd name="connsiteY7" fmla="*/ 1218 h 10016"/>
              <a:gd name="connsiteX8" fmla="*/ 5664 w 5664"/>
              <a:gd name="connsiteY8" fmla="*/ 1407 h 10016"/>
              <a:gd name="connsiteX9" fmla="*/ 5491 w 5664"/>
              <a:gd name="connsiteY9" fmla="*/ 1809 h 10016"/>
              <a:gd name="connsiteX10" fmla="*/ 5585 w 5664"/>
              <a:gd name="connsiteY10" fmla="*/ 2305 h 10016"/>
              <a:gd name="connsiteX11" fmla="*/ 5523 w 5664"/>
              <a:gd name="connsiteY11" fmla="*/ 2464 h 10016"/>
              <a:gd name="connsiteX12" fmla="*/ 5539 w 5664"/>
              <a:gd name="connsiteY12" fmla="*/ 2669 h 10016"/>
              <a:gd name="connsiteX13" fmla="*/ 5443 w 5664"/>
              <a:gd name="connsiteY13" fmla="*/ 3252 h 10016"/>
              <a:gd name="connsiteX14" fmla="*/ 5318 w 5664"/>
              <a:gd name="connsiteY14" fmla="*/ 4198 h 10016"/>
              <a:gd name="connsiteX15" fmla="*/ 5096 w 5664"/>
              <a:gd name="connsiteY15" fmla="*/ 4498 h 10016"/>
              <a:gd name="connsiteX16" fmla="*/ 4923 w 5664"/>
              <a:gd name="connsiteY16" fmla="*/ 5033 h 10016"/>
              <a:gd name="connsiteX17" fmla="*/ 4779 w 5664"/>
              <a:gd name="connsiteY17" fmla="*/ 5333 h 10016"/>
              <a:gd name="connsiteX18" fmla="*/ 4685 w 5664"/>
              <a:gd name="connsiteY18" fmla="*/ 5665 h 10016"/>
              <a:gd name="connsiteX19" fmla="*/ 4669 w 5664"/>
              <a:gd name="connsiteY19" fmla="*/ 6027 h 10016"/>
              <a:gd name="connsiteX20" fmla="*/ 4479 w 5664"/>
              <a:gd name="connsiteY20" fmla="*/ 6359 h 10016"/>
              <a:gd name="connsiteX21" fmla="*/ 4495 w 5664"/>
              <a:gd name="connsiteY21" fmla="*/ 6469 h 10016"/>
              <a:gd name="connsiteX22" fmla="*/ 4385 w 5664"/>
              <a:gd name="connsiteY22" fmla="*/ 6642 h 10016"/>
              <a:gd name="connsiteX23" fmla="*/ 4290 w 5664"/>
              <a:gd name="connsiteY23" fmla="*/ 6989 h 10016"/>
              <a:gd name="connsiteX24" fmla="*/ 4290 w 5664"/>
              <a:gd name="connsiteY24" fmla="*/ 7258 h 10016"/>
              <a:gd name="connsiteX25" fmla="*/ 4322 w 5664"/>
              <a:gd name="connsiteY25" fmla="*/ 7604 h 10016"/>
              <a:gd name="connsiteX26" fmla="*/ 4164 w 5664"/>
              <a:gd name="connsiteY26" fmla="*/ 7809 h 10016"/>
              <a:gd name="connsiteX27" fmla="*/ 4053 w 5664"/>
              <a:gd name="connsiteY27" fmla="*/ 8141 h 10016"/>
              <a:gd name="connsiteX28" fmla="*/ 3801 w 5664"/>
              <a:gd name="connsiteY28" fmla="*/ 8423 h 10016"/>
              <a:gd name="connsiteX29" fmla="*/ 3739 w 5664"/>
              <a:gd name="connsiteY29" fmla="*/ 8708 h 10016"/>
              <a:gd name="connsiteX30" fmla="*/ 3599 w 5664"/>
              <a:gd name="connsiteY30" fmla="*/ 8992 h 10016"/>
              <a:gd name="connsiteX31" fmla="*/ 3536 w 5664"/>
              <a:gd name="connsiteY31" fmla="*/ 9212 h 10016"/>
              <a:gd name="connsiteX32" fmla="*/ 3505 w 5664"/>
              <a:gd name="connsiteY32" fmla="*/ 9590 h 10016"/>
              <a:gd name="connsiteX33" fmla="*/ 3276 w 5664"/>
              <a:gd name="connsiteY33" fmla="*/ 9764 h 10016"/>
              <a:gd name="connsiteX34" fmla="*/ 3048 w 5664"/>
              <a:gd name="connsiteY34" fmla="*/ 9922 h 10016"/>
              <a:gd name="connsiteX35" fmla="*/ 2812 w 5664"/>
              <a:gd name="connsiteY35" fmla="*/ 10016 h 10016"/>
              <a:gd name="connsiteX36" fmla="*/ 2464 w 5664"/>
              <a:gd name="connsiteY36" fmla="*/ 10016 h 10016"/>
              <a:gd name="connsiteX37" fmla="*/ 2150 w 5664"/>
              <a:gd name="connsiteY37" fmla="*/ 9733 h 10016"/>
              <a:gd name="connsiteX38" fmla="*/ 1991 w 5664"/>
              <a:gd name="connsiteY38" fmla="*/ 9449 h 10016"/>
              <a:gd name="connsiteX39" fmla="*/ 1944 w 5664"/>
              <a:gd name="connsiteY39" fmla="*/ 9181 h 10016"/>
              <a:gd name="connsiteX40" fmla="*/ 1637 w 5664"/>
              <a:gd name="connsiteY40" fmla="*/ 8881 h 10016"/>
              <a:gd name="connsiteX41" fmla="*/ 1503 w 5664"/>
              <a:gd name="connsiteY41" fmla="*/ 8663 h 10016"/>
              <a:gd name="connsiteX42" fmla="*/ 1543 w 5664"/>
              <a:gd name="connsiteY42" fmla="*/ 8432 h 10016"/>
              <a:gd name="connsiteX43" fmla="*/ 1354 w 5664"/>
              <a:gd name="connsiteY43" fmla="*/ 7911 h 10016"/>
              <a:gd name="connsiteX44" fmla="*/ 1154 w 5664"/>
              <a:gd name="connsiteY44" fmla="*/ 7115 h 10016"/>
              <a:gd name="connsiteX45" fmla="*/ 1211 w 5664"/>
              <a:gd name="connsiteY45" fmla="*/ 6516 h 10016"/>
              <a:gd name="connsiteX46" fmla="*/ 933 w 5664"/>
              <a:gd name="connsiteY46" fmla="*/ 5948 h 10016"/>
              <a:gd name="connsiteX47" fmla="*/ 885 w 5664"/>
              <a:gd name="connsiteY47" fmla="*/ 5570 h 10016"/>
              <a:gd name="connsiteX48" fmla="*/ 857 w 5664"/>
              <a:gd name="connsiteY48" fmla="*/ 5263 h 10016"/>
              <a:gd name="connsiteX49" fmla="*/ 588 w 5664"/>
              <a:gd name="connsiteY49" fmla="*/ 4955 h 10016"/>
              <a:gd name="connsiteX50" fmla="*/ 526 w 5664"/>
              <a:gd name="connsiteY50" fmla="*/ 4624 h 10016"/>
              <a:gd name="connsiteX51" fmla="*/ 399 w 5664"/>
              <a:gd name="connsiteY51" fmla="*/ 3962 h 10016"/>
              <a:gd name="connsiteX52" fmla="*/ 337 w 5664"/>
              <a:gd name="connsiteY52" fmla="*/ 3488 h 10016"/>
              <a:gd name="connsiteX53" fmla="*/ 226 w 5664"/>
              <a:gd name="connsiteY53" fmla="*/ 3268 h 10016"/>
              <a:gd name="connsiteX54" fmla="*/ 226 w 5664"/>
              <a:gd name="connsiteY54" fmla="*/ 2826 h 10016"/>
              <a:gd name="connsiteX55" fmla="*/ 133 w 5664"/>
              <a:gd name="connsiteY55" fmla="*/ 2558 h 10016"/>
              <a:gd name="connsiteX56" fmla="*/ 133 w 5664"/>
              <a:gd name="connsiteY56" fmla="*/ 2196 h 10016"/>
              <a:gd name="connsiteX57" fmla="*/ 22 w 5664"/>
              <a:gd name="connsiteY57" fmla="*/ 1975 h 10016"/>
              <a:gd name="connsiteX58" fmla="*/ 22 w 5664"/>
              <a:gd name="connsiteY58" fmla="*/ 1613 h 10016"/>
              <a:gd name="connsiteX59" fmla="*/ 22 w 5664"/>
              <a:gd name="connsiteY59" fmla="*/ 1613 h 10016"/>
              <a:gd name="connsiteX60" fmla="*/ 29 w 5664"/>
              <a:gd name="connsiteY60" fmla="*/ 1584 h 10016"/>
              <a:gd name="connsiteX61" fmla="*/ 35 w 5664"/>
              <a:gd name="connsiteY61" fmla="*/ 1555 h 10016"/>
              <a:gd name="connsiteX62" fmla="*/ 39 w 5664"/>
              <a:gd name="connsiteY62" fmla="*/ 1519 h 10016"/>
              <a:gd name="connsiteX63" fmla="*/ 42 w 5664"/>
              <a:gd name="connsiteY63" fmla="*/ 1482 h 10016"/>
              <a:gd name="connsiteX64" fmla="*/ 43 w 5664"/>
              <a:gd name="connsiteY64" fmla="*/ 1464 h 10016"/>
              <a:gd name="connsiteX65" fmla="*/ 42 w 5664"/>
              <a:gd name="connsiteY65" fmla="*/ 1446 h 10016"/>
              <a:gd name="connsiteX66" fmla="*/ 39 w 5664"/>
              <a:gd name="connsiteY66" fmla="*/ 1430 h 10016"/>
              <a:gd name="connsiteX67" fmla="*/ 35 w 5664"/>
              <a:gd name="connsiteY67" fmla="*/ 1414 h 10016"/>
              <a:gd name="connsiteX68" fmla="*/ 29 w 5664"/>
              <a:gd name="connsiteY68" fmla="*/ 1402 h 10016"/>
              <a:gd name="connsiteX69" fmla="*/ 22 w 5664"/>
              <a:gd name="connsiteY69" fmla="*/ 1391 h 10016"/>
              <a:gd name="connsiteX70" fmla="*/ 22 w 5664"/>
              <a:gd name="connsiteY70" fmla="*/ 1391 h 10016"/>
              <a:gd name="connsiteX71" fmla="*/ 17 w 5664"/>
              <a:gd name="connsiteY71" fmla="*/ 1387 h 10016"/>
              <a:gd name="connsiteX72" fmla="*/ 14 w 5664"/>
              <a:gd name="connsiteY72" fmla="*/ 1381 h 10016"/>
              <a:gd name="connsiteX73" fmla="*/ 9 w 5664"/>
              <a:gd name="connsiteY73" fmla="*/ 1366 h 10016"/>
              <a:gd name="connsiteX74" fmla="*/ 4 w 5664"/>
              <a:gd name="connsiteY74" fmla="*/ 1349 h 10016"/>
              <a:gd name="connsiteX75" fmla="*/ 1 w 5664"/>
              <a:gd name="connsiteY75" fmla="*/ 1330 h 10016"/>
              <a:gd name="connsiteX76" fmla="*/ 0 w 5664"/>
              <a:gd name="connsiteY76" fmla="*/ 1309 h 10016"/>
              <a:gd name="connsiteX77" fmla="*/ 1 w 5664"/>
              <a:gd name="connsiteY77" fmla="*/ 1286 h 10016"/>
              <a:gd name="connsiteX78" fmla="*/ 4 w 5664"/>
              <a:gd name="connsiteY78" fmla="*/ 1239 h 10016"/>
              <a:gd name="connsiteX79" fmla="*/ 9 w 5664"/>
              <a:gd name="connsiteY79" fmla="*/ 1196 h 10016"/>
              <a:gd name="connsiteX80" fmla="*/ 14 w 5664"/>
              <a:gd name="connsiteY80" fmla="*/ 1159 h 10016"/>
              <a:gd name="connsiteX81" fmla="*/ 22 w 5664"/>
              <a:gd name="connsiteY81" fmla="*/ 1124 h 10016"/>
              <a:gd name="connsiteX82" fmla="*/ 0 w 5664"/>
              <a:gd name="connsiteY82" fmla="*/ 981 h 10016"/>
              <a:gd name="connsiteX83" fmla="*/ 5311 w 5664"/>
              <a:gd name="connsiteY83" fmla="*/ 58 h 10016"/>
              <a:gd name="connsiteX84" fmla="*/ 5159 w 5664"/>
              <a:gd name="connsiteY84" fmla="*/ 0 h 10016"/>
              <a:gd name="connsiteX0" fmla="*/ 5159 w 5664"/>
              <a:gd name="connsiteY0" fmla="*/ 0 h 10016"/>
              <a:gd name="connsiteX1" fmla="*/ 5243 w 5664"/>
              <a:gd name="connsiteY1" fmla="*/ 83 h 10016"/>
              <a:gd name="connsiteX2" fmla="*/ 5432 w 5664"/>
              <a:gd name="connsiteY2" fmla="*/ 344 h 10016"/>
              <a:gd name="connsiteX3" fmla="*/ 5523 w 5664"/>
              <a:gd name="connsiteY3" fmla="*/ 619 h 10016"/>
              <a:gd name="connsiteX4" fmla="*/ 5585 w 5664"/>
              <a:gd name="connsiteY4" fmla="*/ 698 h 10016"/>
              <a:gd name="connsiteX5" fmla="*/ 5606 w 5664"/>
              <a:gd name="connsiteY5" fmla="*/ 781 h 10016"/>
              <a:gd name="connsiteX6" fmla="*/ 5664 w 5664"/>
              <a:gd name="connsiteY6" fmla="*/ 919 h 10016"/>
              <a:gd name="connsiteX7" fmla="*/ 5664 w 5664"/>
              <a:gd name="connsiteY7" fmla="*/ 1218 h 10016"/>
              <a:gd name="connsiteX8" fmla="*/ 5664 w 5664"/>
              <a:gd name="connsiteY8" fmla="*/ 1407 h 10016"/>
              <a:gd name="connsiteX9" fmla="*/ 5491 w 5664"/>
              <a:gd name="connsiteY9" fmla="*/ 1809 h 10016"/>
              <a:gd name="connsiteX10" fmla="*/ 5585 w 5664"/>
              <a:gd name="connsiteY10" fmla="*/ 2305 h 10016"/>
              <a:gd name="connsiteX11" fmla="*/ 5523 w 5664"/>
              <a:gd name="connsiteY11" fmla="*/ 2464 h 10016"/>
              <a:gd name="connsiteX12" fmla="*/ 5539 w 5664"/>
              <a:gd name="connsiteY12" fmla="*/ 2669 h 10016"/>
              <a:gd name="connsiteX13" fmla="*/ 5443 w 5664"/>
              <a:gd name="connsiteY13" fmla="*/ 3252 h 10016"/>
              <a:gd name="connsiteX14" fmla="*/ 5318 w 5664"/>
              <a:gd name="connsiteY14" fmla="*/ 4198 h 10016"/>
              <a:gd name="connsiteX15" fmla="*/ 5096 w 5664"/>
              <a:gd name="connsiteY15" fmla="*/ 4498 h 10016"/>
              <a:gd name="connsiteX16" fmla="*/ 4923 w 5664"/>
              <a:gd name="connsiteY16" fmla="*/ 5033 h 10016"/>
              <a:gd name="connsiteX17" fmla="*/ 4779 w 5664"/>
              <a:gd name="connsiteY17" fmla="*/ 5333 h 10016"/>
              <a:gd name="connsiteX18" fmla="*/ 4685 w 5664"/>
              <a:gd name="connsiteY18" fmla="*/ 5665 h 10016"/>
              <a:gd name="connsiteX19" fmla="*/ 4669 w 5664"/>
              <a:gd name="connsiteY19" fmla="*/ 6027 h 10016"/>
              <a:gd name="connsiteX20" fmla="*/ 4479 w 5664"/>
              <a:gd name="connsiteY20" fmla="*/ 6359 h 10016"/>
              <a:gd name="connsiteX21" fmla="*/ 4495 w 5664"/>
              <a:gd name="connsiteY21" fmla="*/ 6469 h 10016"/>
              <a:gd name="connsiteX22" fmla="*/ 4385 w 5664"/>
              <a:gd name="connsiteY22" fmla="*/ 6642 h 10016"/>
              <a:gd name="connsiteX23" fmla="*/ 4290 w 5664"/>
              <a:gd name="connsiteY23" fmla="*/ 6989 h 10016"/>
              <a:gd name="connsiteX24" fmla="*/ 4290 w 5664"/>
              <a:gd name="connsiteY24" fmla="*/ 7258 h 10016"/>
              <a:gd name="connsiteX25" fmla="*/ 4322 w 5664"/>
              <a:gd name="connsiteY25" fmla="*/ 7604 h 10016"/>
              <a:gd name="connsiteX26" fmla="*/ 4164 w 5664"/>
              <a:gd name="connsiteY26" fmla="*/ 7809 h 10016"/>
              <a:gd name="connsiteX27" fmla="*/ 4053 w 5664"/>
              <a:gd name="connsiteY27" fmla="*/ 8141 h 10016"/>
              <a:gd name="connsiteX28" fmla="*/ 3801 w 5664"/>
              <a:gd name="connsiteY28" fmla="*/ 8423 h 10016"/>
              <a:gd name="connsiteX29" fmla="*/ 3739 w 5664"/>
              <a:gd name="connsiteY29" fmla="*/ 8708 h 10016"/>
              <a:gd name="connsiteX30" fmla="*/ 3599 w 5664"/>
              <a:gd name="connsiteY30" fmla="*/ 8992 h 10016"/>
              <a:gd name="connsiteX31" fmla="*/ 3536 w 5664"/>
              <a:gd name="connsiteY31" fmla="*/ 9212 h 10016"/>
              <a:gd name="connsiteX32" fmla="*/ 3505 w 5664"/>
              <a:gd name="connsiteY32" fmla="*/ 9590 h 10016"/>
              <a:gd name="connsiteX33" fmla="*/ 3276 w 5664"/>
              <a:gd name="connsiteY33" fmla="*/ 9764 h 10016"/>
              <a:gd name="connsiteX34" fmla="*/ 3048 w 5664"/>
              <a:gd name="connsiteY34" fmla="*/ 9922 h 10016"/>
              <a:gd name="connsiteX35" fmla="*/ 2812 w 5664"/>
              <a:gd name="connsiteY35" fmla="*/ 10016 h 10016"/>
              <a:gd name="connsiteX36" fmla="*/ 2464 w 5664"/>
              <a:gd name="connsiteY36" fmla="*/ 10016 h 10016"/>
              <a:gd name="connsiteX37" fmla="*/ 2150 w 5664"/>
              <a:gd name="connsiteY37" fmla="*/ 9733 h 10016"/>
              <a:gd name="connsiteX38" fmla="*/ 1991 w 5664"/>
              <a:gd name="connsiteY38" fmla="*/ 9449 h 10016"/>
              <a:gd name="connsiteX39" fmla="*/ 1944 w 5664"/>
              <a:gd name="connsiteY39" fmla="*/ 9181 h 10016"/>
              <a:gd name="connsiteX40" fmla="*/ 1637 w 5664"/>
              <a:gd name="connsiteY40" fmla="*/ 8881 h 10016"/>
              <a:gd name="connsiteX41" fmla="*/ 1503 w 5664"/>
              <a:gd name="connsiteY41" fmla="*/ 8663 h 10016"/>
              <a:gd name="connsiteX42" fmla="*/ 1543 w 5664"/>
              <a:gd name="connsiteY42" fmla="*/ 8432 h 10016"/>
              <a:gd name="connsiteX43" fmla="*/ 1354 w 5664"/>
              <a:gd name="connsiteY43" fmla="*/ 7911 h 10016"/>
              <a:gd name="connsiteX44" fmla="*/ 1154 w 5664"/>
              <a:gd name="connsiteY44" fmla="*/ 7115 h 10016"/>
              <a:gd name="connsiteX45" fmla="*/ 1211 w 5664"/>
              <a:gd name="connsiteY45" fmla="*/ 6516 h 10016"/>
              <a:gd name="connsiteX46" fmla="*/ 933 w 5664"/>
              <a:gd name="connsiteY46" fmla="*/ 5948 h 10016"/>
              <a:gd name="connsiteX47" fmla="*/ 885 w 5664"/>
              <a:gd name="connsiteY47" fmla="*/ 5570 h 10016"/>
              <a:gd name="connsiteX48" fmla="*/ 857 w 5664"/>
              <a:gd name="connsiteY48" fmla="*/ 5263 h 10016"/>
              <a:gd name="connsiteX49" fmla="*/ 588 w 5664"/>
              <a:gd name="connsiteY49" fmla="*/ 4955 h 10016"/>
              <a:gd name="connsiteX50" fmla="*/ 526 w 5664"/>
              <a:gd name="connsiteY50" fmla="*/ 4624 h 10016"/>
              <a:gd name="connsiteX51" fmla="*/ 399 w 5664"/>
              <a:gd name="connsiteY51" fmla="*/ 3962 h 10016"/>
              <a:gd name="connsiteX52" fmla="*/ 337 w 5664"/>
              <a:gd name="connsiteY52" fmla="*/ 3488 h 10016"/>
              <a:gd name="connsiteX53" fmla="*/ 226 w 5664"/>
              <a:gd name="connsiteY53" fmla="*/ 3268 h 10016"/>
              <a:gd name="connsiteX54" fmla="*/ 226 w 5664"/>
              <a:gd name="connsiteY54" fmla="*/ 2826 h 10016"/>
              <a:gd name="connsiteX55" fmla="*/ 133 w 5664"/>
              <a:gd name="connsiteY55" fmla="*/ 2558 h 10016"/>
              <a:gd name="connsiteX56" fmla="*/ 133 w 5664"/>
              <a:gd name="connsiteY56" fmla="*/ 2196 h 10016"/>
              <a:gd name="connsiteX57" fmla="*/ 22 w 5664"/>
              <a:gd name="connsiteY57" fmla="*/ 1975 h 10016"/>
              <a:gd name="connsiteX58" fmla="*/ 22 w 5664"/>
              <a:gd name="connsiteY58" fmla="*/ 1613 h 10016"/>
              <a:gd name="connsiteX59" fmla="*/ 22 w 5664"/>
              <a:gd name="connsiteY59" fmla="*/ 1613 h 10016"/>
              <a:gd name="connsiteX60" fmla="*/ 29 w 5664"/>
              <a:gd name="connsiteY60" fmla="*/ 1584 h 10016"/>
              <a:gd name="connsiteX61" fmla="*/ 35 w 5664"/>
              <a:gd name="connsiteY61" fmla="*/ 1555 h 10016"/>
              <a:gd name="connsiteX62" fmla="*/ 39 w 5664"/>
              <a:gd name="connsiteY62" fmla="*/ 1519 h 10016"/>
              <a:gd name="connsiteX63" fmla="*/ 42 w 5664"/>
              <a:gd name="connsiteY63" fmla="*/ 1482 h 10016"/>
              <a:gd name="connsiteX64" fmla="*/ 43 w 5664"/>
              <a:gd name="connsiteY64" fmla="*/ 1464 h 10016"/>
              <a:gd name="connsiteX65" fmla="*/ 42 w 5664"/>
              <a:gd name="connsiteY65" fmla="*/ 1446 h 10016"/>
              <a:gd name="connsiteX66" fmla="*/ 39 w 5664"/>
              <a:gd name="connsiteY66" fmla="*/ 1430 h 10016"/>
              <a:gd name="connsiteX67" fmla="*/ 35 w 5664"/>
              <a:gd name="connsiteY67" fmla="*/ 1414 h 10016"/>
              <a:gd name="connsiteX68" fmla="*/ 29 w 5664"/>
              <a:gd name="connsiteY68" fmla="*/ 1402 h 10016"/>
              <a:gd name="connsiteX69" fmla="*/ 22 w 5664"/>
              <a:gd name="connsiteY69" fmla="*/ 1391 h 10016"/>
              <a:gd name="connsiteX70" fmla="*/ 22 w 5664"/>
              <a:gd name="connsiteY70" fmla="*/ 1391 h 10016"/>
              <a:gd name="connsiteX71" fmla="*/ 17 w 5664"/>
              <a:gd name="connsiteY71" fmla="*/ 1387 h 10016"/>
              <a:gd name="connsiteX72" fmla="*/ 14 w 5664"/>
              <a:gd name="connsiteY72" fmla="*/ 1381 h 10016"/>
              <a:gd name="connsiteX73" fmla="*/ 9 w 5664"/>
              <a:gd name="connsiteY73" fmla="*/ 1366 h 10016"/>
              <a:gd name="connsiteX74" fmla="*/ 4 w 5664"/>
              <a:gd name="connsiteY74" fmla="*/ 1349 h 10016"/>
              <a:gd name="connsiteX75" fmla="*/ 1 w 5664"/>
              <a:gd name="connsiteY75" fmla="*/ 1330 h 10016"/>
              <a:gd name="connsiteX76" fmla="*/ 0 w 5664"/>
              <a:gd name="connsiteY76" fmla="*/ 1309 h 10016"/>
              <a:gd name="connsiteX77" fmla="*/ 1 w 5664"/>
              <a:gd name="connsiteY77" fmla="*/ 1286 h 10016"/>
              <a:gd name="connsiteX78" fmla="*/ 4 w 5664"/>
              <a:gd name="connsiteY78" fmla="*/ 1239 h 10016"/>
              <a:gd name="connsiteX79" fmla="*/ 9 w 5664"/>
              <a:gd name="connsiteY79" fmla="*/ 1196 h 10016"/>
              <a:gd name="connsiteX80" fmla="*/ 14 w 5664"/>
              <a:gd name="connsiteY80" fmla="*/ 1159 h 10016"/>
              <a:gd name="connsiteX81" fmla="*/ 22 w 5664"/>
              <a:gd name="connsiteY81" fmla="*/ 1124 h 10016"/>
              <a:gd name="connsiteX82" fmla="*/ 0 w 5664"/>
              <a:gd name="connsiteY82" fmla="*/ 981 h 10016"/>
              <a:gd name="connsiteX83" fmla="*/ 5159 w 5664"/>
              <a:gd name="connsiteY83" fmla="*/ 0 h 10016"/>
              <a:gd name="connsiteX0" fmla="*/ 0 w 5664"/>
              <a:gd name="connsiteY0" fmla="*/ 898 h 9933"/>
              <a:gd name="connsiteX1" fmla="*/ 5243 w 5664"/>
              <a:gd name="connsiteY1" fmla="*/ 0 h 9933"/>
              <a:gd name="connsiteX2" fmla="*/ 5432 w 5664"/>
              <a:gd name="connsiteY2" fmla="*/ 261 h 9933"/>
              <a:gd name="connsiteX3" fmla="*/ 5523 w 5664"/>
              <a:gd name="connsiteY3" fmla="*/ 536 h 9933"/>
              <a:gd name="connsiteX4" fmla="*/ 5585 w 5664"/>
              <a:gd name="connsiteY4" fmla="*/ 615 h 9933"/>
              <a:gd name="connsiteX5" fmla="*/ 5606 w 5664"/>
              <a:gd name="connsiteY5" fmla="*/ 698 h 9933"/>
              <a:gd name="connsiteX6" fmla="*/ 5664 w 5664"/>
              <a:gd name="connsiteY6" fmla="*/ 836 h 9933"/>
              <a:gd name="connsiteX7" fmla="*/ 5664 w 5664"/>
              <a:gd name="connsiteY7" fmla="*/ 1135 h 9933"/>
              <a:gd name="connsiteX8" fmla="*/ 5664 w 5664"/>
              <a:gd name="connsiteY8" fmla="*/ 1324 h 9933"/>
              <a:gd name="connsiteX9" fmla="*/ 5491 w 5664"/>
              <a:gd name="connsiteY9" fmla="*/ 1726 h 9933"/>
              <a:gd name="connsiteX10" fmla="*/ 5585 w 5664"/>
              <a:gd name="connsiteY10" fmla="*/ 2222 h 9933"/>
              <a:gd name="connsiteX11" fmla="*/ 5523 w 5664"/>
              <a:gd name="connsiteY11" fmla="*/ 2381 h 9933"/>
              <a:gd name="connsiteX12" fmla="*/ 5539 w 5664"/>
              <a:gd name="connsiteY12" fmla="*/ 2586 h 9933"/>
              <a:gd name="connsiteX13" fmla="*/ 5443 w 5664"/>
              <a:gd name="connsiteY13" fmla="*/ 3169 h 9933"/>
              <a:gd name="connsiteX14" fmla="*/ 5318 w 5664"/>
              <a:gd name="connsiteY14" fmla="*/ 4115 h 9933"/>
              <a:gd name="connsiteX15" fmla="*/ 5096 w 5664"/>
              <a:gd name="connsiteY15" fmla="*/ 4415 h 9933"/>
              <a:gd name="connsiteX16" fmla="*/ 4923 w 5664"/>
              <a:gd name="connsiteY16" fmla="*/ 4950 h 9933"/>
              <a:gd name="connsiteX17" fmla="*/ 4779 w 5664"/>
              <a:gd name="connsiteY17" fmla="*/ 5250 h 9933"/>
              <a:gd name="connsiteX18" fmla="*/ 4685 w 5664"/>
              <a:gd name="connsiteY18" fmla="*/ 5582 h 9933"/>
              <a:gd name="connsiteX19" fmla="*/ 4669 w 5664"/>
              <a:gd name="connsiteY19" fmla="*/ 5944 h 9933"/>
              <a:gd name="connsiteX20" fmla="*/ 4479 w 5664"/>
              <a:gd name="connsiteY20" fmla="*/ 6276 h 9933"/>
              <a:gd name="connsiteX21" fmla="*/ 4495 w 5664"/>
              <a:gd name="connsiteY21" fmla="*/ 6386 h 9933"/>
              <a:gd name="connsiteX22" fmla="*/ 4385 w 5664"/>
              <a:gd name="connsiteY22" fmla="*/ 6559 h 9933"/>
              <a:gd name="connsiteX23" fmla="*/ 4290 w 5664"/>
              <a:gd name="connsiteY23" fmla="*/ 6906 h 9933"/>
              <a:gd name="connsiteX24" fmla="*/ 4290 w 5664"/>
              <a:gd name="connsiteY24" fmla="*/ 7175 h 9933"/>
              <a:gd name="connsiteX25" fmla="*/ 4322 w 5664"/>
              <a:gd name="connsiteY25" fmla="*/ 7521 h 9933"/>
              <a:gd name="connsiteX26" fmla="*/ 4164 w 5664"/>
              <a:gd name="connsiteY26" fmla="*/ 7726 h 9933"/>
              <a:gd name="connsiteX27" fmla="*/ 4053 w 5664"/>
              <a:gd name="connsiteY27" fmla="*/ 8058 h 9933"/>
              <a:gd name="connsiteX28" fmla="*/ 3801 w 5664"/>
              <a:gd name="connsiteY28" fmla="*/ 8340 h 9933"/>
              <a:gd name="connsiteX29" fmla="*/ 3739 w 5664"/>
              <a:gd name="connsiteY29" fmla="*/ 8625 h 9933"/>
              <a:gd name="connsiteX30" fmla="*/ 3599 w 5664"/>
              <a:gd name="connsiteY30" fmla="*/ 8909 h 9933"/>
              <a:gd name="connsiteX31" fmla="*/ 3536 w 5664"/>
              <a:gd name="connsiteY31" fmla="*/ 9129 h 9933"/>
              <a:gd name="connsiteX32" fmla="*/ 3505 w 5664"/>
              <a:gd name="connsiteY32" fmla="*/ 9507 h 9933"/>
              <a:gd name="connsiteX33" fmla="*/ 3276 w 5664"/>
              <a:gd name="connsiteY33" fmla="*/ 9681 h 9933"/>
              <a:gd name="connsiteX34" fmla="*/ 3048 w 5664"/>
              <a:gd name="connsiteY34" fmla="*/ 9839 h 9933"/>
              <a:gd name="connsiteX35" fmla="*/ 2812 w 5664"/>
              <a:gd name="connsiteY35" fmla="*/ 9933 h 9933"/>
              <a:gd name="connsiteX36" fmla="*/ 2464 w 5664"/>
              <a:gd name="connsiteY36" fmla="*/ 9933 h 9933"/>
              <a:gd name="connsiteX37" fmla="*/ 2150 w 5664"/>
              <a:gd name="connsiteY37" fmla="*/ 9650 h 9933"/>
              <a:gd name="connsiteX38" fmla="*/ 1991 w 5664"/>
              <a:gd name="connsiteY38" fmla="*/ 9366 h 9933"/>
              <a:gd name="connsiteX39" fmla="*/ 1944 w 5664"/>
              <a:gd name="connsiteY39" fmla="*/ 9098 h 9933"/>
              <a:gd name="connsiteX40" fmla="*/ 1637 w 5664"/>
              <a:gd name="connsiteY40" fmla="*/ 8798 h 9933"/>
              <a:gd name="connsiteX41" fmla="*/ 1503 w 5664"/>
              <a:gd name="connsiteY41" fmla="*/ 8580 h 9933"/>
              <a:gd name="connsiteX42" fmla="*/ 1543 w 5664"/>
              <a:gd name="connsiteY42" fmla="*/ 8349 h 9933"/>
              <a:gd name="connsiteX43" fmla="*/ 1354 w 5664"/>
              <a:gd name="connsiteY43" fmla="*/ 7828 h 9933"/>
              <a:gd name="connsiteX44" fmla="*/ 1154 w 5664"/>
              <a:gd name="connsiteY44" fmla="*/ 7032 h 9933"/>
              <a:gd name="connsiteX45" fmla="*/ 1211 w 5664"/>
              <a:gd name="connsiteY45" fmla="*/ 6433 h 9933"/>
              <a:gd name="connsiteX46" fmla="*/ 933 w 5664"/>
              <a:gd name="connsiteY46" fmla="*/ 5865 h 9933"/>
              <a:gd name="connsiteX47" fmla="*/ 885 w 5664"/>
              <a:gd name="connsiteY47" fmla="*/ 5487 h 9933"/>
              <a:gd name="connsiteX48" fmla="*/ 857 w 5664"/>
              <a:gd name="connsiteY48" fmla="*/ 5180 h 9933"/>
              <a:gd name="connsiteX49" fmla="*/ 588 w 5664"/>
              <a:gd name="connsiteY49" fmla="*/ 4872 h 9933"/>
              <a:gd name="connsiteX50" fmla="*/ 526 w 5664"/>
              <a:gd name="connsiteY50" fmla="*/ 4541 h 9933"/>
              <a:gd name="connsiteX51" fmla="*/ 399 w 5664"/>
              <a:gd name="connsiteY51" fmla="*/ 3879 h 9933"/>
              <a:gd name="connsiteX52" fmla="*/ 337 w 5664"/>
              <a:gd name="connsiteY52" fmla="*/ 3405 h 9933"/>
              <a:gd name="connsiteX53" fmla="*/ 226 w 5664"/>
              <a:gd name="connsiteY53" fmla="*/ 3185 h 9933"/>
              <a:gd name="connsiteX54" fmla="*/ 226 w 5664"/>
              <a:gd name="connsiteY54" fmla="*/ 2743 h 9933"/>
              <a:gd name="connsiteX55" fmla="*/ 133 w 5664"/>
              <a:gd name="connsiteY55" fmla="*/ 2475 h 9933"/>
              <a:gd name="connsiteX56" fmla="*/ 133 w 5664"/>
              <a:gd name="connsiteY56" fmla="*/ 2113 h 9933"/>
              <a:gd name="connsiteX57" fmla="*/ 22 w 5664"/>
              <a:gd name="connsiteY57" fmla="*/ 1892 h 9933"/>
              <a:gd name="connsiteX58" fmla="*/ 22 w 5664"/>
              <a:gd name="connsiteY58" fmla="*/ 1530 h 9933"/>
              <a:gd name="connsiteX59" fmla="*/ 22 w 5664"/>
              <a:gd name="connsiteY59" fmla="*/ 1530 h 9933"/>
              <a:gd name="connsiteX60" fmla="*/ 29 w 5664"/>
              <a:gd name="connsiteY60" fmla="*/ 1501 h 9933"/>
              <a:gd name="connsiteX61" fmla="*/ 35 w 5664"/>
              <a:gd name="connsiteY61" fmla="*/ 1472 h 9933"/>
              <a:gd name="connsiteX62" fmla="*/ 39 w 5664"/>
              <a:gd name="connsiteY62" fmla="*/ 1436 h 9933"/>
              <a:gd name="connsiteX63" fmla="*/ 42 w 5664"/>
              <a:gd name="connsiteY63" fmla="*/ 1399 h 9933"/>
              <a:gd name="connsiteX64" fmla="*/ 43 w 5664"/>
              <a:gd name="connsiteY64" fmla="*/ 1381 h 9933"/>
              <a:gd name="connsiteX65" fmla="*/ 42 w 5664"/>
              <a:gd name="connsiteY65" fmla="*/ 1363 h 9933"/>
              <a:gd name="connsiteX66" fmla="*/ 39 w 5664"/>
              <a:gd name="connsiteY66" fmla="*/ 1347 h 9933"/>
              <a:gd name="connsiteX67" fmla="*/ 35 w 5664"/>
              <a:gd name="connsiteY67" fmla="*/ 1331 h 9933"/>
              <a:gd name="connsiteX68" fmla="*/ 29 w 5664"/>
              <a:gd name="connsiteY68" fmla="*/ 1319 h 9933"/>
              <a:gd name="connsiteX69" fmla="*/ 22 w 5664"/>
              <a:gd name="connsiteY69" fmla="*/ 1308 h 9933"/>
              <a:gd name="connsiteX70" fmla="*/ 22 w 5664"/>
              <a:gd name="connsiteY70" fmla="*/ 1308 h 9933"/>
              <a:gd name="connsiteX71" fmla="*/ 17 w 5664"/>
              <a:gd name="connsiteY71" fmla="*/ 1304 h 9933"/>
              <a:gd name="connsiteX72" fmla="*/ 14 w 5664"/>
              <a:gd name="connsiteY72" fmla="*/ 1298 h 9933"/>
              <a:gd name="connsiteX73" fmla="*/ 9 w 5664"/>
              <a:gd name="connsiteY73" fmla="*/ 1283 h 9933"/>
              <a:gd name="connsiteX74" fmla="*/ 4 w 5664"/>
              <a:gd name="connsiteY74" fmla="*/ 1266 h 9933"/>
              <a:gd name="connsiteX75" fmla="*/ 1 w 5664"/>
              <a:gd name="connsiteY75" fmla="*/ 1247 h 9933"/>
              <a:gd name="connsiteX76" fmla="*/ 0 w 5664"/>
              <a:gd name="connsiteY76" fmla="*/ 1226 h 9933"/>
              <a:gd name="connsiteX77" fmla="*/ 1 w 5664"/>
              <a:gd name="connsiteY77" fmla="*/ 1203 h 9933"/>
              <a:gd name="connsiteX78" fmla="*/ 4 w 5664"/>
              <a:gd name="connsiteY78" fmla="*/ 1156 h 9933"/>
              <a:gd name="connsiteX79" fmla="*/ 9 w 5664"/>
              <a:gd name="connsiteY79" fmla="*/ 1113 h 9933"/>
              <a:gd name="connsiteX80" fmla="*/ 14 w 5664"/>
              <a:gd name="connsiteY80" fmla="*/ 1076 h 9933"/>
              <a:gd name="connsiteX81" fmla="*/ 22 w 5664"/>
              <a:gd name="connsiteY81" fmla="*/ 1041 h 9933"/>
              <a:gd name="connsiteX82" fmla="*/ 0 w 5664"/>
              <a:gd name="connsiteY82" fmla="*/ 898 h 9933"/>
              <a:gd name="connsiteX0" fmla="*/ 5432 w 5664"/>
              <a:gd name="connsiteY0" fmla="*/ 155 h 9827"/>
              <a:gd name="connsiteX1" fmla="*/ 5523 w 5664"/>
              <a:gd name="connsiteY1" fmla="*/ 430 h 9827"/>
              <a:gd name="connsiteX2" fmla="*/ 5585 w 5664"/>
              <a:gd name="connsiteY2" fmla="*/ 509 h 9827"/>
              <a:gd name="connsiteX3" fmla="*/ 5606 w 5664"/>
              <a:gd name="connsiteY3" fmla="*/ 592 h 9827"/>
              <a:gd name="connsiteX4" fmla="*/ 5664 w 5664"/>
              <a:gd name="connsiteY4" fmla="*/ 730 h 9827"/>
              <a:gd name="connsiteX5" fmla="*/ 5664 w 5664"/>
              <a:gd name="connsiteY5" fmla="*/ 1029 h 9827"/>
              <a:gd name="connsiteX6" fmla="*/ 5664 w 5664"/>
              <a:gd name="connsiteY6" fmla="*/ 1218 h 9827"/>
              <a:gd name="connsiteX7" fmla="*/ 5491 w 5664"/>
              <a:gd name="connsiteY7" fmla="*/ 1620 h 9827"/>
              <a:gd name="connsiteX8" fmla="*/ 5585 w 5664"/>
              <a:gd name="connsiteY8" fmla="*/ 2116 h 9827"/>
              <a:gd name="connsiteX9" fmla="*/ 5523 w 5664"/>
              <a:gd name="connsiteY9" fmla="*/ 2275 h 9827"/>
              <a:gd name="connsiteX10" fmla="*/ 5539 w 5664"/>
              <a:gd name="connsiteY10" fmla="*/ 2480 h 9827"/>
              <a:gd name="connsiteX11" fmla="*/ 5443 w 5664"/>
              <a:gd name="connsiteY11" fmla="*/ 3063 h 9827"/>
              <a:gd name="connsiteX12" fmla="*/ 5318 w 5664"/>
              <a:gd name="connsiteY12" fmla="*/ 4009 h 9827"/>
              <a:gd name="connsiteX13" fmla="*/ 5096 w 5664"/>
              <a:gd name="connsiteY13" fmla="*/ 4309 h 9827"/>
              <a:gd name="connsiteX14" fmla="*/ 4923 w 5664"/>
              <a:gd name="connsiteY14" fmla="*/ 4844 h 9827"/>
              <a:gd name="connsiteX15" fmla="*/ 4779 w 5664"/>
              <a:gd name="connsiteY15" fmla="*/ 5144 h 9827"/>
              <a:gd name="connsiteX16" fmla="*/ 4685 w 5664"/>
              <a:gd name="connsiteY16" fmla="*/ 5476 h 9827"/>
              <a:gd name="connsiteX17" fmla="*/ 4669 w 5664"/>
              <a:gd name="connsiteY17" fmla="*/ 5838 h 9827"/>
              <a:gd name="connsiteX18" fmla="*/ 4479 w 5664"/>
              <a:gd name="connsiteY18" fmla="*/ 6170 h 9827"/>
              <a:gd name="connsiteX19" fmla="*/ 4495 w 5664"/>
              <a:gd name="connsiteY19" fmla="*/ 6280 h 9827"/>
              <a:gd name="connsiteX20" fmla="*/ 4385 w 5664"/>
              <a:gd name="connsiteY20" fmla="*/ 6453 h 9827"/>
              <a:gd name="connsiteX21" fmla="*/ 4290 w 5664"/>
              <a:gd name="connsiteY21" fmla="*/ 6800 h 9827"/>
              <a:gd name="connsiteX22" fmla="*/ 4290 w 5664"/>
              <a:gd name="connsiteY22" fmla="*/ 7069 h 9827"/>
              <a:gd name="connsiteX23" fmla="*/ 4322 w 5664"/>
              <a:gd name="connsiteY23" fmla="*/ 7415 h 9827"/>
              <a:gd name="connsiteX24" fmla="*/ 4164 w 5664"/>
              <a:gd name="connsiteY24" fmla="*/ 7620 h 9827"/>
              <a:gd name="connsiteX25" fmla="*/ 4053 w 5664"/>
              <a:gd name="connsiteY25" fmla="*/ 7952 h 9827"/>
              <a:gd name="connsiteX26" fmla="*/ 3801 w 5664"/>
              <a:gd name="connsiteY26" fmla="*/ 8234 h 9827"/>
              <a:gd name="connsiteX27" fmla="*/ 3739 w 5664"/>
              <a:gd name="connsiteY27" fmla="*/ 8519 h 9827"/>
              <a:gd name="connsiteX28" fmla="*/ 3599 w 5664"/>
              <a:gd name="connsiteY28" fmla="*/ 8803 h 9827"/>
              <a:gd name="connsiteX29" fmla="*/ 3536 w 5664"/>
              <a:gd name="connsiteY29" fmla="*/ 9023 h 9827"/>
              <a:gd name="connsiteX30" fmla="*/ 3505 w 5664"/>
              <a:gd name="connsiteY30" fmla="*/ 9401 h 9827"/>
              <a:gd name="connsiteX31" fmla="*/ 3276 w 5664"/>
              <a:gd name="connsiteY31" fmla="*/ 9575 h 9827"/>
              <a:gd name="connsiteX32" fmla="*/ 3048 w 5664"/>
              <a:gd name="connsiteY32" fmla="*/ 9733 h 9827"/>
              <a:gd name="connsiteX33" fmla="*/ 2812 w 5664"/>
              <a:gd name="connsiteY33" fmla="*/ 9827 h 9827"/>
              <a:gd name="connsiteX34" fmla="*/ 2464 w 5664"/>
              <a:gd name="connsiteY34" fmla="*/ 9827 h 9827"/>
              <a:gd name="connsiteX35" fmla="*/ 2150 w 5664"/>
              <a:gd name="connsiteY35" fmla="*/ 9544 h 9827"/>
              <a:gd name="connsiteX36" fmla="*/ 1991 w 5664"/>
              <a:gd name="connsiteY36" fmla="*/ 9260 h 9827"/>
              <a:gd name="connsiteX37" fmla="*/ 1944 w 5664"/>
              <a:gd name="connsiteY37" fmla="*/ 8992 h 9827"/>
              <a:gd name="connsiteX38" fmla="*/ 1637 w 5664"/>
              <a:gd name="connsiteY38" fmla="*/ 8692 h 9827"/>
              <a:gd name="connsiteX39" fmla="*/ 1503 w 5664"/>
              <a:gd name="connsiteY39" fmla="*/ 8474 h 9827"/>
              <a:gd name="connsiteX40" fmla="*/ 1543 w 5664"/>
              <a:gd name="connsiteY40" fmla="*/ 8243 h 9827"/>
              <a:gd name="connsiteX41" fmla="*/ 1354 w 5664"/>
              <a:gd name="connsiteY41" fmla="*/ 7722 h 9827"/>
              <a:gd name="connsiteX42" fmla="*/ 1154 w 5664"/>
              <a:gd name="connsiteY42" fmla="*/ 6926 h 9827"/>
              <a:gd name="connsiteX43" fmla="*/ 1211 w 5664"/>
              <a:gd name="connsiteY43" fmla="*/ 6327 h 9827"/>
              <a:gd name="connsiteX44" fmla="*/ 933 w 5664"/>
              <a:gd name="connsiteY44" fmla="*/ 5759 h 9827"/>
              <a:gd name="connsiteX45" fmla="*/ 885 w 5664"/>
              <a:gd name="connsiteY45" fmla="*/ 5381 h 9827"/>
              <a:gd name="connsiteX46" fmla="*/ 857 w 5664"/>
              <a:gd name="connsiteY46" fmla="*/ 5074 h 9827"/>
              <a:gd name="connsiteX47" fmla="*/ 588 w 5664"/>
              <a:gd name="connsiteY47" fmla="*/ 4766 h 9827"/>
              <a:gd name="connsiteX48" fmla="*/ 526 w 5664"/>
              <a:gd name="connsiteY48" fmla="*/ 4435 h 9827"/>
              <a:gd name="connsiteX49" fmla="*/ 399 w 5664"/>
              <a:gd name="connsiteY49" fmla="*/ 3773 h 9827"/>
              <a:gd name="connsiteX50" fmla="*/ 337 w 5664"/>
              <a:gd name="connsiteY50" fmla="*/ 3299 h 9827"/>
              <a:gd name="connsiteX51" fmla="*/ 226 w 5664"/>
              <a:gd name="connsiteY51" fmla="*/ 3079 h 9827"/>
              <a:gd name="connsiteX52" fmla="*/ 226 w 5664"/>
              <a:gd name="connsiteY52" fmla="*/ 2637 h 9827"/>
              <a:gd name="connsiteX53" fmla="*/ 133 w 5664"/>
              <a:gd name="connsiteY53" fmla="*/ 2369 h 9827"/>
              <a:gd name="connsiteX54" fmla="*/ 133 w 5664"/>
              <a:gd name="connsiteY54" fmla="*/ 2007 h 9827"/>
              <a:gd name="connsiteX55" fmla="*/ 22 w 5664"/>
              <a:gd name="connsiteY55" fmla="*/ 1786 h 9827"/>
              <a:gd name="connsiteX56" fmla="*/ 22 w 5664"/>
              <a:gd name="connsiteY56" fmla="*/ 1424 h 9827"/>
              <a:gd name="connsiteX57" fmla="*/ 22 w 5664"/>
              <a:gd name="connsiteY57" fmla="*/ 1424 h 9827"/>
              <a:gd name="connsiteX58" fmla="*/ 29 w 5664"/>
              <a:gd name="connsiteY58" fmla="*/ 1395 h 9827"/>
              <a:gd name="connsiteX59" fmla="*/ 35 w 5664"/>
              <a:gd name="connsiteY59" fmla="*/ 1366 h 9827"/>
              <a:gd name="connsiteX60" fmla="*/ 39 w 5664"/>
              <a:gd name="connsiteY60" fmla="*/ 1330 h 9827"/>
              <a:gd name="connsiteX61" fmla="*/ 42 w 5664"/>
              <a:gd name="connsiteY61" fmla="*/ 1293 h 9827"/>
              <a:gd name="connsiteX62" fmla="*/ 43 w 5664"/>
              <a:gd name="connsiteY62" fmla="*/ 1275 h 9827"/>
              <a:gd name="connsiteX63" fmla="*/ 42 w 5664"/>
              <a:gd name="connsiteY63" fmla="*/ 1257 h 9827"/>
              <a:gd name="connsiteX64" fmla="*/ 39 w 5664"/>
              <a:gd name="connsiteY64" fmla="*/ 1241 h 9827"/>
              <a:gd name="connsiteX65" fmla="*/ 35 w 5664"/>
              <a:gd name="connsiteY65" fmla="*/ 1225 h 9827"/>
              <a:gd name="connsiteX66" fmla="*/ 29 w 5664"/>
              <a:gd name="connsiteY66" fmla="*/ 1213 h 9827"/>
              <a:gd name="connsiteX67" fmla="*/ 22 w 5664"/>
              <a:gd name="connsiteY67" fmla="*/ 1202 h 9827"/>
              <a:gd name="connsiteX68" fmla="*/ 22 w 5664"/>
              <a:gd name="connsiteY68" fmla="*/ 1202 h 9827"/>
              <a:gd name="connsiteX69" fmla="*/ 17 w 5664"/>
              <a:gd name="connsiteY69" fmla="*/ 1198 h 9827"/>
              <a:gd name="connsiteX70" fmla="*/ 14 w 5664"/>
              <a:gd name="connsiteY70" fmla="*/ 1192 h 9827"/>
              <a:gd name="connsiteX71" fmla="*/ 9 w 5664"/>
              <a:gd name="connsiteY71" fmla="*/ 1177 h 9827"/>
              <a:gd name="connsiteX72" fmla="*/ 4 w 5664"/>
              <a:gd name="connsiteY72" fmla="*/ 1160 h 9827"/>
              <a:gd name="connsiteX73" fmla="*/ 1 w 5664"/>
              <a:gd name="connsiteY73" fmla="*/ 1141 h 9827"/>
              <a:gd name="connsiteX74" fmla="*/ 0 w 5664"/>
              <a:gd name="connsiteY74" fmla="*/ 1120 h 9827"/>
              <a:gd name="connsiteX75" fmla="*/ 1 w 5664"/>
              <a:gd name="connsiteY75" fmla="*/ 1097 h 9827"/>
              <a:gd name="connsiteX76" fmla="*/ 4 w 5664"/>
              <a:gd name="connsiteY76" fmla="*/ 1050 h 9827"/>
              <a:gd name="connsiteX77" fmla="*/ 9 w 5664"/>
              <a:gd name="connsiteY77" fmla="*/ 1007 h 9827"/>
              <a:gd name="connsiteX78" fmla="*/ 14 w 5664"/>
              <a:gd name="connsiteY78" fmla="*/ 970 h 9827"/>
              <a:gd name="connsiteX79" fmla="*/ 22 w 5664"/>
              <a:gd name="connsiteY79" fmla="*/ 935 h 9827"/>
              <a:gd name="connsiteX80" fmla="*/ 0 w 5664"/>
              <a:gd name="connsiteY80" fmla="*/ 792 h 9827"/>
              <a:gd name="connsiteX81" fmla="*/ 5442 w 5664"/>
              <a:gd name="connsiteY81" fmla="*/ 93 h 9827"/>
              <a:gd name="connsiteX0" fmla="*/ 5432 w 5664"/>
              <a:gd name="connsiteY0" fmla="*/ 0 h 9672"/>
              <a:gd name="connsiteX1" fmla="*/ 5523 w 5664"/>
              <a:gd name="connsiteY1" fmla="*/ 275 h 9672"/>
              <a:gd name="connsiteX2" fmla="*/ 5585 w 5664"/>
              <a:gd name="connsiteY2" fmla="*/ 354 h 9672"/>
              <a:gd name="connsiteX3" fmla="*/ 5606 w 5664"/>
              <a:gd name="connsiteY3" fmla="*/ 437 h 9672"/>
              <a:gd name="connsiteX4" fmla="*/ 5664 w 5664"/>
              <a:gd name="connsiteY4" fmla="*/ 575 h 9672"/>
              <a:gd name="connsiteX5" fmla="*/ 5664 w 5664"/>
              <a:gd name="connsiteY5" fmla="*/ 874 h 9672"/>
              <a:gd name="connsiteX6" fmla="*/ 5664 w 5664"/>
              <a:gd name="connsiteY6" fmla="*/ 1063 h 9672"/>
              <a:gd name="connsiteX7" fmla="*/ 5491 w 5664"/>
              <a:gd name="connsiteY7" fmla="*/ 1465 h 9672"/>
              <a:gd name="connsiteX8" fmla="*/ 5585 w 5664"/>
              <a:gd name="connsiteY8" fmla="*/ 1961 h 9672"/>
              <a:gd name="connsiteX9" fmla="*/ 5523 w 5664"/>
              <a:gd name="connsiteY9" fmla="*/ 2120 h 9672"/>
              <a:gd name="connsiteX10" fmla="*/ 5539 w 5664"/>
              <a:gd name="connsiteY10" fmla="*/ 2325 h 9672"/>
              <a:gd name="connsiteX11" fmla="*/ 5443 w 5664"/>
              <a:gd name="connsiteY11" fmla="*/ 2908 h 9672"/>
              <a:gd name="connsiteX12" fmla="*/ 5318 w 5664"/>
              <a:gd name="connsiteY12" fmla="*/ 3854 h 9672"/>
              <a:gd name="connsiteX13" fmla="*/ 5096 w 5664"/>
              <a:gd name="connsiteY13" fmla="*/ 4154 h 9672"/>
              <a:gd name="connsiteX14" fmla="*/ 4923 w 5664"/>
              <a:gd name="connsiteY14" fmla="*/ 4689 h 9672"/>
              <a:gd name="connsiteX15" fmla="*/ 4779 w 5664"/>
              <a:gd name="connsiteY15" fmla="*/ 4989 h 9672"/>
              <a:gd name="connsiteX16" fmla="*/ 4685 w 5664"/>
              <a:gd name="connsiteY16" fmla="*/ 5321 h 9672"/>
              <a:gd name="connsiteX17" fmla="*/ 4669 w 5664"/>
              <a:gd name="connsiteY17" fmla="*/ 5683 h 9672"/>
              <a:gd name="connsiteX18" fmla="*/ 4479 w 5664"/>
              <a:gd name="connsiteY18" fmla="*/ 6015 h 9672"/>
              <a:gd name="connsiteX19" fmla="*/ 4495 w 5664"/>
              <a:gd name="connsiteY19" fmla="*/ 6125 h 9672"/>
              <a:gd name="connsiteX20" fmla="*/ 4385 w 5664"/>
              <a:gd name="connsiteY20" fmla="*/ 6298 h 9672"/>
              <a:gd name="connsiteX21" fmla="*/ 4290 w 5664"/>
              <a:gd name="connsiteY21" fmla="*/ 6645 h 9672"/>
              <a:gd name="connsiteX22" fmla="*/ 4290 w 5664"/>
              <a:gd name="connsiteY22" fmla="*/ 6914 h 9672"/>
              <a:gd name="connsiteX23" fmla="*/ 4322 w 5664"/>
              <a:gd name="connsiteY23" fmla="*/ 7260 h 9672"/>
              <a:gd name="connsiteX24" fmla="*/ 4164 w 5664"/>
              <a:gd name="connsiteY24" fmla="*/ 7465 h 9672"/>
              <a:gd name="connsiteX25" fmla="*/ 4053 w 5664"/>
              <a:gd name="connsiteY25" fmla="*/ 7797 h 9672"/>
              <a:gd name="connsiteX26" fmla="*/ 3801 w 5664"/>
              <a:gd name="connsiteY26" fmla="*/ 8079 h 9672"/>
              <a:gd name="connsiteX27" fmla="*/ 3739 w 5664"/>
              <a:gd name="connsiteY27" fmla="*/ 8364 h 9672"/>
              <a:gd name="connsiteX28" fmla="*/ 3599 w 5664"/>
              <a:gd name="connsiteY28" fmla="*/ 8648 h 9672"/>
              <a:gd name="connsiteX29" fmla="*/ 3536 w 5664"/>
              <a:gd name="connsiteY29" fmla="*/ 8868 h 9672"/>
              <a:gd name="connsiteX30" fmla="*/ 3505 w 5664"/>
              <a:gd name="connsiteY30" fmla="*/ 9246 h 9672"/>
              <a:gd name="connsiteX31" fmla="*/ 3276 w 5664"/>
              <a:gd name="connsiteY31" fmla="*/ 9420 h 9672"/>
              <a:gd name="connsiteX32" fmla="*/ 3048 w 5664"/>
              <a:gd name="connsiteY32" fmla="*/ 9578 h 9672"/>
              <a:gd name="connsiteX33" fmla="*/ 2812 w 5664"/>
              <a:gd name="connsiteY33" fmla="*/ 9672 h 9672"/>
              <a:gd name="connsiteX34" fmla="*/ 2464 w 5664"/>
              <a:gd name="connsiteY34" fmla="*/ 9672 h 9672"/>
              <a:gd name="connsiteX35" fmla="*/ 2150 w 5664"/>
              <a:gd name="connsiteY35" fmla="*/ 9389 h 9672"/>
              <a:gd name="connsiteX36" fmla="*/ 1991 w 5664"/>
              <a:gd name="connsiteY36" fmla="*/ 9105 h 9672"/>
              <a:gd name="connsiteX37" fmla="*/ 1944 w 5664"/>
              <a:gd name="connsiteY37" fmla="*/ 8837 h 9672"/>
              <a:gd name="connsiteX38" fmla="*/ 1637 w 5664"/>
              <a:gd name="connsiteY38" fmla="*/ 8537 h 9672"/>
              <a:gd name="connsiteX39" fmla="*/ 1503 w 5664"/>
              <a:gd name="connsiteY39" fmla="*/ 8319 h 9672"/>
              <a:gd name="connsiteX40" fmla="*/ 1543 w 5664"/>
              <a:gd name="connsiteY40" fmla="*/ 8088 h 9672"/>
              <a:gd name="connsiteX41" fmla="*/ 1354 w 5664"/>
              <a:gd name="connsiteY41" fmla="*/ 7567 h 9672"/>
              <a:gd name="connsiteX42" fmla="*/ 1154 w 5664"/>
              <a:gd name="connsiteY42" fmla="*/ 6771 h 9672"/>
              <a:gd name="connsiteX43" fmla="*/ 1211 w 5664"/>
              <a:gd name="connsiteY43" fmla="*/ 6172 h 9672"/>
              <a:gd name="connsiteX44" fmla="*/ 933 w 5664"/>
              <a:gd name="connsiteY44" fmla="*/ 5604 h 9672"/>
              <a:gd name="connsiteX45" fmla="*/ 885 w 5664"/>
              <a:gd name="connsiteY45" fmla="*/ 5226 h 9672"/>
              <a:gd name="connsiteX46" fmla="*/ 857 w 5664"/>
              <a:gd name="connsiteY46" fmla="*/ 4919 h 9672"/>
              <a:gd name="connsiteX47" fmla="*/ 588 w 5664"/>
              <a:gd name="connsiteY47" fmla="*/ 4611 h 9672"/>
              <a:gd name="connsiteX48" fmla="*/ 526 w 5664"/>
              <a:gd name="connsiteY48" fmla="*/ 4280 h 9672"/>
              <a:gd name="connsiteX49" fmla="*/ 399 w 5664"/>
              <a:gd name="connsiteY49" fmla="*/ 3618 h 9672"/>
              <a:gd name="connsiteX50" fmla="*/ 337 w 5664"/>
              <a:gd name="connsiteY50" fmla="*/ 3144 h 9672"/>
              <a:gd name="connsiteX51" fmla="*/ 226 w 5664"/>
              <a:gd name="connsiteY51" fmla="*/ 2924 h 9672"/>
              <a:gd name="connsiteX52" fmla="*/ 226 w 5664"/>
              <a:gd name="connsiteY52" fmla="*/ 2482 h 9672"/>
              <a:gd name="connsiteX53" fmla="*/ 133 w 5664"/>
              <a:gd name="connsiteY53" fmla="*/ 2214 h 9672"/>
              <a:gd name="connsiteX54" fmla="*/ 133 w 5664"/>
              <a:gd name="connsiteY54" fmla="*/ 1852 h 9672"/>
              <a:gd name="connsiteX55" fmla="*/ 22 w 5664"/>
              <a:gd name="connsiteY55" fmla="*/ 1631 h 9672"/>
              <a:gd name="connsiteX56" fmla="*/ 22 w 5664"/>
              <a:gd name="connsiteY56" fmla="*/ 1269 h 9672"/>
              <a:gd name="connsiteX57" fmla="*/ 22 w 5664"/>
              <a:gd name="connsiteY57" fmla="*/ 1269 h 9672"/>
              <a:gd name="connsiteX58" fmla="*/ 29 w 5664"/>
              <a:gd name="connsiteY58" fmla="*/ 1240 h 9672"/>
              <a:gd name="connsiteX59" fmla="*/ 35 w 5664"/>
              <a:gd name="connsiteY59" fmla="*/ 1211 h 9672"/>
              <a:gd name="connsiteX60" fmla="*/ 39 w 5664"/>
              <a:gd name="connsiteY60" fmla="*/ 1175 h 9672"/>
              <a:gd name="connsiteX61" fmla="*/ 42 w 5664"/>
              <a:gd name="connsiteY61" fmla="*/ 1138 h 9672"/>
              <a:gd name="connsiteX62" fmla="*/ 43 w 5664"/>
              <a:gd name="connsiteY62" fmla="*/ 1120 h 9672"/>
              <a:gd name="connsiteX63" fmla="*/ 42 w 5664"/>
              <a:gd name="connsiteY63" fmla="*/ 1102 h 9672"/>
              <a:gd name="connsiteX64" fmla="*/ 39 w 5664"/>
              <a:gd name="connsiteY64" fmla="*/ 1086 h 9672"/>
              <a:gd name="connsiteX65" fmla="*/ 35 w 5664"/>
              <a:gd name="connsiteY65" fmla="*/ 1070 h 9672"/>
              <a:gd name="connsiteX66" fmla="*/ 29 w 5664"/>
              <a:gd name="connsiteY66" fmla="*/ 1058 h 9672"/>
              <a:gd name="connsiteX67" fmla="*/ 22 w 5664"/>
              <a:gd name="connsiteY67" fmla="*/ 1047 h 9672"/>
              <a:gd name="connsiteX68" fmla="*/ 22 w 5664"/>
              <a:gd name="connsiteY68" fmla="*/ 1047 h 9672"/>
              <a:gd name="connsiteX69" fmla="*/ 17 w 5664"/>
              <a:gd name="connsiteY69" fmla="*/ 1043 h 9672"/>
              <a:gd name="connsiteX70" fmla="*/ 14 w 5664"/>
              <a:gd name="connsiteY70" fmla="*/ 1037 h 9672"/>
              <a:gd name="connsiteX71" fmla="*/ 9 w 5664"/>
              <a:gd name="connsiteY71" fmla="*/ 1022 h 9672"/>
              <a:gd name="connsiteX72" fmla="*/ 4 w 5664"/>
              <a:gd name="connsiteY72" fmla="*/ 1005 h 9672"/>
              <a:gd name="connsiteX73" fmla="*/ 1 w 5664"/>
              <a:gd name="connsiteY73" fmla="*/ 986 h 9672"/>
              <a:gd name="connsiteX74" fmla="*/ 0 w 5664"/>
              <a:gd name="connsiteY74" fmla="*/ 965 h 9672"/>
              <a:gd name="connsiteX75" fmla="*/ 1 w 5664"/>
              <a:gd name="connsiteY75" fmla="*/ 942 h 9672"/>
              <a:gd name="connsiteX76" fmla="*/ 4 w 5664"/>
              <a:gd name="connsiteY76" fmla="*/ 895 h 9672"/>
              <a:gd name="connsiteX77" fmla="*/ 9 w 5664"/>
              <a:gd name="connsiteY77" fmla="*/ 852 h 9672"/>
              <a:gd name="connsiteX78" fmla="*/ 14 w 5664"/>
              <a:gd name="connsiteY78" fmla="*/ 815 h 9672"/>
              <a:gd name="connsiteX79" fmla="*/ 22 w 5664"/>
              <a:gd name="connsiteY79" fmla="*/ 780 h 9672"/>
              <a:gd name="connsiteX80" fmla="*/ 0 w 5664"/>
              <a:gd name="connsiteY80" fmla="*/ 637 h 9672"/>
              <a:gd name="connsiteX0" fmla="*/ 5432 w 5664"/>
              <a:gd name="connsiteY0" fmla="*/ 0 h 9672"/>
              <a:gd name="connsiteX1" fmla="*/ 5523 w 5664"/>
              <a:gd name="connsiteY1" fmla="*/ 275 h 9672"/>
              <a:gd name="connsiteX2" fmla="*/ 5585 w 5664"/>
              <a:gd name="connsiteY2" fmla="*/ 354 h 9672"/>
              <a:gd name="connsiteX3" fmla="*/ 5606 w 5664"/>
              <a:gd name="connsiteY3" fmla="*/ 437 h 9672"/>
              <a:gd name="connsiteX4" fmla="*/ 5664 w 5664"/>
              <a:gd name="connsiteY4" fmla="*/ 575 h 9672"/>
              <a:gd name="connsiteX5" fmla="*/ 5664 w 5664"/>
              <a:gd name="connsiteY5" fmla="*/ 874 h 9672"/>
              <a:gd name="connsiteX6" fmla="*/ 5664 w 5664"/>
              <a:gd name="connsiteY6" fmla="*/ 1063 h 9672"/>
              <a:gd name="connsiteX7" fmla="*/ 5491 w 5664"/>
              <a:gd name="connsiteY7" fmla="*/ 1465 h 9672"/>
              <a:gd name="connsiteX8" fmla="*/ 5585 w 5664"/>
              <a:gd name="connsiteY8" fmla="*/ 1961 h 9672"/>
              <a:gd name="connsiteX9" fmla="*/ 5523 w 5664"/>
              <a:gd name="connsiteY9" fmla="*/ 2120 h 9672"/>
              <a:gd name="connsiteX10" fmla="*/ 5539 w 5664"/>
              <a:gd name="connsiteY10" fmla="*/ 2325 h 9672"/>
              <a:gd name="connsiteX11" fmla="*/ 5443 w 5664"/>
              <a:gd name="connsiteY11" fmla="*/ 2908 h 9672"/>
              <a:gd name="connsiteX12" fmla="*/ 5318 w 5664"/>
              <a:gd name="connsiteY12" fmla="*/ 3854 h 9672"/>
              <a:gd name="connsiteX13" fmla="*/ 5096 w 5664"/>
              <a:gd name="connsiteY13" fmla="*/ 4154 h 9672"/>
              <a:gd name="connsiteX14" fmla="*/ 4923 w 5664"/>
              <a:gd name="connsiteY14" fmla="*/ 4689 h 9672"/>
              <a:gd name="connsiteX15" fmla="*/ 4779 w 5664"/>
              <a:gd name="connsiteY15" fmla="*/ 4989 h 9672"/>
              <a:gd name="connsiteX16" fmla="*/ 4685 w 5664"/>
              <a:gd name="connsiteY16" fmla="*/ 5321 h 9672"/>
              <a:gd name="connsiteX17" fmla="*/ 4669 w 5664"/>
              <a:gd name="connsiteY17" fmla="*/ 5683 h 9672"/>
              <a:gd name="connsiteX18" fmla="*/ 4479 w 5664"/>
              <a:gd name="connsiteY18" fmla="*/ 6015 h 9672"/>
              <a:gd name="connsiteX19" fmla="*/ 4495 w 5664"/>
              <a:gd name="connsiteY19" fmla="*/ 6125 h 9672"/>
              <a:gd name="connsiteX20" fmla="*/ 4385 w 5664"/>
              <a:gd name="connsiteY20" fmla="*/ 6298 h 9672"/>
              <a:gd name="connsiteX21" fmla="*/ 4290 w 5664"/>
              <a:gd name="connsiteY21" fmla="*/ 6645 h 9672"/>
              <a:gd name="connsiteX22" fmla="*/ 4290 w 5664"/>
              <a:gd name="connsiteY22" fmla="*/ 6914 h 9672"/>
              <a:gd name="connsiteX23" fmla="*/ 4322 w 5664"/>
              <a:gd name="connsiteY23" fmla="*/ 7260 h 9672"/>
              <a:gd name="connsiteX24" fmla="*/ 4164 w 5664"/>
              <a:gd name="connsiteY24" fmla="*/ 7465 h 9672"/>
              <a:gd name="connsiteX25" fmla="*/ 4053 w 5664"/>
              <a:gd name="connsiteY25" fmla="*/ 7797 h 9672"/>
              <a:gd name="connsiteX26" fmla="*/ 3801 w 5664"/>
              <a:gd name="connsiteY26" fmla="*/ 8079 h 9672"/>
              <a:gd name="connsiteX27" fmla="*/ 3739 w 5664"/>
              <a:gd name="connsiteY27" fmla="*/ 8364 h 9672"/>
              <a:gd name="connsiteX28" fmla="*/ 3599 w 5664"/>
              <a:gd name="connsiteY28" fmla="*/ 8648 h 9672"/>
              <a:gd name="connsiteX29" fmla="*/ 3536 w 5664"/>
              <a:gd name="connsiteY29" fmla="*/ 8868 h 9672"/>
              <a:gd name="connsiteX30" fmla="*/ 3505 w 5664"/>
              <a:gd name="connsiteY30" fmla="*/ 9246 h 9672"/>
              <a:gd name="connsiteX31" fmla="*/ 3276 w 5664"/>
              <a:gd name="connsiteY31" fmla="*/ 9420 h 9672"/>
              <a:gd name="connsiteX32" fmla="*/ 3048 w 5664"/>
              <a:gd name="connsiteY32" fmla="*/ 9578 h 9672"/>
              <a:gd name="connsiteX33" fmla="*/ 2812 w 5664"/>
              <a:gd name="connsiteY33" fmla="*/ 9672 h 9672"/>
              <a:gd name="connsiteX34" fmla="*/ 2464 w 5664"/>
              <a:gd name="connsiteY34" fmla="*/ 9672 h 9672"/>
              <a:gd name="connsiteX35" fmla="*/ 2150 w 5664"/>
              <a:gd name="connsiteY35" fmla="*/ 9389 h 9672"/>
              <a:gd name="connsiteX36" fmla="*/ 1991 w 5664"/>
              <a:gd name="connsiteY36" fmla="*/ 9105 h 9672"/>
              <a:gd name="connsiteX37" fmla="*/ 1944 w 5664"/>
              <a:gd name="connsiteY37" fmla="*/ 8837 h 9672"/>
              <a:gd name="connsiteX38" fmla="*/ 1637 w 5664"/>
              <a:gd name="connsiteY38" fmla="*/ 8537 h 9672"/>
              <a:gd name="connsiteX39" fmla="*/ 1503 w 5664"/>
              <a:gd name="connsiteY39" fmla="*/ 8319 h 9672"/>
              <a:gd name="connsiteX40" fmla="*/ 1543 w 5664"/>
              <a:gd name="connsiteY40" fmla="*/ 8088 h 9672"/>
              <a:gd name="connsiteX41" fmla="*/ 1354 w 5664"/>
              <a:gd name="connsiteY41" fmla="*/ 7567 h 9672"/>
              <a:gd name="connsiteX42" fmla="*/ 1154 w 5664"/>
              <a:gd name="connsiteY42" fmla="*/ 6771 h 9672"/>
              <a:gd name="connsiteX43" fmla="*/ 1211 w 5664"/>
              <a:gd name="connsiteY43" fmla="*/ 6172 h 9672"/>
              <a:gd name="connsiteX44" fmla="*/ 933 w 5664"/>
              <a:gd name="connsiteY44" fmla="*/ 5604 h 9672"/>
              <a:gd name="connsiteX45" fmla="*/ 885 w 5664"/>
              <a:gd name="connsiteY45" fmla="*/ 5226 h 9672"/>
              <a:gd name="connsiteX46" fmla="*/ 857 w 5664"/>
              <a:gd name="connsiteY46" fmla="*/ 4919 h 9672"/>
              <a:gd name="connsiteX47" fmla="*/ 588 w 5664"/>
              <a:gd name="connsiteY47" fmla="*/ 4611 h 9672"/>
              <a:gd name="connsiteX48" fmla="*/ 526 w 5664"/>
              <a:gd name="connsiteY48" fmla="*/ 4280 h 9672"/>
              <a:gd name="connsiteX49" fmla="*/ 399 w 5664"/>
              <a:gd name="connsiteY49" fmla="*/ 3618 h 9672"/>
              <a:gd name="connsiteX50" fmla="*/ 337 w 5664"/>
              <a:gd name="connsiteY50" fmla="*/ 3144 h 9672"/>
              <a:gd name="connsiteX51" fmla="*/ 226 w 5664"/>
              <a:gd name="connsiteY51" fmla="*/ 2924 h 9672"/>
              <a:gd name="connsiteX52" fmla="*/ 226 w 5664"/>
              <a:gd name="connsiteY52" fmla="*/ 2482 h 9672"/>
              <a:gd name="connsiteX53" fmla="*/ 133 w 5664"/>
              <a:gd name="connsiteY53" fmla="*/ 2214 h 9672"/>
              <a:gd name="connsiteX54" fmla="*/ 133 w 5664"/>
              <a:gd name="connsiteY54" fmla="*/ 1852 h 9672"/>
              <a:gd name="connsiteX55" fmla="*/ 22 w 5664"/>
              <a:gd name="connsiteY55" fmla="*/ 1631 h 9672"/>
              <a:gd name="connsiteX56" fmla="*/ 22 w 5664"/>
              <a:gd name="connsiteY56" fmla="*/ 1269 h 9672"/>
              <a:gd name="connsiteX57" fmla="*/ 22 w 5664"/>
              <a:gd name="connsiteY57" fmla="*/ 1269 h 9672"/>
              <a:gd name="connsiteX58" fmla="*/ 29 w 5664"/>
              <a:gd name="connsiteY58" fmla="*/ 1240 h 9672"/>
              <a:gd name="connsiteX59" fmla="*/ 35 w 5664"/>
              <a:gd name="connsiteY59" fmla="*/ 1211 h 9672"/>
              <a:gd name="connsiteX60" fmla="*/ 39 w 5664"/>
              <a:gd name="connsiteY60" fmla="*/ 1175 h 9672"/>
              <a:gd name="connsiteX61" fmla="*/ 42 w 5664"/>
              <a:gd name="connsiteY61" fmla="*/ 1138 h 9672"/>
              <a:gd name="connsiteX62" fmla="*/ 43 w 5664"/>
              <a:gd name="connsiteY62" fmla="*/ 1120 h 9672"/>
              <a:gd name="connsiteX63" fmla="*/ 42 w 5664"/>
              <a:gd name="connsiteY63" fmla="*/ 1102 h 9672"/>
              <a:gd name="connsiteX64" fmla="*/ 39 w 5664"/>
              <a:gd name="connsiteY64" fmla="*/ 1086 h 9672"/>
              <a:gd name="connsiteX65" fmla="*/ 35 w 5664"/>
              <a:gd name="connsiteY65" fmla="*/ 1070 h 9672"/>
              <a:gd name="connsiteX66" fmla="*/ 29 w 5664"/>
              <a:gd name="connsiteY66" fmla="*/ 1058 h 9672"/>
              <a:gd name="connsiteX67" fmla="*/ 22 w 5664"/>
              <a:gd name="connsiteY67" fmla="*/ 1047 h 9672"/>
              <a:gd name="connsiteX68" fmla="*/ 22 w 5664"/>
              <a:gd name="connsiteY68" fmla="*/ 1047 h 9672"/>
              <a:gd name="connsiteX69" fmla="*/ 17 w 5664"/>
              <a:gd name="connsiteY69" fmla="*/ 1043 h 9672"/>
              <a:gd name="connsiteX70" fmla="*/ 14 w 5664"/>
              <a:gd name="connsiteY70" fmla="*/ 1037 h 9672"/>
              <a:gd name="connsiteX71" fmla="*/ 9 w 5664"/>
              <a:gd name="connsiteY71" fmla="*/ 1022 h 9672"/>
              <a:gd name="connsiteX72" fmla="*/ 4 w 5664"/>
              <a:gd name="connsiteY72" fmla="*/ 1005 h 9672"/>
              <a:gd name="connsiteX73" fmla="*/ 1 w 5664"/>
              <a:gd name="connsiteY73" fmla="*/ 986 h 9672"/>
              <a:gd name="connsiteX74" fmla="*/ 0 w 5664"/>
              <a:gd name="connsiteY74" fmla="*/ 965 h 9672"/>
              <a:gd name="connsiteX75" fmla="*/ 1 w 5664"/>
              <a:gd name="connsiteY75" fmla="*/ 942 h 9672"/>
              <a:gd name="connsiteX76" fmla="*/ 4 w 5664"/>
              <a:gd name="connsiteY76" fmla="*/ 895 h 9672"/>
              <a:gd name="connsiteX77" fmla="*/ 9 w 5664"/>
              <a:gd name="connsiteY77" fmla="*/ 852 h 9672"/>
              <a:gd name="connsiteX78" fmla="*/ 14 w 5664"/>
              <a:gd name="connsiteY78" fmla="*/ 815 h 9672"/>
              <a:gd name="connsiteX79" fmla="*/ 22 w 5664"/>
              <a:gd name="connsiteY79" fmla="*/ 780 h 9672"/>
              <a:gd name="connsiteX80" fmla="*/ 0 w 5664"/>
              <a:gd name="connsiteY80" fmla="*/ 637 h 9672"/>
              <a:gd name="connsiteX81" fmla="*/ 5432 w 5664"/>
              <a:gd name="connsiteY81" fmla="*/ 0 h 9672"/>
              <a:gd name="connsiteX0" fmla="*/ 0 w 5664"/>
              <a:gd name="connsiteY0" fmla="*/ 362 h 9397"/>
              <a:gd name="connsiteX1" fmla="*/ 5523 w 5664"/>
              <a:gd name="connsiteY1" fmla="*/ 0 h 9397"/>
              <a:gd name="connsiteX2" fmla="*/ 5585 w 5664"/>
              <a:gd name="connsiteY2" fmla="*/ 79 h 9397"/>
              <a:gd name="connsiteX3" fmla="*/ 5606 w 5664"/>
              <a:gd name="connsiteY3" fmla="*/ 162 h 9397"/>
              <a:gd name="connsiteX4" fmla="*/ 5664 w 5664"/>
              <a:gd name="connsiteY4" fmla="*/ 300 h 9397"/>
              <a:gd name="connsiteX5" fmla="*/ 5664 w 5664"/>
              <a:gd name="connsiteY5" fmla="*/ 599 h 9397"/>
              <a:gd name="connsiteX6" fmla="*/ 5664 w 5664"/>
              <a:gd name="connsiteY6" fmla="*/ 788 h 9397"/>
              <a:gd name="connsiteX7" fmla="*/ 5491 w 5664"/>
              <a:gd name="connsiteY7" fmla="*/ 1190 h 9397"/>
              <a:gd name="connsiteX8" fmla="*/ 5585 w 5664"/>
              <a:gd name="connsiteY8" fmla="*/ 1686 h 9397"/>
              <a:gd name="connsiteX9" fmla="*/ 5523 w 5664"/>
              <a:gd name="connsiteY9" fmla="*/ 1845 h 9397"/>
              <a:gd name="connsiteX10" fmla="*/ 5539 w 5664"/>
              <a:gd name="connsiteY10" fmla="*/ 2050 h 9397"/>
              <a:gd name="connsiteX11" fmla="*/ 5443 w 5664"/>
              <a:gd name="connsiteY11" fmla="*/ 2633 h 9397"/>
              <a:gd name="connsiteX12" fmla="*/ 5318 w 5664"/>
              <a:gd name="connsiteY12" fmla="*/ 3579 h 9397"/>
              <a:gd name="connsiteX13" fmla="*/ 5096 w 5664"/>
              <a:gd name="connsiteY13" fmla="*/ 3879 h 9397"/>
              <a:gd name="connsiteX14" fmla="*/ 4923 w 5664"/>
              <a:gd name="connsiteY14" fmla="*/ 4414 h 9397"/>
              <a:gd name="connsiteX15" fmla="*/ 4779 w 5664"/>
              <a:gd name="connsiteY15" fmla="*/ 4714 h 9397"/>
              <a:gd name="connsiteX16" fmla="*/ 4685 w 5664"/>
              <a:gd name="connsiteY16" fmla="*/ 5046 h 9397"/>
              <a:gd name="connsiteX17" fmla="*/ 4669 w 5664"/>
              <a:gd name="connsiteY17" fmla="*/ 5408 h 9397"/>
              <a:gd name="connsiteX18" fmla="*/ 4479 w 5664"/>
              <a:gd name="connsiteY18" fmla="*/ 5740 h 9397"/>
              <a:gd name="connsiteX19" fmla="*/ 4495 w 5664"/>
              <a:gd name="connsiteY19" fmla="*/ 5850 h 9397"/>
              <a:gd name="connsiteX20" fmla="*/ 4385 w 5664"/>
              <a:gd name="connsiteY20" fmla="*/ 6023 h 9397"/>
              <a:gd name="connsiteX21" fmla="*/ 4290 w 5664"/>
              <a:gd name="connsiteY21" fmla="*/ 6370 h 9397"/>
              <a:gd name="connsiteX22" fmla="*/ 4290 w 5664"/>
              <a:gd name="connsiteY22" fmla="*/ 6639 h 9397"/>
              <a:gd name="connsiteX23" fmla="*/ 4322 w 5664"/>
              <a:gd name="connsiteY23" fmla="*/ 6985 h 9397"/>
              <a:gd name="connsiteX24" fmla="*/ 4164 w 5664"/>
              <a:gd name="connsiteY24" fmla="*/ 7190 h 9397"/>
              <a:gd name="connsiteX25" fmla="*/ 4053 w 5664"/>
              <a:gd name="connsiteY25" fmla="*/ 7522 h 9397"/>
              <a:gd name="connsiteX26" fmla="*/ 3801 w 5664"/>
              <a:gd name="connsiteY26" fmla="*/ 7804 h 9397"/>
              <a:gd name="connsiteX27" fmla="*/ 3739 w 5664"/>
              <a:gd name="connsiteY27" fmla="*/ 8089 h 9397"/>
              <a:gd name="connsiteX28" fmla="*/ 3599 w 5664"/>
              <a:gd name="connsiteY28" fmla="*/ 8373 h 9397"/>
              <a:gd name="connsiteX29" fmla="*/ 3536 w 5664"/>
              <a:gd name="connsiteY29" fmla="*/ 8593 h 9397"/>
              <a:gd name="connsiteX30" fmla="*/ 3505 w 5664"/>
              <a:gd name="connsiteY30" fmla="*/ 8971 h 9397"/>
              <a:gd name="connsiteX31" fmla="*/ 3276 w 5664"/>
              <a:gd name="connsiteY31" fmla="*/ 9145 h 9397"/>
              <a:gd name="connsiteX32" fmla="*/ 3048 w 5664"/>
              <a:gd name="connsiteY32" fmla="*/ 9303 h 9397"/>
              <a:gd name="connsiteX33" fmla="*/ 2812 w 5664"/>
              <a:gd name="connsiteY33" fmla="*/ 9397 h 9397"/>
              <a:gd name="connsiteX34" fmla="*/ 2464 w 5664"/>
              <a:gd name="connsiteY34" fmla="*/ 9397 h 9397"/>
              <a:gd name="connsiteX35" fmla="*/ 2150 w 5664"/>
              <a:gd name="connsiteY35" fmla="*/ 9114 h 9397"/>
              <a:gd name="connsiteX36" fmla="*/ 1991 w 5664"/>
              <a:gd name="connsiteY36" fmla="*/ 8830 h 9397"/>
              <a:gd name="connsiteX37" fmla="*/ 1944 w 5664"/>
              <a:gd name="connsiteY37" fmla="*/ 8562 h 9397"/>
              <a:gd name="connsiteX38" fmla="*/ 1637 w 5664"/>
              <a:gd name="connsiteY38" fmla="*/ 8262 h 9397"/>
              <a:gd name="connsiteX39" fmla="*/ 1503 w 5664"/>
              <a:gd name="connsiteY39" fmla="*/ 8044 h 9397"/>
              <a:gd name="connsiteX40" fmla="*/ 1543 w 5664"/>
              <a:gd name="connsiteY40" fmla="*/ 7813 h 9397"/>
              <a:gd name="connsiteX41" fmla="*/ 1354 w 5664"/>
              <a:gd name="connsiteY41" fmla="*/ 7292 h 9397"/>
              <a:gd name="connsiteX42" fmla="*/ 1154 w 5664"/>
              <a:gd name="connsiteY42" fmla="*/ 6496 h 9397"/>
              <a:gd name="connsiteX43" fmla="*/ 1211 w 5664"/>
              <a:gd name="connsiteY43" fmla="*/ 5897 h 9397"/>
              <a:gd name="connsiteX44" fmla="*/ 933 w 5664"/>
              <a:gd name="connsiteY44" fmla="*/ 5329 h 9397"/>
              <a:gd name="connsiteX45" fmla="*/ 885 w 5664"/>
              <a:gd name="connsiteY45" fmla="*/ 4951 h 9397"/>
              <a:gd name="connsiteX46" fmla="*/ 857 w 5664"/>
              <a:gd name="connsiteY46" fmla="*/ 4644 h 9397"/>
              <a:gd name="connsiteX47" fmla="*/ 588 w 5664"/>
              <a:gd name="connsiteY47" fmla="*/ 4336 h 9397"/>
              <a:gd name="connsiteX48" fmla="*/ 526 w 5664"/>
              <a:gd name="connsiteY48" fmla="*/ 4005 h 9397"/>
              <a:gd name="connsiteX49" fmla="*/ 399 w 5664"/>
              <a:gd name="connsiteY49" fmla="*/ 3343 h 9397"/>
              <a:gd name="connsiteX50" fmla="*/ 337 w 5664"/>
              <a:gd name="connsiteY50" fmla="*/ 2869 h 9397"/>
              <a:gd name="connsiteX51" fmla="*/ 226 w 5664"/>
              <a:gd name="connsiteY51" fmla="*/ 2649 h 9397"/>
              <a:gd name="connsiteX52" fmla="*/ 226 w 5664"/>
              <a:gd name="connsiteY52" fmla="*/ 2207 h 9397"/>
              <a:gd name="connsiteX53" fmla="*/ 133 w 5664"/>
              <a:gd name="connsiteY53" fmla="*/ 1939 h 9397"/>
              <a:gd name="connsiteX54" fmla="*/ 133 w 5664"/>
              <a:gd name="connsiteY54" fmla="*/ 1577 h 9397"/>
              <a:gd name="connsiteX55" fmla="*/ 22 w 5664"/>
              <a:gd name="connsiteY55" fmla="*/ 1356 h 9397"/>
              <a:gd name="connsiteX56" fmla="*/ 22 w 5664"/>
              <a:gd name="connsiteY56" fmla="*/ 994 h 9397"/>
              <a:gd name="connsiteX57" fmla="*/ 22 w 5664"/>
              <a:gd name="connsiteY57" fmla="*/ 994 h 9397"/>
              <a:gd name="connsiteX58" fmla="*/ 29 w 5664"/>
              <a:gd name="connsiteY58" fmla="*/ 965 h 9397"/>
              <a:gd name="connsiteX59" fmla="*/ 35 w 5664"/>
              <a:gd name="connsiteY59" fmla="*/ 936 h 9397"/>
              <a:gd name="connsiteX60" fmla="*/ 39 w 5664"/>
              <a:gd name="connsiteY60" fmla="*/ 900 h 9397"/>
              <a:gd name="connsiteX61" fmla="*/ 42 w 5664"/>
              <a:gd name="connsiteY61" fmla="*/ 863 h 9397"/>
              <a:gd name="connsiteX62" fmla="*/ 43 w 5664"/>
              <a:gd name="connsiteY62" fmla="*/ 845 h 9397"/>
              <a:gd name="connsiteX63" fmla="*/ 42 w 5664"/>
              <a:gd name="connsiteY63" fmla="*/ 827 h 9397"/>
              <a:gd name="connsiteX64" fmla="*/ 39 w 5664"/>
              <a:gd name="connsiteY64" fmla="*/ 811 h 9397"/>
              <a:gd name="connsiteX65" fmla="*/ 35 w 5664"/>
              <a:gd name="connsiteY65" fmla="*/ 795 h 9397"/>
              <a:gd name="connsiteX66" fmla="*/ 29 w 5664"/>
              <a:gd name="connsiteY66" fmla="*/ 783 h 9397"/>
              <a:gd name="connsiteX67" fmla="*/ 22 w 5664"/>
              <a:gd name="connsiteY67" fmla="*/ 772 h 9397"/>
              <a:gd name="connsiteX68" fmla="*/ 22 w 5664"/>
              <a:gd name="connsiteY68" fmla="*/ 772 h 9397"/>
              <a:gd name="connsiteX69" fmla="*/ 17 w 5664"/>
              <a:gd name="connsiteY69" fmla="*/ 768 h 9397"/>
              <a:gd name="connsiteX70" fmla="*/ 14 w 5664"/>
              <a:gd name="connsiteY70" fmla="*/ 762 h 9397"/>
              <a:gd name="connsiteX71" fmla="*/ 9 w 5664"/>
              <a:gd name="connsiteY71" fmla="*/ 747 h 9397"/>
              <a:gd name="connsiteX72" fmla="*/ 4 w 5664"/>
              <a:gd name="connsiteY72" fmla="*/ 730 h 9397"/>
              <a:gd name="connsiteX73" fmla="*/ 1 w 5664"/>
              <a:gd name="connsiteY73" fmla="*/ 711 h 9397"/>
              <a:gd name="connsiteX74" fmla="*/ 0 w 5664"/>
              <a:gd name="connsiteY74" fmla="*/ 690 h 9397"/>
              <a:gd name="connsiteX75" fmla="*/ 1 w 5664"/>
              <a:gd name="connsiteY75" fmla="*/ 667 h 9397"/>
              <a:gd name="connsiteX76" fmla="*/ 4 w 5664"/>
              <a:gd name="connsiteY76" fmla="*/ 620 h 9397"/>
              <a:gd name="connsiteX77" fmla="*/ 9 w 5664"/>
              <a:gd name="connsiteY77" fmla="*/ 577 h 9397"/>
              <a:gd name="connsiteX78" fmla="*/ 14 w 5664"/>
              <a:gd name="connsiteY78" fmla="*/ 540 h 9397"/>
              <a:gd name="connsiteX79" fmla="*/ 22 w 5664"/>
              <a:gd name="connsiteY79" fmla="*/ 505 h 9397"/>
              <a:gd name="connsiteX80" fmla="*/ 0 w 5664"/>
              <a:gd name="connsiteY80" fmla="*/ 362 h 9397"/>
              <a:gd name="connsiteX0" fmla="*/ 5585 w 5722"/>
              <a:gd name="connsiteY0" fmla="*/ 0 h 9318"/>
              <a:gd name="connsiteX1" fmla="*/ 5606 w 5722"/>
              <a:gd name="connsiteY1" fmla="*/ 83 h 9318"/>
              <a:gd name="connsiteX2" fmla="*/ 5664 w 5722"/>
              <a:gd name="connsiteY2" fmla="*/ 221 h 9318"/>
              <a:gd name="connsiteX3" fmla="*/ 5664 w 5722"/>
              <a:gd name="connsiteY3" fmla="*/ 520 h 9318"/>
              <a:gd name="connsiteX4" fmla="*/ 5664 w 5722"/>
              <a:gd name="connsiteY4" fmla="*/ 709 h 9318"/>
              <a:gd name="connsiteX5" fmla="*/ 5491 w 5722"/>
              <a:gd name="connsiteY5" fmla="*/ 1111 h 9318"/>
              <a:gd name="connsiteX6" fmla="*/ 5585 w 5722"/>
              <a:gd name="connsiteY6" fmla="*/ 1607 h 9318"/>
              <a:gd name="connsiteX7" fmla="*/ 5523 w 5722"/>
              <a:gd name="connsiteY7" fmla="*/ 1766 h 9318"/>
              <a:gd name="connsiteX8" fmla="*/ 5539 w 5722"/>
              <a:gd name="connsiteY8" fmla="*/ 1971 h 9318"/>
              <a:gd name="connsiteX9" fmla="*/ 5443 w 5722"/>
              <a:gd name="connsiteY9" fmla="*/ 2554 h 9318"/>
              <a:gd name="connsiteX10" fmla="*/ 5318 w 5722"/>
              <a:gd name="connsiteY10" fmla="*/ 3500 h 9318"/>
              <a:gd name="connsiteX11" fmla="*/ 5096 w 5722"/>
              <a:gd name="connsiteY11" fmla="*/ 3800 h 9318"/>
              <a:gd name="connsiteX12" fmla="*/ 4923 w 5722"/>
              <a:gd name="connsiteY12" fmla="*/ 4335 h 9318"/>
              <a:gd name="connsiteX13" fmla="*/ 4779 w 5722"/>
              <a:gd name="connsiteY13" fmla="*/ 4635 h 9318"/>
              <a:gd name="connsiteX14" fmla="*/ 4685 w 5722"/>
              <a:gd name="connsiteY14" fmla="*/ 4967 h 9318"/>
              <a:gd name="connsiteX15" fmla="*/ 4669 w 5722"/>
              <a:gd name="connsiteY15" fmla="*/ 5329 h 9318"/>
              <a:gd name="connsiteX16" fmla="*/ 4479 w 5722"/>
              <a:gd name="connsiteY16" fmla="*/ 5661 h 9318"/>
              <a:gd name="connsiteX17" fmla="*/ 4495 w 5722"/>
              <a:gd name="connsiteY17" fmla="*/ 5771 h 9318"/>
              <a:gd name="connsiteX18" fmla="*/ 4385 w 5722"/>
              <a:gd name="connsiteY18" fmla="*/ 5944 h 9318"/>
              <a:gd name="connsiteX19" fmla="*/ 4290 w 5722"/>
              <a:gd name="connsiteY19" fmla="*/ 6291 h 9318"/>
              <a:gd name="connsiteX20" fmla="*/ 4290 w 5722"/>
              <a:gd name="connsiteY20" fmla="*/ 6560 h 9318"/>
              <a:gd name="connsiteX21" fmla="*/ 4322 w 5722"/>
              <a:gd name="connsiteY21" fmla="*/ 6906 h 9318"/>
              <a:gd name="connsiteX22" fmla="*/ 4164 w 5722"/>
              <a:gd name="connsiteY22" fmla="*/ 7111 h 9318"/>
              <a:gd name="connsiteX23" fmla="*/ 4053 w 5722"/>
              <a:gd name="connsiteY23" fmla="*/ 7443 h 9318"/>
              <a:gd name="connsiteX24" fmla="*/ 3801 w 5722"/>
              <a:gd name="connsiteY24" fmla="*/ 7725 h 9318"/>
              <a:gd name="connsiteX25" fmla="*/ 3739 w 5722"/>
              <a:gd name="connsiteY25" fmla="*/ 8010 h 9318"/>
              <a:gd name="connsiteX26" fmla="*/ 3599 w 5722"/>
              <a:gd name="connsiteY26" fmla="*/ 8294 h 9318"/>
              <a:gd name="connsiteX27" fmla="*/ 3536 w 5722"/>
              <a:gd name="connsiteY27" fmla="*/ 8514 h 9318"/>
              <a:gd name="connsiteX28" fmla="*/ 3505 w 5722"/>
              <a:gd name="connsiteY28" fmla="*/ 8892 h 9318"/>
              <a:gd name="connsiteX29" fmla="*/ 3276 w 5722"/>
              <a:gd name="connsiteY29" fmla="*/ 9066 h 9318"/>
              <a:gd name="connsiteX30" fmla="*/ 3048 w 5722"/>
              <a:gd name="connsiteY30" fmla="*/ 9224 h 9318"/>
              <a:gd name="connsiteX31" fmla="*/ 2812 w 5722"/>
              <a:gd name="connsiteY31" fmla="*/ 9318 h 9318"/>
              <a:gd name="connsiteX32" fmla="*/ 2464 w 5722"/>
              <a:gd name="connsiteY32" fmla="*/ 9318 h 9318"/>
              <a:gd name="connsiteX33" fmla="*/ 2150 w 5722"/>
              <a:gd name="connsiteY33" fmla="*/ 9035 h 9318"/>
              <a:gd name="connsiteX34" fmla="*/ 1991 w 5722"/>
              <a:gd name="connsiteY34" fmla="*/ 8751 h 9318"/>
              <a:gd name="connsiteX35" fmla="*/ 1944 w 5722"/>
              <a:gd name="connsiteY35" fmla="*/ 8483 h 9318"/>
              <a:gd name="connsiteX36" fmla="*/ 1637 w 5722"/>
              <a:gd name="connsiteY36" fmla="*/ 8183 h 9318"/>
              <a:gd name="connsiteX37" fmla="*/ 1503 w 5722"/>
              <a:gd name="connsiteY37" fmla="*/ 7965 h 9318"/>
              <a:gd name="connsiteX38" fmla="*/ 1543 w 5722"/>
              <a:gd name="connsiteY38" fmla="*/ 7734 h 9318"/>
              <a:gd name="connsiteX39" fmla="*/ 1354 w 5722"/>
              <a:gd name="connsiteY39" fmla="*/ 7213 h 9318"/>
              <a:gd name="connsiteX40" fmla="*/ 1154 w 5722"/>
              <a:gd name="connsiteY40" fmla="*/ 6417 h 9318"/>
              <a:gd name="connsiteX41" fmla="*/ 1211 w 5722"/>
              <a:gd name="connsiteY41" fmla="*/ 5818 h 9318"/>
              <a:gd name="connsiteX42" fmla="*/ 933 w 5722"/>
              <a:gd name="connsiteY42" fmla="*/ 5250 h 9318"/>
              <a:gd name="connsiteX43" fmla="*/ 885 w 5722"/>
              <a:gd name="connsiteY43" fmla="*/ 4872 h 9318"/>
              <a:gd name="connsiteX44" fmla="*/ 857 w 5722"/>
              <a:gd name="connsiteY44" fmla="*/ 4565 h 9318"/>
              <a:gd name="connsiteX45" fmla="*/ 588 w 5722"/>
              <a:gd name="connsiteY45" fmla="*/ 4257 h 9318"/>
              <a:gd name="connsiteX46" fmla="*/ 526 w 5722"/>
              <a:gd name="connsiteY46" fmla="*/ 3926 h 9318"/>
              <a:gd name="connsiteX47" fmla="*/ 399 w 5722"/>
              <a:gd name="connsiteY47" fmla="*/ 3264 h 9318"/>
              <a:gd name="connsiteX48" fmla="*/ 337 w 5722"/>
              <a:gd name="connsiteY48" fmla="*/ 2790 h 9318"/>
              <a:gd name="connsiteX49" fmla="*/ 226 w 5722"/>
              <a:gd name="connsiteY49" fmla="*/ 2570 h 9318"/>
              <a:gd name="connsiteX50" fmla="*/ 226 w 5722"/>
              <a:gd name="connsiteY50" fmla="*/ 2128 h 9318"/>
              <a:gd name="connsiteX51" fmla="*/ 133 w 5722"/>
              <a:gd name="connsiteY51" fmla="*/ 1860 h 9318"/>
              <a:gd name="connsiteX52" fmla="*/ 133 w 5722"/>
              <a:gd name="connsiteY52" fmla="*/ 1498 h 9318"/>
              <a:gd name="connsiteX53" fmla="*/ 22 w 5722"/>
              <a:gd name="connsiteY53" fmla="*/ 1277 h 9318"/>
              <a:gd name="connsiteX54" fmla="*/ 22 w 5722"/>
              <a:gd name="connsiteY54" fmla="*/ 915 h 9318"/>
              <a:gd name="connsiteX55" fmla="*/ 22 w 5722"/>
              <a:gd name="connsiteY55" fmla="*/ 915 h 9318"/>
              <a:gd name="connsiteX56" fmla="*/ 29 w 5722"/>
              <a:gd name="connsiteY56" fmla="*/ 886 h 9318"/>
              <a:gd name="connsiteX57" fmla="*/ 35 w 5722"/>
              <a:gd name="connsiteY57" fmla="*/ 857 h 9318"/>
              <a:gd name="connsiteX58" fmla="*/ 39 w 5722"/>
              <a:gd name="connsiteY58" fmla="*/ 821 h 9318"/>
              <a:gd name="connsiteX59" fmla="*/ 42 w 5722"/>
              <a:gd name="connsiteY59" fmla="*/ 784 h 9318"/>
              <a:gd name="connsiteX60" fmla="*/ 43 w 5722"/>
              <a:gd name="connsiteY60" fmla="*/ 766 h 9318"/>
              <a:gd name="connsiteX61" fmla="*/ 42 w 5722"/>
              <a:gd name="connsiteY61" fmla="*/ 748 h 9318"/>
              <a:gd name="connsiteX62" fmla="*/ 39 w 5722"/>
              <a:gd name="connsiteY62" fmla="*/ 732 h 9318"/>
              <a:gd name="connsiteX63" fmla="*/ 35 w 5722"/>
              <a:gd name="connsiteY63" fmla="*/ 716 h 9318"/>
              <a:gd name="connsiteX64" fmla="*/ 29 w 5722"/>
              <a:gd name="connsiteY64" fmla="*/ 704 h 9318"/>
              <a:gd name="connsiteX65" fmla="*/ 22 w 5722"/>
              <a:gd name="connsiteY65" fmla="*/ 693 h 9318"/>
              <a:gd name="connsiteX66" fmla="*/ 22 w 5722"/>
              <a:gd name="connsiteY66" fmla="*/ 693 h 9318"/>
              <a:gd name="connsiteX67" fmla="*/ 17 w 5722"/>
              <a:gd name="connsiteY67" fmla="*/ 689 h 9318"/>
              <a:gd name="connsiteX68" fmla="*/ 14 w 5722"/>
              <a:gd name="connsiteY68" fmla="*/ 683 h 9318"/>
              <a:gd name="connsiteX69" fmla="*/ 9 w 5722"/>
              <a:gd name="connsiteY69" fmla="*/ 668 h 9318"/>
              <a:gd name="connsiteX70" fmla="*/ 4 w 5722"/>
              <a:gd name="connsiteY70" fmla="*/ 651 h 9318"/>
              <a:gd name="connsiteX71" fmla="*/ 1 w 5722"/>
              <a:gd name="connsiteY71" fmla="*/ 632 h 9318"/>
              <a:gd name="connsiteX72" fmla="*/ 0 w 5722"/>
              <a:gd name="connsiteY72" fmla="*/ 611 h 9318"/>
              <a:gd name="connsiteX73" fmla="*/ 1 w 5722"/>
              <a:gd name="connsiteY73" fmla="*/ 588 h 9318"/>
              <a:gd name="connsiteX74" fmla="*/ 4 w 5722"/>
              <a:gd name="connsiteY74" fmla="*/ 541 h 9318"/>
              <a:gd name="connsiteX75" fmla="*/ 9 w 5722"/>
              <a:gd name="connsiteY75" fmla="*/ 498 h 9318"/>
              <a:gd name="connsiteX76" fmla="*/ 14 w 5722"/>
              <a:gd name="connsiteY76" fmla="*/ 461 h 9318"/>
              <a:gd name="connsiteX77" fmla="*/ 22 w 5722"/>
              <a:gd name="connsiteY77" fmla="*/ 426 h 9318"/>
              <a:gd name="connsiteX78" fmla="*/ 0 w 5722"/>
              <a:gd name="connsiteY78" fmla="*/ 283 h 9318"/>
              <a:gd name="connsiteX79" fmla="*/ 5722 w 5722"/>
              <a:gd name="connsiteY79" fmla="*/ 120 h 9318"/>
              <a:gd name="connsiteX0" fmla="*/ 5585 w 5722"/>
              <a:gd name="connsiteY0" fmla="*/ 0 h 9318"/>
              <a:gd name="connsiteX1" fmla="*/ 5606 w 5722"/>
              <a:gd name="connsiteY1" fmla="*/ 83 h 9318"/>
              <a:gd name="connsiteX2" fmla="*/ 5664 w 5722"/>
              <a:gd name="connsiteY2" fmla="*/ 221 h 9318"/>
              <a:gd name="connsiteX3" fmla="*/ 5664 w 5722"/>
              <a:gd name="connsiteY3" fmla="*/ 520 h 9318"/>
              <a:gd name="connsiteX4" fmla="*/ 5664 w 5722"/>
              <a:gd name="connsiteY4" fmla="*/ 709 h 9318"/>
              <a:gd name="connsiteX5" fmla="*/ 5491 w 5722"/>
              <a:gd name="connsiteY5" fmla="*/ 1111 h 9318"/>
              <a:gd name="connsiteX6" fmla="*/ 5585 w 5722"/>
              <a:gd name="connsiteY6" fmla="*/ 1607 h 9318"/>
              <a:gd name="connsiteX7" fmla="*/ 5523 w 5722"/>
              <a:gd name="connsiteY7" fmla="*/ 1766 h 9318"/>
              <a:gd name="connsiteX8" fmla="*/ 5539 w 5722"/>
              <a:gd name="connsiteY8" fmla="*/ 1971 h 9318"/>
              <a:gd name="connsiteX9" fmla="*/ 5443 w 5722"/>
              <a:gd name="connsiteY9" fmla="*/ 2554 h 9318"/>
              <a:gd name="connsiteX10" fmla="*/ 5318 w 5722"/>
              <a:gd name="connsiteY10" fmla="*/ 3500 h 9318"/>
              <a:gd name="connsiteX11" fmla="*/ 5096 w 5722"/>
              <a:gd name="connsiteY11" fmla="*/ 3800 h 9318"/>
              <a:gd name="connsiteX12" fmla="*/ 4923 w 5722"/>
              <a:gd name="connsiteY12" fmla="*/ 4335 h 9318"/>
              <a:gd name="connsiteX13" fmla="*/ 4779 w 5722"/>
              <a:gd name="connsiteY13" fmla="*/ 4635 h 9318"/>
              <a:gd name="connsiteX14" fmla="*/ 4685 w 5722"/>
              <a:gd name="connsiteY14" fmla="*/ 4967 h 9318"/>
              <a:gd name="connsiteX15" fmla="*/ 4669 w 5722"/>
              <a:gd name="connsiteY15" fmla="*/ 5329 h 9318"/>
              <a:gd name="connsiteX16" fmla="*/ 4479 w 5722"/>
              <a:gd name="connsiteY16" fmla="*/ 5661 h 9318"/>
              <a:gd name="connsiteX17" fmla="*/ 4495 w 5722"/>
              <a:gd name="connsiteY17" fmla="*/ 5771 h 9318"/>
              <a:gd name="connsiteX18" fmla="*/ 4385 w 5722"/>
              <a:gd name="connsiteY18" fmla="*/ 5944 h 9318"/>
              <a:gd name="connsiteX19" fmla="*/ 4290 w 5722"/>
              <a:gd name="connsiteY19" fmla="*/ 6291 h 9318"/>
              <a:gd name="connsiteX20" fmla="*/ 4290 w 5722"/>
              <a:gd name="connsiteY20" fmla="*/ 6560 h 9318"/>
              <a:gd name="connsiteX21" fmla="*/ 4322 w 5722"/>
              <a:gd name="connsiteY21" fmla="*/ 6906 h 9318"/>
              <a:gd name="connsiteX22" fmla="*/ 4164 w 5722"/>
              <a:gd name="connsiteY22" fmla="*/ 7111 h 9318"/>
              <a:gd name="connsiteX23" fmla="*/ 4053 w 5722"/>
              <a:gd name="connsiteY23" fmla="*/ 7443 h 9318"/>
              <a:gd name="connsiteX24" fmla="*/ 3801 w 5722"/>
              <a:gd name="connsiteY24" fmla="*/ 7725 h 9318"/>
              <a:gd name="connsiteX25" fmla="*/ 3739 w 5722"/>
              <a:gd name="connsiteY25" fmla="*/ 8010 h 9318"/>
              <a:gd name="connsiteX26" fmla="*/ 3599 w 5722"/>
              <a:gd name="connsiteY26" fmla="*/ 8294 h 9318"/>
              <a:gd name="connsiteX27" fmla="*/ 3536 w 5722"/>
              <a:gd name="connsiteY27" fmla="*/ 8514 h 9318"/>
              <a:gd name="connsiteX28" fmla="*/ 3505 w 5722"/>
              <a:gd name="connsiteY28" fmla="*/ 8892 h 9318"/>
              <a:gd name="connsiteX29" fmla="*/ 3276 w 5722"/>
              <a:gd name="connsiteY29" fmla="*/ 9066 h 9318"/>
              <a:gd name="connsiteX30" fmla="*/ 3048 w 5722"/>
              <a:gd name="connsiteY30" fmla="*/ 9224 h 9318"/>
              <a:gd name="connsiteX31" fmla="*/ 2812 w 5722"/>
              <a:gd name="connsiteY31" fmla="*/ 9318 h 9318"/>
              <a:gd name="connsiteX32" fmla="*/ 2464 w 5722"/>
              <a:gd name="connsiteY32" fmla="*/ 9318 h 9318"/>
              <a:gd name="connsiteX33" fmla="*/ 2150 w 5722"/>
              <a:gd name="connsiteY33" fmla="*/ 9035 h 9318"/>
              <a:gd name="connsiteX34" fmla="*/ 1991 w 5722"/>
              <a:gd name="connsiteY34" fmla="*/ 8751 h 9318"/>
              <a:gd name="connsiteX35" fmla="*/ 1944 w 5722"/>
              <a:gd name="connsiteY35" fmla="*/ 8483 h 9318"/>
              <a:gd name="connsiteX36" fmla="*/ 1637 w 5722"/>
              <a:gd name="connsiteY36" fmla="*/ 8183 h 9318"/>
              <a:gd name="connsiteX37" fmla="*/ 1503 w 5722"/>
              <a:gd name="connsiteY37" fmla="*/ 7965 h 9318"/>
              <a:gd name="connsiteX38" fmla="*/ 1543 w 5722"/>
              <a:gd name="connsiteY38" fmla="*/ 7734 h 9318"/>
              <a:gd name="connsiteX39" fmla="*/ 1354 w 5722"/>
              <a:gd name="connsiteY39" fmla="*/ 7213 h 9318"/>
              <a:gd name="connsiteX40" fmla="*/ 1154 w 5722"/>
              <a:gd name="connsiteY40" fmla="*/ 6417 h 9318"/>
              <a:gd name="connsiteX41" fmla="*/ 1211 w 5722"/>
              <a:gd name="connsiteY41" fmla="*/ 5818 h 9318"/>
              <a:gd name="connsiteX42" fmla="*/ 933 w 5722"/>
              <a:gd name="connsiteY42" fmla="*/ 5250 h 9318"/>
              <a:gd name="connsiteX43" fmla="*/ 885 w 5722"/>
              <a:gd name="connsiteY43" fmla="*/ 4872 h 9318"/>
              <a:gd name="connsiteX44" fmla="*/ 857 w 5722"/>
              <a:gd name="connsiteY44" fmla="*/ 4565 h 9318"/>
              <a:gd name="connsiteX45" fmla="*/ 588 w 5722"/>
              <a:gd name="connsiteY45" fmla="*/ 4257 h 9318"/>
              <a:gd name="connsiteX46" fmla="*/ 526 w 5722"/>
              <a:gd name="connsiteY46" fmla="*/ 3926 h 9318"/>
              <a:gd name="connsiteX47" fmla="*/ 399 w 5722"/>
              <a:gd name="connsiteY47" fmla="*/ 3264 h 9318"/>
              <a:gd name="connsiteX48" fmla="*/ 337 w 5722"/>
              <a:gd name="connsiteY48" fmla="*/ 2790 h 9318"/>
              <a:gd name="connsiteX49" fmla="*/ 226 w 5722"/>
              <a:gd name="connsiteY49" fmla="*/ 2570 h 9318"/>
              <a:gd name="connsiteX50" fmla="*/ 226 w 5722"/>
              <a:gd name="connsiteY50" fmla="*/ 2128 h 9318"/>
              <a:gd name="connsiteX51" fmla="*/ 133 w 5722"/>
              <a:gd name="connsiteY51" fmla="*/ 1860 h 9318"/>
              <a:gd name="connsiteX52" fmla="*/ 133 w 5722"/>
              <a:gd name="connsiteY52" fmla="*/ 1498 h 9318"/>
              <a:gd name="connsiteX53" fmla="*/ 22 w 5722"/>
              <a:gd name="connsiteY53" fmla="*/ 1277 h 9318"/>
              <a:gd name="connsiteX54" fmla="*/ 22 w 5722"/>
              <a:gd name="connsiteY54" fmla="*/ 915 h 9318"/>
              <a:gd name="connsiteX55" fmla="*/ 22 w 5722"/>
              <a:gd name="connsiteY55" fmla="*/ 915 h 9318"/>
              <a:gd name="connsiteX56" fmla="*/ 29 w 5722"/>
              <a:gd name="connsiteY56" fmla="*/ 886 h 9318"/>
              <a:gd name="connsiteX57" fmla="*/ 35 w 5722"/>
              <a:gd name="connsiteY57" fmla="*/ 857 h 9318"/>
              <a:gd name="connsiteX58" fmla="*/ 39 w 5722"/>
              <a:gd name="connsiteY58" fmla="*/ 821 h 9318"/>
              <a:gd name="connsiteX59" fmla="*/ 42 w 5722"/>
              <a:gd name="connsiteY59" fmla="*/ 784 h 9318"/>
              <a:gd name="connsiteX60" fmla="*/ 43 w 5722"/>
              <a:gd name="connsiteY60" fmla="*/ 766 h 9318"/>
              <a:gd name="connsiteX61" fmla="*/ 42 w 5722"/>
              <a:gd name="connsiteY61" fmla="*/ 748 h 9318"/>
              <a:gd name="connsiteX62" fmla="*/ 39 w 5722"/>
              <a:gd name="connsiteY62" fmla="*/ 732 h 9318"/>
              <a:gd name="connsiteX63" fmla="*/ 35 w 5722"/>
              <a:gd name="connsiteY63" fmla="*/ 716 h 9318"/>
              <a:gd name="connsiteX64" fmla="*/ 29 w 5722"/>
              <a:gd name="connsiteY64" fmla="*/ 704 h 9318"/>
              <a:gd name="connsiteX65" fmla="*/ 22 w 5722"/>
              <a:gd name="connsiteY65" fmla="*/ 693 h 9318"/>
              <a:gd name="connsiteX66" fmla="*/ 22 w 5722"/>
              <a:gd name="connsiteY66" fmla="*/ 693 h 9318"/>
              <a:gd name="connsiteX67" fmla="*/ 17 w 5722"/>
              <a:gd name="connsiteY67" fmla="*/ 689 h 9318"/>
              <a:gd name="connsiteX68" fmla="*/ 14 w 5722"/>
              <a:gd name="connsiteY68" fmla="*/ 683 h 9318"/>
              <a:gd name="connsiteX69" fmla="*/ 9 w 5722"/>
              <a:gd name="connsiteY69" fmla="*/ 668 h 9318"/>
              <a:gd name="connsiteX70" fmla="*/ 4 w 5722"/>
              <a:gd name="connsiteY70" fmla="*/ 651 h 9318"/>
              <a:gd name="connsiteX71" fmla="*/ 1 w 5722"/>
              <a:gd name="connsiteY71" fmla="*/ 632 h 9318"/>
              <a:gd name="connsiteX72" fmla="*/ 0 w 5722"/>
              <a:gd name="connsiteY72" fmla="*/ 611 h 9318"/>
              <a:gd name="connsiteX73" fmla="*/ 1 w 5722"/>
              <a:gd name="connsiteY73" fmla="*/ 588 h 9318"/>
              <a:gd name="connsiteX74" fmla="*/ 4 w 5722"/>
              <a:gd name="connsiteY74" fmla="*/ 541 h 9318"/>
              <a:gd name="connsiteX75" fmla="*/ 9 w 5722"/>
              <a:gd name="connsiteY75" fmla="*/ 498 h 9318"/>
              <a:gd name="connsiteX76" fmla="*/ 14 w 5722"/>
              <a:gd name="connsiteY76" fmla="*/ 461 h 9318"/>
              <a:gd name="connsiteX77" fmla="*/ 22 w 5722"/>
              <a:gd name="connsiteY77" fmla="*/ 426 h 9318"/>
              <a:gd name="connsiteX78" fmla="*/ 0 w 5722"/>
              <a:gd name="connsiteY78" fmla="*/ 283 h 9318"/>
              <a:gd name="connsiteX79" fmla="*/ 5722 w 5722"/>
              <a:gd name="connsiteY79" fmla="*/ 120 h 9318"/>
              <a:gd name="connsiteX80" fmla="*/ 5585 w 5722"/>
              <a:gd name="connsiteY80" fmla="*/ 0 h 9318"/>
              <a:gd name="connsiteX0" fmla="*/ 5585 w 5921"/>
              <a:gd name="connsiteY0" fmla="*/ 0 h 9318"/>
              <a:gd name="connsiteX1" fmla="*/ 5606 w 5921"/>
              <a:gd name="connsiteY1" fmla="*/ 83 h 9318"/>
              <a:gd name="connsiteX2" fmla="*/ 5664 w 5921"/>
              <a:gd name="connsiteY2" fmla="*/ 221 h 9318"/>
              <a:gd name="connsiteX3" fmla="*/ 5664 w 5921"/>
              <a:gd name="connsiteY3" fmla="*/ 520 h 9318"/>
              <a:gd name="connsiteX4" fmla="*/ 5664 w 5921"/>
              <a:gd name="connsiteY4" fmla="*/ 709 h 9318"/>
              <a:gd name="connsiteX5" fmla="*/ 5491 w 5921"/>
              <a:gd name="connsiteY5" fmla="*/ 1111 h 9318"/>
              <a:gd name="connsiteX6" fmla="*/ 5585 w 5921"/>
              <a:gd name="connsiteY6" fmla="*/ 1607 h 9318"/>
              <a:gd name="connsiteX7" fmla="*/ 5523 w 5921"/>
              <a:gd name="connsiteY7" fmla="*/ 1766 h 9318"/>
              <a:gd name="connsiteX8" fmla="*/ 5539 w 5921"/>
              <a:gd name="connsiteY8" fmla="*/ 1971 h 9318"/>
              <a:gd name="connsiteX9" fmla="*/ 5443 w 5921"/>
              <a:gd name="connsiteY9" fmla="*/ 2554 h 9318"/>
              <a:gd name="connsiteX10" fmla="*/ 5318 w 5921"/>
              <a:gd name="connsiteY10" fmla="*/ 3500 h 9318"/>
              <a:gd name="connsiteX11" fmla="*/ 5096 w 5921"/>
              <a:gd name="connsiteY11" fmla="*/ 3800 h 9318"/>
              <a:gd name="connsiteX12" fmla="*/ 4923 w 5921"/>
              <a:gd name="connsiteY12" fmla="*/ 4335 h 9318"/>
              <a:gd name="connsiteX13" fmla="*/ 4779 w 5921"/>
              <a:gd name="connsiteY13" fmla="*/ 4635 h 9318"/>
              <a:gd name="connsiteX14" fmla="*/ 4685 w 5921"/>
              <a:gd name="connsiteY14" fmla="*/ 4967 h 9318"/>
              <a:gd name="connsiteX15" fmla="*/ 4669 w 5921"/>
              <a:gd name="connsiteY15" fmla="*/ 5329 h 9318"/>
              <a:gd name="connsiteX16" fmla="*/ 4479 w 5921"/>
              <a:gd name="connsiteY16" fmla="*/ 5661 h 9318"/>
              <a:gd name="connsiteX17" fmla="*/ 4495 w 5921"/>
              <a:gd name="connsiteY17" fmla="*/ 5771 h 9318"/>
              <a:gd name="connsiteX18" fmla="*/ 4385 w 5921"/>
              <a:gd name="connsiteY18" fmla="*/ 5944 h 9318"/>
              <a:gd name="connsiteX19" fmla="*/ 4290 w 5921"/>
              <a:gd name="connsiteY19" fmla="*/ 6291 h 9318"/>
              <a:gd name="connsiteX20" fmla="*/ 4290 w 5921"/>
              <a:gd name="connsiteY20" fmla="*/ 6560 h 9318"/>
              <a:gd name="connsiteX21" fmla="*/ 4322 w 5921"/>
              <a:gd name="connsiteY21" fmla="*/ 6906 h 9318"/>
              <a:gd name="connsiteX22" fmla="*/ 4164 w 5921"/>
              <a:gd name="connsiteY22" fmla="*/ 7111 h 9318"/>
              <a:gd name="connsiteX23" fmla="*/ 4053 w 5921"/>
              <a:gd name="connsiteY23" fmla="*/ 7443 h 9318"/>
              <a:gd name="connsiteX24" fmla="*/ 3801 w 5921"/>
              <a:gd name="connsiteY24" fmla="*/ 7725 h 9318"/>
              <a:gd name="connsiteX25" fmla="*/ 3739 w 5921"/>
              <a:gd name="connsiteY25" fmla="*/ 8010 h 9318"/>
              <a:gd name="connsiteX26" fmla="*/ 3599 w 5921"/>
              <a:gd name="connsiteY26" fmla="*/ 8294 h 9318"/>
              <a:gd name="connsiteX27" fmla="*/ 3536 w 5921"/>
              <a:gd name="connsiteY27" fmla="*/ 8514 h 9318"/>
              <a:gd name="connsiteX28" fmla="*/ 3505 w 5921"/>
              <a:gd name="connsiteY28" fmla="*/ 8892 h 9318"/>
              <a:gd name="connsiteX29" fmla="*/ 3276 w 5921"/>
              <a:gd name="connsiteY29" fmla="*/ 9066 h 9318"/>
              <a:gd name="connsiteX30" fmla="*/ 3048 w 5921"/>
              <a:gd name="connsiteY30" fmla="*/ 9224 h 9318"/>
              <a:gd name="connsiteX31" fmla="*/ 2812 w 5921"/>
              <a:gd name="connsiteY31" fmla="*/ 9318 h 9318"/>
              <a:gd name="connsiteX32" fmla="*/ 2464 w 5921"/>
              <a:gd name="connsiteY32" fmla="*/ 9318 h 9318"/>
              <a:gd name="connsiteX33" fmla="*/ 2150 w 5921"/>
              <a:gd name="connsiteY33" fmla="*/ 9035 h 9318"/>
              <a:gd name="connsiteX34" fmla="*/ 1991 w 5921"/>
              <a:gd name="connsiteY34" fmla="*/ 8751 h 9318"/>
              <a:gd name="connsiteX35" fmla="*/ 1944 w 5921"/>
              <a:gd name="connsiteY35" fmla="*/ 8483 h 9318"/>
              <a:gd name="connsiteX36" fmla="*/ 1637 w 5921"/>
              <a:gd name="connsiteY36" fmla="*/ 8183 h 9318"/>
              <a:gd name="connsiteX37" fmla="*/ 1503 w 5921"/>
              <a:gd name="connsiteY37" fmla="*/ 7965 h 9318"/>
              <a:gd name="connsiteX38" fmla="*/ 1543 w 5921"/>
              <a:gd name="connsiteY38" fmla="*/ 7734 h 9318"/>
              <a:gd name="connsiteX39" fmla="*/ 1354 w 5921"/>
              <a:gd name="connsiteY39" fmla="*/ 7213 h 9318"/>
              <a:gd name="connsiteX40" fmla="*/ 1154 w 5921"/>
              <a:gd name="connsiteY40" fmla="*/ 6417 h 9318"/>
              <a:gd name="connsiteX41" fmla="*/ 1211 w 5921"/>
              <a:gd name="connsiteY41" fmla="*/ 5818 h 9318"/>
              <a:gd name="connsiteX42" fmla="*/ 933 w 5921"/>
              <a:gd name="connsiteY42" fmla="*/ 5250 h 9318"/>
              <a:gd name="connsiteX43" fmla="*/ 885 w 5921"/>
              <a:gd name="connsiteY43" fmla="*/ 4872 h 9318"/>
              <a:gd name="connsiteX44" fmla="*/ 857 w 5921"/>
              <a:gd name="connsiteY44" fmla="*/ 4565 h 9318"/>
              <a:gd name="connsiteX45" fmla="*/ 588 w 5921"/>
              <a:gd name="connsiteY45" fmla="*/ 4257 h 9318"/>
              <a:gd name="connsiteX46" fmla="*/ 526 w 5921"/>
              <a:gd name="connsiteY46" fmla="*/ 3926 h 9318"/>
              <a:gd name="connsiteX47" fmla="*/ 399 w 5921"/>
              <a:gd name="connsiteY47" fmla="*/ 3264 h 9318"/>
              <a:gd name="connsiteX48" fmla="*/ 337 w 5921"/>
              <a:gd name="connsiteY48" fmla="*/ 2790 h 9318"/>
              <a:gd name="connsiteX49" fmla="*/ 226 w 5921"/>
              <a:gd name="connsiteY49" fmla="*/ 2570 h 9318"/>
              <a:gd name="connsiteX50" fmla="*/ 226 w 5921"/>
              <a:gd name="connsiteY50" fmla="*/ 2128 h 9318"/>
              <a:gd name="connsiteX51" fmla="*/ 133 w 5921"/>
              <a:gd name="connsiteY51" fmla="*/ 1860 h 9318"/>
              <a:gd name="connsiteX52" fmla="*/ 133 w 5921"/>
              <a:gd name="connsiteY52" fmla="*/ 1498 h 9318"/>
              <a:gd name="connsiteX53" fmla="*/ 22 w 5921"/>
              <a:gd name="connsiteY53" fmla="*/ 1277 h 9318"/>
              <a:gd name="connsiteX54" fmla="*/ 22 w 5921"/>
              <a:gd name="connsiteY54" fmla="*/ 915 h 9318"/>
              <a:gd name="connsiteX55" fmla="*/ 22 w 5921"/>
              <a:gd name="connsiteY55" fmla="*/ 915 h 9318"/>
              <a:gd name="connsiteX56" fmla="*/ 29 w 5921"/>
              <a:gd name="connsiteY56" fmla="*/ 886 h 9318"/>
              <a:gd name="connsiteX57" fmla="*/ 35 w 5921"/>
              <a:gd name="connsiteY57" fmla="*/ 857 h 9318"/>
              <a:gd name="connsiteX58" fmla="*/ 39 w 5921"/>
              <a:gd name="connsiteY58" fmla="*/ 821 h 9318"/>
              <a:gd name="connsiteX59" fmla="*/ 42 w 5921"/>
              <a:gd name="connsiteY59" fmla="*/ 784 h 9318"/>
              <a:gd name="connsiteX60" fmla="*/ 43 w 5921"/>
              <a:gd name="connsiteY60" fmla="*/ 766 h 9318"/>
              <a:gd name="connsiteX61" fmla="*/ 42 w 5921"/>
              <a:gd name="connsiteY61" fmla="*/ 748 h 9318"/>
              <a:gd name="connsiteX62" fmla="*/ 39 w 5921"/>
              <a:gd name="connsiteY62" fmla="*/ 732 h 9318"/>
              <a:gd name="connsiteX63" fmla="*/ 35 w 5921"/>
              <a:gd name="connsiteY63" fmla="*/ 716 h 9318"/>
              <a:gd name="connsiteX64" fmla="*/ 29 w 5921"/>
              <a:gd name="connsiteY64" fmla="*/ 704 h 9318"/>
              <a:gd name="connsiteX65" fmla="*/ 22 w 5921"/>
              <a:gd name="connsiteY65" fmla="*/ 693 h 9318"/>
              <a:gd name="connsiteX66" fmla="*/ 22 w 5921"/>
              <a:gd name="connsiteY66" fmla="*/ 693 h 9318"/>
              <a:gd name="connsiteX67" fmla="*/ 17 w 5921"/>
              <a:gd name="connsiteY67" fmla="*/ 689 h 9318"/>
              <a:gd name="connsiteX68" fmla="*/ 14 w 5921"/>
              <a:gd name="connsiteY68" fmla="*/ 683 h 9318"/>
              <a:gd name="connsiteX69" fmla="*/ 9 w 5921"/>
              <a:gd name="connsiteY69" fmla="*/ 668 h 9318"/>
              <a:gd name="connsiteX70" fmla="*/ 4 w 5921"/>
              <a:gd name="connsiteY70" fmla="*/ 651 h 9318"/>
              <a:gd name="connsiteX71" fmla="*/ 1 w 5921"/>
              <a:gd name="connsiteY71" fmla="*/ 632 h 9318"/>
              <a:gd name="connsiteX72" fmla="*/ 0 w 5921"/>
              <a:gd name="connsiteY72" fmla="*/ 611 h 9318"/>
              <a:gd name="connsiteX73" fmla="*/ 1 w 5921"/>
              <a:gd name="connsiteY73" fmla="*/ 588 h 9318"/>
              <a:gd name="connsiteX74" fmla="*/ 4 w 5921"/>
              <a:gd name="connsiteY74" fmla="*/ 541 h 9318"/>
              <a:gd name="connsiteX75" fmla="*/ 9 w 5921"/>
              <a:gd name="connsiteY75" fmla="*/ 498 h 9318"/>
              <a:gd name="connsiteX76" fmla="*/ 14 w 5921"/>
              <a:gd name="connsiteY76" fmla="*/ 461 h 9318"/>
              <a:gd name="connsiteX77" fmla="*/ 22 w 5921"/>
              <a:gd name="connsiteY77" fmla="*/ 426 h 9318"/>
              <a:gd name="connsiteX78" fmla="*/ 0 w 5921"/>
              <a:gd name="connsiteY78" fmla="*/ 283 h 9318"/>
              <a:gd name="connsiteX79" fmla="*/ 5921 w 5921"/>
              <a:gd name="connsiteY79" fmla="*/ 319 h 9318"/>
              <a:gd name="connsiteX0" fmla="*/ 5585 w 5664"/>
              <a:gd name="connsiteY0" fmla="*/ 0 h 9318"/>
              <a:gd name="connsiteX1" fmla="*/ 5606 w 5664"/>
              <a:gd name="connsiteY1" fmla="*/ 83 h 9318"/>
              <a:gd name="connsiteX2" fmla="*/ 5664 w 5664"/>
              <a:gd name="connsiteY2" fmla="*/ 221 h 9318"/>
              <a:gd name="connsiteX3" fmla="*/ 5664 w 5664"/>
              <a:gd name="connsiteY3" fmla="*/ 520 h 9318"/>
              <a:gd name="connsiteX4" fmla="*/ 5664 w 5664"/>
              <a:gd name="connsiteY4" fmla="*/ 709 h 9318"/>
              <a:gd name="connsiteX5" fmla="*/ 5491 w 5664"/>
              <a:gd name="connsiteY5" fmla="*/ 1111 h 9318"/>
              <a:gd name="connsiteX6" fmla="*/ 5585 w 5664"/>
              <a:gd name="connsiteY6" fmla="*/ 1607 h 9318"/>
              <a:gd name="connsiteX7" fmla="*/ 5523 w 5664"/>
              <a:gd name="connsiteY7" fmla="*/ 1766 h 9318"/>
              <a:gd name="connsiteX8" fmla="*/ 5539 w 5664"/>
              <a:gd name="connsiteY8" fmla="*/ 1971 h 9318"/>
              <a:gd name="connsiteX9" fmla="*/ 5443 w 5664"/>
              <a:gd name="connsiteY9" fmla="*/ 2554 h 9318"/>
              <a:gd name="connsiteX10" fmla="*/ 5318 w 5664"/>
              <a:gd name="connsiteY10" fmla="*/ 3500 h 9318"/>
              <a:gd name="connsiteX11" fmla="*/ 5096 w 5664"/>
              <a:gd name="connsiteY11" fmla="*/ 3800 h 9318"/>
              <a:gd name="connsiteX12" fmla="*/ 4923 w 5664"/>
              <a:gd name="connsiteY12" fmla="*/ 4335 h 9318"/>
              <a:gd name="connsiteX13" fmla="*/ 4779 w 5664"/>
              <a:gd name="connsiteY13" fmla="*/ 4635 h 9318"/>
              <a:gd name="connsiteX14" fmla="*/ 4685 w 5664"/>
              <a:gd name="connsiteY14" fmla="*/ 4967 h 9318"/>
              <a:gd name="connsiteX15" fmla="*/ 4669 w 5664"/>
              <a:gd name="connsiteY15" fmla="*/ 5329 h 9318"/>
              <a:gd name="connsiteX16" fmla="*/ 4479 w 5664"/>
              <a:gd name="connsiteY16" fmla="*/ 5661 h 9318"/>
              <a:gd name="connsiteX17" fmla="*/ 4495 w 5664"/>
              <a:gd name="connsiteY17" fmla="*/ 5771 h 9318"/>
              <a:gd name="connsiteX18" fmla="*/ 4385 w 5664"/>
              <a:gd name="connsiteY18" fmla="*/ 5944 h 9318"/>
              <a:gd name="connsiteX19" fmla="*/ 4290 w 5664"/>
              <a:gd name="connsiteY19" fmla="*/ 6291 h 9318"/>
              <a:gd name="connsiteX20" fmla="*/ 4290 w 5664"/>
              <a:gd name="connsiteY20" fmla="*/ 6560 h 9318"/>
              <a:gd name="connsiteX21" fmla="*/ 4322 w 5664"/>
              <a:gd name="connsiteY21" fmla="*/ 6906 h 9318"/>
              <a:gd name="connsiteX22" fmla="*/ 4164 w 5664"/>
              <a:gd name="connsiteY22" fmla="*/ 7111 h 9318"/>
              <a:gd name="connsiteX23" fmla="*/ 4053 w 5664"/>
              <a:gd name="connsiteY23" fmla="*/ 7443 h 9318"/>
              <a:gd name="connsiteX24" fmla="*/ 3801 w 5664"/>
              <a:gd name="connsiteY24" fmla="*/ 7725 h 9318"/>
              <a:gd name="connsiteX25" fmla="*/ 3739 w 5664"/>
              <a:gd name="connsiteY25" fmla="*/ 8010 h 9318"/>
              <a:gd name="connsiteX26" fmla="*/ 3599 w 5664"/>
              <a:gd name="connsiteY26" fmla="*/ 8294 h 9318"/>
              <a:gd name="connsiteX27" fmla="*/ 3536 w 5664"/>
              <a:gd name="connsiteY27" fmla="*/ 8514 h 9318"/>
              <a:gd name="connsiteX28" fmla="*/ 3505 w 5664"/>
              <a:gd name="connsiteY28" fmla="*/ 8892 h 9318"/>
              <a:gd name="connsiteX29" fmla="*/ 3276 w 5664"/>
              <a:gd name="connsiteY29" fmla="*/ 9066 h 9318"/>
              <a:gd name="connsiteX30" fmla="*/ 3048 w 5664"/>
              <a:gd name="connsiteY30" fmla="*/ 9224 h 9318"/>
              <a:gd name="connsiteX31" fmla="*/ 2812 w 5664"/>
              <a:gd name="connsiteY31" fmla="*/ 9318 h 9318"/>
              <a:gd name="connsiteX32" fmla="*/ 2464 w 5664"/>
              <a:gd name="connsiteY32" fmla="*/ 9318 h 9318"/>
              <a:gd name="connsiteX33" fmla="*/ 2150 w 5664"/>
              <a:gd name="connsiteY33" fmla="*/ 9035 h 9318"/>
              <a:gd name="connsiteX34" fmla="*/ 1991 w 5664"/>
              <a:gd name="connsiteY34" fmla="*/ 8751 h 9318"/>
              <a:gd name="connsiteX35" fmla="*/ 1944 w 5664"/>
              <a:gd name="connsiteY35" fmla="*/ 8483 h 9318"/>
              <a:gd name="connsiteX36" fmla="*/ 1637 w 5664"/>
              <a:gd name="connsiteY36" fmla="*/ 8183 h 9318"/>
              <a:gd name="connsiteX37" fmla="*/ 1503 w 5664"/>
              <a:gd name="connsiteY37" fmla="*/ 7965 h 9318"/>
              <a:gd name="connsiteX38" fmla="*/ 1543 w 5664"/>
              <a:gd name="connsiteY38" fmla="*/ 7734 h 9318"/>
              <a:gd name="connsiteX39" fmla="*/ 1354 w 5664"/>
              <a:gd name="connsiteY39" fmla="*/ 7213 h 9318"/>
              <a:gd name="connsiteX40" fmla="*/ 1154 w 5664"/>
              <a:gd name="connsiteY40" fmla="*/ 6417 h 9318"/>
              <a:gd name="connsiteX41" fmla="*/ 1211 w 5664"/>
              <a:gd name="connsiteY41" fmla="*/ 5818 h 9318"/>
              <a:gd name="connsiteX42" fmla="*/ 933 w 5664"/>
              <a:gd name="connsiteY42" fmla="*/ 5250 h 9318"/>
              <a:gd name="connsiteX43" fmla="*/ 885 w 5664"/>
              <a:gd name="connsiteY43" fmla="*/ 4872 h 9318"/>
              <a:gd name="connsiteX44" fmla="*/ 857 w 5664"/>
              <a:gd name="connsiteY44" fmla="*/ 4565 h 9318"/>
              <a:gd name="connsiteX45" fmla="*/ 588 w 5664"/>
              <a:gd name="connsiteY45" fmla="*/ 4257 h 9318"/>
              <a:gd name="connsiteX46" fmla="*/ 526 w 5664"/>
              <a:gd name="connsiteY46" fmla="*/ 3926 h 9318"/>
              <a:gd name="connsiteX47" fmla="*/ 399 w 5664"/>
              <a:gd name="connsiteY47" fmla="*/ 3264 h 9318"/>
              <a:gd name="connsiteX48" fmla="*/ 337 w 5664"/>
              <a:gd name="connsiteY48" fmla="*/ 2790 h 9318"/>
              <a:gd name="connsiteX49" fmla="*/ 226 w 5664"/>
              <a:gd name="connsiteY49" fmla="*/ 2570 h 9318"/>
              <a:gd name="connsiteX50" fmla="*/ 226 w 5664"/>
              <a:gd name="connsiteY50" fmla="*/ 2128 h 9318"/>
              <a:gd name="connsiteX51" fmla="*/ 133 w 5664"/>
              <a:gd name="connsiteY51" fmla="*/ 1860 h 9318"/>
              <a:gd name="connsiteX52" fmla="*/ 133 w 5664"/>
              <a:gd name="connsiteY52" fmla="*/ 1498 h 9318"/>
              <a:gd name="connsiteX53" fmla="*/ 22 w 5664"/>
              <a:gd name="connsiteY53" fmla="*/ 1277 h 9318"/>
              <a:gd name="connsiteX54" fmla="*/ 22 w 5664"/>
              <a:gd name="connsiteY54" fmla="*/ 915 h 9318"/>
              <a:gd name="connsiteX55" fmla="*/ 22 w 5664"/>
              <a:gd name="connsiteY55" fmla="*/ 915 h 9318"/>
              <a:gd name="connsiteX56" fmla="*/ 29 w 5664"/>
              <a:gd name="connsiteY56" fmla="*/ 886 h 9318"/>
              <a:gd name="connsiteX57" fmla="*/ 35 w 5664"/>
              <a:gd name="connsiteY57" fmla="*/ 857 h 9318"/>
              <a:gd name="connsiteX58" fmla="*/ 39 w 5664"/>
              <a:gd name="connsiteY58" fmla="*/ 821 h 9318"/>
              <a:gd name="connsiteX59" fmla="*/ 42 w 5664"/>
              <a:gd name="connsiteY59" fmla="*/ 784 h 9318"/>
              <a:gd name="connsiteX60" fmla="*/ 43 w 5664"/>
              <a:gd name="connsiteY60" fmla="*/ 766 h 9318"/>
              <a:gd name="connsiteX61" fmla="*/ 42 w 5664"/>
              <a:gd name="connsiteY61" fmla="*/ 748 h 9318"/>
              <a:gd name="connsiteX62" fmla="*/ 39 w 5664"/>
              <a:gd name="connsiteY62" fmla="*/ 732 h 9318"/>
              <a:gd name="connsiteX63" fmla="*/ 35 w 5664"/>
              <a:gd name="connsiteY63" fmla="*/ 716 h 9318"/>
              <a:gd name="connsiteX64" fmla="*/ 29 w 5664"/>
              <a:gd name="connsiteY64" fmla="*/ 704 h 9318"/>
              <a:gd name="connsiteX65" fmla="*/ 22 w 5664"/>
              <a:gd name="connsiteY65" fmla="*/ 693 h 9318"/>
              <a:gd name="connsiteX66" fmla="*/ 22 w 5664"/>
              <a:gd name="connsiteY66" fmla="*/ 693 h 9318"/>
              <a:gd name="connsiteX67" fmla="*/ 17 w 5664"/>
              <a:gd name="connsiteY67" fmla="*/ 689 h 9318"/>
              <a:gd name="connsiteX68" fmla="*/ 14 w 5664"/>
              <a:gd name="connsiteY68" fmla="*/ 683 h 9318"/>
              <a:gd name="connsiteX69" fmla="*/ 9 w 5664"/>
              <a:gd name="connsiteY69" fmla="*/ 668 h 9318"/>
              <a:gd name="connsiteX70" fmla="*/ 4 w 5664"/>
              <a:gd name="connsiteY70" fmla="*/ 651 h 9318"/>
              <a:gd name="connsiteX71" fmla="*/ 1 w 5664"/>
              <a:gd name="connsiteY71" fmla="*/ 632 h 9318"/>
              <a:gd name="connsiteX72" fmla="*/ 0 w 5664"/>
              <a:gd name="connsiteY72" fmla="*/ 611 h 9318"/>
              <a:gd name="connsiteX73" fmla="*/ 1 w 5664"/>
              <a:gd name="connsiteY73" fmla="*/ 588 h 9318"/>
              <a:gd name="connsiteX74" fmla="*/ 4 w 5664"/>
              <a:gd name="connsiteY74" fmla="*/ 541 h 9318"/>
              <a:gd name="connsiteX75" fmla="*/ 9 w 5664"/>
              <a:gd name="connsiteY75" fmla="*/ 498 h 9318"/>
              <a:gd name="connsiteX76" fmla="*/ 14 w 5664"/>
              <a:gd name="connsiteY76" fmla="*/ 461 h 9318"/>
              <a:gd name="connsiteX77" fmla="*/ 22 w 5664"/>
              <a:gd name="connsiteY77" fmla="*/ 426 h 9318"/>
              <a:gd name="connsiteX78" fmla="*/ 0 w 5664"/>
              <a:gd name="connsiteY78" fmla="*/ 283 h 9318"/>
              <a:gd name="connsiteX0" fmla="*/ 5606 w 5664"/>
              <a:gd name="connsiteY0" fmla="*/ 0 h 9235"/>
              <a:gd name="connsiteX1" fmla="*/ 5664 w 5664"/>
              <a:gd name="connsiteY1" fmla="*/ 138 h 9235"/>
              <a:gd name="connsiteX2" fmla="*/ 5664 w 5664"/>
              <a:gd name="connsiteY2" fmla="*/ 437 h 9235"/>
              <a:gd name="connsiteX3" fmla="*/ 5664 w 5664"/>
              <a:gd name="connsiteY3" fmla="*/ 626 h 9235"/>
              <a:gd name="connsiteX4" fmla="*/ 5491 w 5664"/>
              <a:gd name="connsiteY4" fmla="*/ 1028 h 9235"/>
              <a:gd name="connsiteX5" fmla="*/ 5585 w 5664"/>
              <a:gd name="connsiteY5" fmla="*/ 1524 h 9235"/>
              <a:gd name="connsiteX6" fmla="*/ 5523 w 5664"/>
              <a:gd name="connsiteY6" fmla="*/ 1683 h 9235"/>
              <a:gd name="connsiteX7" fmla="*/ 5539 w 5664"/>
              <a:gd name="connsiteY7" fmla="*/ 1888 h 9235"/>
              <a:gd name="connsiteX8" fmla="*/ 5443 w 5664"/>
              <a:gd name="connsiteY8" fmla="*/ 2471 h 9235"/>
              <a:gd name="connsiteX9" fmla="*/ 5318 w 5664"/>
              <a:gd name="connsiteY9" fmla="*/ 3417 h 9235"/>
              <a:gd name="connsiteX10" fmla="*/ 5096 w 5664"/>
              <a:gd name="connsiteY10" fmla="*/ 3717 h 9235"/>
              <a:gd name="connsiteX11" fmla="*/ 4923 w 5664"/>
              <a:gd name="connsiteY11" fmla="*/ 4252 h 9235"/>
              <a:gd name="connsiteX12" fmla="*/ 4779 w 5664"/>
              <a:gd name="connsiteY12" fmla="*/ 4552 h 9235"/>
              <a:gd name="connsiteX13" fmla="*/ 4685 w 5664"/>
              <a:gd name="connsiteY13" fmla="*/ 4884 h 9235"/>
              <a:gd name="connsiteX14" fmla="*/ 4669 w 5664"/>
              <a:gd name="connsiteY14" fmla="*/ 5246 h 9235"/>
              <a:gd name="connsiteX15" fmla="*/ 4479 w 5664"/>
              <a:gd name="connsiteY15" fmla="*/ 5578 h 9235"/>
              <a:gd name="connsiteX16" fmla="*/ 4495 w 5664"/>
              <a:gd name="connsiteY16" fmla="*/ 5688 h 9235"/>
              <a:gd name="connsiteX17" fmla="*/ 4385 w 5664"/>
              <a:gd name="connsiteY17" fmla="*/ 5861 h 9235"/>
              <a:gd name="connsiteX18" fmla="*/ 4290 w 5664"/>
              <a:gd name="connsiteY18" fmla="*/ 6208 h 9235"/>
              <a:gd name="connsiteX19" fmla="*/ 4290 w 5664"/>
              <a:gd name="connsiteY19" fmla="*/ 6477 h 9235"/>
              <a:gd name="connsiteX20" fmla="*/ 4322 w 5664"/>
              <a:gd name="connsiteY20" fmla="*/ 6823 h 9235"/>
              <a:gd name="connsiteX21" fmla="*/ 4164 w 5664"/>
              <a:gd name="connsiteY21" fmla="*/ 7028 h 9235"/>
              <a:gd name="connsiteX22" fmla="*/ 4053 w 5664"/>
              <a:gd name="connsiteY22" fmla="*/ 7360 h 9235"/>
              <a:gd name="connsiteX23" fmla="*/ 3801 w 5664"/>
              <a:gd name="connsiteY23" fmla="*/ 7642 h 9235"/>
              <a:gd name="connsiteX24" fmla="*/ 3739 w 5664"/>
              <a:gd name="connsiteY24" fmla="*/ 7927 h 9235"/>
              <a:gd name="connsiteX25" fmla="*/ 3599 w 5664"/>
              <a:gd name="connsiteY25" fmla="*/ 8211 h 9235"/>
              <a:gd name="connsiteX26" fmla="*/ 3536 w 5664"/>
              <a:gd name="connsiteY26" fmla="*/ 8431 h 9235"/>
              <a:gd name="connsiteX27" fmla="*/ 3505 w 5664"/>
              <a:gd name="connsiteY27" fmla="*/ 8809 h 9235"/>
              <a:gd name="connsiteX28" fmla="*/ 3276 w 5664"/>
              <a:gd name="connsiteY28" fmla="*/ 8983 h 9235"/>
              <a:gd name="connsiteX29" fmla="*/ 3048 w 5664"/>
              <a:gd name="connsiteY29" fmla="*/ 9141 h 9235"/>
              <a:gd name="connsiteX30" fmla="*/ 2812 w 5664"/>
              <a:gd name="connsiteY30" fmla="*/ 9235 h 9235"/>
              <a:gd name="connsiteX31" fmla="*/ 2464 w 5664"/>
              <a:gd name="connsiteY31" fmla="*/ 9235 h 9235"/>
              <a:gd name="connsiteX32" fmla="*/ 2150 w 5664"/>
              <a:gd name="connsiteY32" fmla="*/ 8952 h 9235"/>
              <a:gd name="connsiteX33" fmla="*/ 1991 w 5664"/>
              <a:gd name="connsiteY33" fmla="*/ 8668 h 9235"/>
              <a:gd name="connsiteX34" fmla="*/ 1944 w 5664"/>
              <a:gd name="connsiteY34" fmla="*/ 8400 h 9235"/>
              <a:gd name="connsiteX35" fmla="*/ 1637 w 5664"/>
              <a:gd name="connsiteY35" fmla="*/ 8100 h 9235"/>
              <a:gd name="connsiteX36" fmla="*/ 1503 w 5664"/>
              <a:gd name="connsiteY36" fmla="*/ 7882 h 9235"/>
              <a:gd name="connsiteX37" fmla="*/ 1543 w 5664"/>
              <a:gd name="connsiteY37" fmla="*/ 7651 h 9235"/>
              <a:gd name="connsiteX38" fmla="*/ 1354 w 5664"/>
              <a:gd name="connsiteY38" fmla="*/ 7130 h 9235"/>
              <a:gd name="connsiteX39" fmla="*/ 1154 w 5664"/>
              <a:gd name="connsiteY39" fmla="*/ 6334 h 9235"/>
              <a:gd name="connsiteX40" fmla="*/ 1211 w 5664"/>
              <a:gd name="connsiteY40" fmla="*/ 5735 h 9235"/>
              <a:gd name="connsiteX41" fmla="*/ 933 w 5664"/>
              <a:gd name="connsiteY41" fmla="*/ 5167 h 9235"/>
              <a:gd name="connsiteX42" fmla="*/ 885 w 5664"/>
              <a:gd name="connsiteY42" fmla="*/ 4789 h 9235"/>
              <a:gd name="connsiteX43" fmla="*/ 857 w 5664"/>
              <a:gd name="connsiteY43" fmla="*/ 4482 h 9235"/>
              <a:gd name="connsiteX44" fmla="*/ 588 w 5664"/>
              <a:gd name="connsiteY44" fmla="*/ 4174 h 9235"/>
              <a:gd name="connsiteX45" fmla="*/ 526 w 5664"/>
              <a:gd name="connsiteY45" fmla="*/ 3843 h 9235"/>
              <a:gd name="connsiteX46" fmla="*/ 399 w 5664"/>
              <a:gd name="connsiteY46" fmla="*/ 3181 h 9235"/>
              <a:gd name="connsiteX47" fmla="*/ 337 w 5664"/>
              <a:gd name="connsiteY47" fmla="*/ 2707 h 9235"/>
              <a:gd name="connsiteX48" fmla="*/ 226 w 5664"/>
              <a:gd name="connsiteY48" fmla="*/ 2487 h 9235"/>
              <a:gd name="connsiteX49" fmla="*/ 226 w 5664"/>
              <a:gd name="connsiteY49" fmla="*/ 2045 h 9235"/>
              <a:gd name="connsiteX50" fmla="*/ 133 w 5664"/>
              <a:gd name="connsiteY50" fmla="*/ 1777 h 9235"/>
              <a:gd name="connsiteX51" fmla="*/ 133 w 5664"/>
              <a:gd name="connsiteY51" fmla="*/ 1415 h 9235"/>
              <a:gd name="connsiteX52" fmla="*/ 22 w 5664"/>
              <a:gd name="connsiteY52" fmla="*/ 1194 h 9235"/>
              <a:gd name="connsiteX53" fmla="*/ 22 w 5664"/>
              <a:gd name="connsiteY53" fmla="*/ 832 h 9235"/>
              <a:gd name="connsiteX54" fmla="*/ 22 w 5664"/>
              <a:gd name="connsiteY54" fmla="*/ 832 h 9235"/>
              <a:gd name="connsiteX55" fmla="*/ 29 w 5664"/>
              <a:gd name="connsiteY55" fmla="*/ 803 h 9235"/>
              <a:gd name="connsiteX56" fmla="*/ 35 w 5664"/>
              <a:gd name="connsiteY56" fmla="*/ 774 h 9235"/>
              <a:gd name="connsiteX57" fmla="*/ 39 w 5664"/>
              <a:gd name="connsiteY57" fmla="*/ 738 h 9235"/>
              <a:gd name="connsiteX58" fmla="*/ 42 w 5664"/>
              <a:gd name="connsiteY58" fmla="*/ 701 h 9235"/>
              <a:gd name="connsiteX59" fmla="*/ 43 w 5664"/>
              <a:gd name="connsiteY59" fmla="*/ 683 h 9235"/>
              <a:gd name="connsiteX60" fmla="*/ 42 w 5664"/>
              <a:gd name="connsiteY60" fmla="*/ 665 h 9235"/>
              <a:gd name="connsiteX61" fmla="*/ 39 w 5664"/>
              <a:gd name="connsiteY61" fmla="*/ 649 h 9235"/>
              <a:gd name="connsiteX62" fmla="*/ 35 w 5664"/>
              <a:gd name="connsiteY62" fmla="*/ 633 h 9235"/>
              <a:gd name="connsiteX63" fmla="*/ 29 w 5664"/>
              <a:gd name="connsiteY63" fmla="*/ 621 h 9235"/>
              <a:gd name="connsiteX64" fmla="*/ 22 w 5664"/>
              <a:gd name="connsiteY64" fmla="*/ 610 h 9235"/>
              <a:gd name="connsiteX65" fmla="*/ 22 w 5664"/>
              <a:gd name="connsiteY65" fmla="*/ 610 h 9235"/>
              <a:gd name="connsiteX66" fmla="*/ 17 w 5664"/>
              <a:gd name="connsiteY66" fmla="*/ 606 h 9235"/>
              <a:gd name="connsiteX67" fmla="*/ 14 w 5664"/>
              <a:gd name="connsiteY67" fmla="*/ 600 h 9235"/>
              <a:gd name="connsiteX68" fmla="*/ 9 w 5664"/>
              <a:gd name="connsiteY68" fmla="*/ 585 h 9235"/>
              <a:gd name="connsiteX69" fmla="*/ 4 w 5664"/>
              <a:gd name="connsiteY69" fmla="*/ 568 h 9235"/>
              <a:gd name="connsiteX70" fmla="*/ 1 w 5664"/>
              <a:gd name="connsiteY70" fmla="*/ 549 h 9235"/>
              <a:gd name="connsiteX71" fmla="*/ 0 w 5664"/>
              <a:gd name="connsiteY71" fmla="*/ 528 h 9235"/>
              <a:gd name="connsiteX72" fmla="*/ 1 w 5664"/>
              <a:gd name="connsiteY72" fmla="*/ 505 h 9235"/>
              <a:gd name="connsiteX73" fmla="*/ 4 w 5664"/>
              <a:gd name="connsiteY73" fmla="*/ 458 h 9235"/>
              <a:gd name="connsiteX74" fmla="*/ 9 w 5664"/>
              <a:gd name="connsiteY74" fmla="*/ 415 h 9235"/>
              <a:gd name="connsiteX75" fmla="*/ 14 w 5664"/>
              <a:gd name="connsiteY75" fmla="*/ 378 h 9235"/>
              <a:gd name="connsiteX76" fmla="*/ 22 w 5664"/>
              <a:gd name="connsiteY76" fmla="*/ 343 h 9235"/>
              <a:gd name="connsiteX77" fmla="*/ 0 w 5664"/>
              <a:gd name="connsiteY77" fmla="*/ 200 h 9235"/>
              <a:gd name="connsiteX0" fmla="*/ 5664 w 5664"/>
              <a:gd name="connsiteY0" fmla="*/ 0 h 9097"/>
              <a:gd name="connsiteX1" fmla="*/ 5664 w 5664"/>
              <a:gd name="connsiteY1" fmla="*/ 299 h 9097"/>
              <a:gd name="connsiteX2" fmla="*/ 5664 w 5664"/>
              <a:gd name="connsiteY2" fmla="*/ 488 h 9097"/>
              <a:gd name="connsiteX3" fmla="*/ 5491 w 5664"/>
              <a:gd name="connsiteY3" fmla="*/ 890 h 9097"/>
              <a:gd name="connsiteX4" fmla="*/ 5585 w 5664"/>
              <a:gd name="connsiteY4" fmla="*/ 1386 h 9097"/>
              <a:gd name="connsiteX5" fmla="*/ 5523 w 5664"/>
              <a:gd name="connsiteY5" fmla="*/ 1545 h 9097"/>
              <a:gd name="connsiteX6" fmla="*/ 5539 w 5664"/>
              <a:gd name="connsiteY6" fmla="*/ 1750 h 9097"/>
              <a:gd name="connsiteX7" fmla="*/ 5443 w 5664"/>
              <a:gd name="connsiteY7" fmla="*/ 2333 h 9097"/>
              <a:gd name="connsiteX8" fmla="*/ 5318 w 5664"/>
              <a:gd name="connsiteY8" fmla="*/ 3279 h 9097"/>
              <a:gd name="connsiteX9" fmla="*/ 5096 w 5664"/>
              <a:gd name="connsiteY9" fmla="*/ 3579 h 9097"/>
              <a:gd name="connsiteX10" fmla="*/ 4923 w 5664"/>
              <a:gd name="connsiteY10" fmla="*/ 4114 h 9097"/>
              <a:gd name="connsiteX11" fmla="*/ 4779 w 5664"/>
              <a:gd name="connsiteY11" fmla="*/ 4414 h 9097"/>
              <a:gd name="connsiteX12" fmla="*/ 4685 w 5664"/>
              <a:gd name="connsiteY12" fmla="*/ 4746 h 9097"/>
              <a:gd name="connsiteX13" fmla="*/ 4669 w 5664"/>
              <a:gd name="connsiteY13" fmla="*/ 5108 h 9097"/>
              <a:gd name="connsiteX14" fmla="*/ 4479 w 5664"/>
              <a:gd name="connsiteY14" fmla="*/ 5440 h 9097"/>
              <a:gd name="connsiteX15" fmla="*/ 4495 w 5664"/>
              <a:gd name="connsiteY15" fmla="*/ 5550 h 9097"/>
              <a:gd name="connsiteX16" fmla="*/ 4385 w 5664"/>
              <a:gd name="connsiteY16" fmla="*/ 5723 h 9097"/>
              <a:gd name="connsiteX17" fmla="*/ 4290 w 5664"/>
              <a:gd name="connsiteY17" fmla="*/ 6070 h 9097"/>
              <a:gd name="connsiteX18" fmla="*/ 4290 w 5664"/>
              <a:gd name="connsiteY18" fmla="*/ 6339 h 9097"/>
              <a:gd name="connsiteX19" fmla="*/ 4322 w 5664"/>
              <a:gd name="connsiteY19" fmla="*/ 6685 h 9097"/>
              <a:gd name="connsiteX20" fmla="*/ 4164 w 5664"/>
              <a:gd name="connsiteY20" fmla="*/ 6890 h 9097"/>
              <a:gd name="connsiteX21" fmla="*/ 4053 w 5664"/>
              <a:gd name="connsiteY21" fmla="*/ 7222 h 9097"/>
              <a:gd name="connsiteX22" fmla="*/ 3801 w 5664"/>
              <a:gd name="connsiteY22" fmla="*/ 7504 h 9097"/>
              <a:gd name="connsiteX23" fmla="*/ 3739 w 5664"/>
              <a:gd name="connsiteY23" fmla="*/ 7789 h 9097"/>
              <a:gd name="connsiteX24" fmla="*/ 3599 w 5664"/>
              <a:gd name="connsiteY24" fmla="*/ 8073 h 9097"/>
              <a:gd name="connsiteX25" fmla="*/ 3536 w 5664"/>
              <a:gd name="connsiteY25" fmla="*/ 8293 h 9097"/>
              <a:gd name="connsiteX26" fmla="*/ 3505 w 5664"/>
              <a:gd name="connsiteY26" fmla="*/ 8671 h 9097"/>
              <a:gd name="connsiteX27" fmla="*/ 3276 w 5664"/>
              <a:gd name="connsiteY27" fmla="*/ 8845 h 9097"/>
              <a:gd name="connsiteX28" fmla="*/ 3048 w 5664"/>
              <a:gd name="connsiteY28" fmla="*/ 9003 h 9097"/>
              <a:gd name="connsiteX29" fmla="*/ 2812 w 5664"/>
              <a:gd name="connsiteY29" fmla="*/ 9097 h 9097"/>
              <a:gd name="connsiteX30" fmla="*/ 2464 w 5664"/>
              <a:gd name="connsiteY30" fmla="*/ 9097 h 9097"/>
              <a:gd name="connsiteX31" fmla="*/ 2150 w 5664"/>
              <a:gd name="connsiteY31" fmla="*/ 8814 h 9097"/>
              <a:gd name="connsiteX32" fmla="*/ 1991 w 5664"/>
              <a:gd name="connsiteY32" fmla="*/ 8530 h 9097"/>
              <a:gd name="connsiteX33" fmla="*/ 1944 w 5664"/>
              <a:gd name="connsiteY33" fmla="*/ 8262 h 9097"/>
              <a:gd name="connsiteX34" fmla="*/ 1637 w 5664"/>
              <a:gd name="connsiteY34" fmla="*/ 7962 h 9097"/>
              <a:gd name="connsiteX35" fmla="*/ 1503 w 5664"/>
              <a:gd name="connsiteY35" fmla="*/ 7744 h 9097"/>
              <a:gd name="connsiteX36" fmla="*/ 1543 w 5664"/>
              <a:gd name="connsiteY36" fmla="*/ 7513 h 9097"/>
              <a:gd name="connsiteX37" fmla="*/ 1354 w 5664"/>
              <a:gd name="connsiteY37" fmla="*/ 6992 h 9097"/>
              <a:gd name="connsiteX38" fmla="*/ 1154 w 5664"/>
              <a:gd name="connsiteY38" fmla="*/ 6196 h 9097"/>
              <a:gd name="connsiteX39" fmla="*/ 1211 w 5664"/>
              <a:gd name="connsiteY39" fmla="*/ 5597 h 9097"/>
              <a:gd name="connsiteX40" fmla="*/ 933 w 5664"/>
              <a:gd name="connsiteY40" fmla="*/ 5029 h 9097"/>
              <a:gd name="connsiteX41" fmla="*/ 885 w 5664"/>
              <a:gd name="connsiteY41" fmla="*/ 4651 h 9097"/>
              <a:gd name="connsiteX42" fmla="*/ 857 w 5664"/>
              <a:gd name="connsiteY42" fmla="*/ 4344 h 9097"/>
              <a:gd name="connsiteX43" fmla="*/ 588 w 5664"/>
              <a:gd name="connsiteY43" fmla="*/ 4036 h 9097"/>
              <a:gd name="connsiteX44" fmla="*/ 526 w 5664"/>
              <a:gd name="connsiteY44" fmla="*/ 3705 h 9097"/>
              <a:gd name="connsiteX45" fmla="*/ 399 w 5664"/>
              <a:gd name="connsiteY45" fmla="*/ 3043 h 9097"/>
              <a:gd name="connsiteX46" fmla="*/ 337 w 5664"/>
              <a:gd name="connsiteY46" fmla="*/ 2569 h 9097"/>
              <a:gd name="connsiteX47" fmla="*/ 226 w 5664"/>
              <a:gd name="connsiteY47" fmla="*/ 2349 h 9097"/>
              <a:gd name="connsiteX48" fmla="*/ 226 w 5664"/>
              <a:gd name="connsiteY48" fmla="*/ 1907 h 9097"/>
              <a:gd name="connsiteX49" fmla="*/ 133 w 5664"/>
              <a:gd name="connsiteY49" fmla="*/ 1639 h 9097"/>
              <a:gd name="connsiteX50" fmla="*/ 133 w 5664"/>
              <a:gd name="connsiteY50" fmla="*/ 1277 h 9097"/>
              <a:gd name="connsiteX51" fmla="*/ 22 w 5664"/>
              <a:gd name="connsiteY51" fmla="*/ 1056 h 9097"/>
              <a:gd name="connsiteX52" fmla="*/ 22 w 5664"/>
              <a:gd name="connsiteY52" fmla="*/ 694 h 9097"/>
              <a:gd name="connsiteX53" fmla="*/ 22 w 5664"/>
              <a:gd name="connsiteY53" fmla="*/ 694 h 9097"/>
              <a:gd name="connsiteX54" fmla="*/ 29 w 5664"/>
              <a:gd name="connsiteY54" fmla="*/ 665 h 9097"/>
              <a:gd name="connsiteX55" fmla="*/ 35 w 5664"/>
              <a:gd name="connsiteY55" fmla="*/ 636 h 9097"/>
              <a:gd name="connsiteX56" fmla="*/ 39 w 5664"/>
              <a:gd name="connsiteY56" fmla="*/ 600 h 9097"/>
              <a:gd name="connsiteX57" fmla="*/ 42 w 5664"/>
              <a:gd name="connsiteY57" fmla="*/ 563 h 9097"/>
              <a:gd name="connsiteX58" fmla="*/ 43 w 5664"/>
              <a:gd name="connsiteY58" fmla="*/ 545 h 9097"/>
              <a:gd name="connsiteX59" fmla="*/ 42 w 5664"/>
              <a:gd name="connsiteY59" fmla="*/ 527 h 9097"/>
              <a:gd name="connsiteX60" fmla="*/ 39 w 5664"/>
              <a:gd name="connsiteY60" fmla="*/ 511 h 9097"/>
              <a:gd name="connsiteX61" fmla="*/ 35 w 5664"/>
              <a:gd name="connsiteY61" fmla="*/ 495 h 9097"/>
              <a:gd name="connsiteX62" fmla="*/ 29 w 5664"/>
              <a:gd name="connsiteY62" fmla="*/ 483 h 9097"/>
              <a:gd name="connsiteX63" fmla="*/ 22 w 5664"/>
              <a:gd name="connsiteY63" fmla="*/ 472 h 9097"/>
              <a:gd name="connsiteX64" fmla="*/ 22 w 5664"/>
              <a:gd name="connsiteY64" fmla="*/ 472 h 9097"/>
              <a:gd name="connsiteX65" fmla="*/ 17 w 5664"/>
              <a:gd name="connsiteY65" fmla="*/ 468 h 9097"/>
              <a:gd name="connsiteX66" fmla="*/ 14 w 5664"/>
              <a:gd name="connsiteY66" fmla="*/ 462 h 9097"/>
              <a:gd name="connsiteX67" fmla="*/ 9 w 5664"/>
              <a:gd name="connsiteY67" fmla="*/ 447 h 9097"/>
              <a:gd name="connsiteX68" fmla="*/ 4 w 5664"/>
              <a:gd name="connsiteY68" fmla="*/ 430 h 9097"/>
              <a:gd name="connsiteX69" fmla="*/ 1 w 5664"/>
              <a:gd name="connsiteY69" fmla="*/ 411 h 9097"/>
              <a:gd name="connsiteX70" fmla="*/ 0 w 5664"/>
              <a:gd name="connsiteY70" fmla="*/ 390 h 9097"/>
              <a:gd name="connsiteX71" fmla="*/ 1 w 5664"/>
              <a:gd name="connsiteY71" fmla="*/ 367 h 9097"/>
              <a:gd name="connsiteX72" fmla="*/ 4 w 5664"/>
              <a:gd name="connsiteY72" fmla="*/ 320 h 9097"/>
              <a:gd name="connsiteX73" fmla="*/ 9 w 5664"/>
              <a:gd name="connsiteY73" fmla="*/ 277 h 9097"/>
              <a:gd name="connsiteX74" fmla="*/ 14 w 5664"/>
              <a:gd name="connsiteY74" fmla="*/ 240 h 9097"/>
              <a:gd name="connsiteX75" fmla="*/ 22 w 5664"/>
              <a:gd name="connsiteY75" fmla="*/ 205 h 9097"/>
              <a:gd name="connsiteX76" fmla="*/ 0 w 5664"/>
              <a:gd name="connsiteY76" fmla="*/ 62 h 9097"/>
              <a:gd name="connsiteX0" fmla="*/ 5664 w 5664"/>
              <a:gd name="connsiteY0" fmla="*/ 7 h 9104"/>
              <a:gd name="connsiteX1" fmla="*/ 5663 w 5664"/>
              <a:gd name="connsiteY1" fmla="*/ 0 h 9104"/>
              <a:gd name="connsiteX2" fmla="*/ 5664 w 5664"/>
              <a:gd name="connsiteY2" fmla="*/ 306 h 9104"/>
              <a:gd name="connsiteX3" fmla="*/ 5664 w 5664"/>
              <a:gd name="connsiteY3" fmla="*/ 495 h 9104"/>
              <a:gd name="connsiteX4" fmla="*/ 5491 w 5664"/>
              <a:gd name="connsiteY4" fmla="*/ 897 h 9104"/>
              <a:gd name="connsiteX5" fmla="*/ 5585 w 5664"/>
              <a:gd name="connsiteY5" fmla="*/ 1393 h 9104"/>
              <a:gd name="connsiteX6" fmla="*/ 5523 w 5664"/>
              <a:gd name="connsiteY6" fmla="*/ 1552 h 9104"/>
              <a:gd name="connsiteX7" fmla="*/ 5539 w 5664"/>
              <a:gd name="connsiteY7" fmla="*/ 1757 h 9104"/>
              <a:gd name="connsiteX8" fmla="*/ 5443 w 5664"/>
              <a:gd name="connsiteY8" fmla="*/ 2340 h 9104"/>
              <a:gd name="connsiteX9" fmla="*/ 5318 w 5664"/>
              <a:gd name="connsiteY9" fmla="*/ 3286 h 9104"/>
              <a:gd name="connsiteX10" fmla="*/ 5096 w 5664"/>
              <a:gd name="connsiteY10" fmla="*/ 3586 h 9104"/>
              <a:gd name="connsiteX11" fmla="*/ 4923 w 5664"/>
              <a:gd name="connsiteY11" fmla="*/ 4121 h 9104"/>
              <a:gd name="connsiteX12" fmla="*/ 4779 w 5664"/>
              <a:gd name="connsiteY12" fmla="*/ 4421 h 9104"/>
              <a:gd name="connsiteX13" fmla="*/ 4685 w 5664"/>
              <a:gd name="connsiteY13" fmla="*/ 4753 h 9104"/>
              <a:gd name="connsiteX14" fmla="*/ 4669 w 5664"/>
              <a:gd name="connsiteY14" fmla="*/ 5115 h 9104"/>
              <a:gd name="connsiteX15" fmla="*/ 4479 w 5664"/>
              <a:gd name="connsiteY15" fmla="*/ 5447 h 9104"/>
              <a:gd name="connsiteX16" fmla="*/ 4495 w 5664"/>
              <a:gd name="connsiteY16" fmla="*/ 5557 h 9104"/>
              <a:gd name="connsiteX17" fmla="*/ 4385 w 5664"/>
              <a:gd name="connsiteY17" fmla="*/ 5730 h 9104"/>
              <a:gd name="connsiteX18" fmla="*/ 4290 w 5664"/>
              <a:gd name="connsiteY18" fmla="*/ 6077 h 9104"/>
              <a:gd name="connsiteX19" fmla="*/ 4290 w 5664"/>
              <a:gd name="connsiteY19" fmla="*/ 6346 h 9104"/>
              <a:gd name="connsiteX20" fmla="*/ 4322 w 5664"/>
              <a:gd name="connsiteY20" fmla="*/ 6692 h 9104"/>
              <a:gd name="connsiteX21" fmla="*/ 4164 w 5664"/>
              <a:gd name="connsiteY21" fmla="*/ 6897 h 9104"/>
              <a:gd name="connsiteX22" fmla="*/ 4053 w 5664"/>
              <a:gd name="connsiteY22" fmla="*/ 7229 h 9104"/>
              <a:gd name="connsiteX23" fmla="*/ 3801 w 5664"/>
              <a:gd name="connsiteY23" fmla="*/ 7511 h 9104"/>
              <a:gd name="connsiteX24" fmla="*/ 3739 w 5664"/>
              <a:gd name="connsiteY24" fmla="*/ 7796 h 9104"/>
              <a:gd name="connsiteX25" fmla="*/ 3599 w 5664"/>
              <a:gd name="connsiteY25" fmla="*/ 8080 h 9104"/>
              <a:gd name="connsiteX26" fmla="*/ 3536 w 5664"/>
              <a:gd name="connsiteY26" fmla="*/ 8300 h 9104"/>
              <a:gd name="connsiteX27" fmla="*/ 3505 w 5664"/>
              <a:gd name="connsiteY27" fmla="*/ 8678 h 9104"/>
              <a:gd name="connsiteX28" fmla="*/ 3276 w 5664"/>
              <a:gd name="connsiteY28" fmla="*/ 8852 h 9104"/>
              <a:gd name="connsiteX29" fmla="*/ 3048 w 5664"/>
              <a:gd name="connsiteY29" fmla="*/ 9010 h 9104"/>
              <a:gd name="connsiteX30" fmla="*/ 2812 w 5664"/>
              <a:gd name="connsiteY30" fmla="*/ 9104 h 9104"/>
              <a:gd name="connsiteX31" fmla="*/ 2464 w 5664"/>
              <a:gd name="connsiteY31" fmla="*/ 9104 h 9104"/>
              <a:gd name="connsiteX32" fmla="*/ 2150 w 5664"/>
              <a:gd name="connsiteY32" fmla="*/ 8821 h 9104"/>
              <a:gd name="connsiteX33" fmla="*/ 1991 w 5664"/>
              <a:gd name="connsiteY33" fmla="*/ 8537 h 9104"/>
              <a:gd name="connsiteX34" fmla="*/ 1944 w 5664"/>
              <a:gd name="connsiteY34" fmla="*/ 8269 h 9104"/>
              <a:gd name="connsiteX35" fmla="*/ 1637 w 5664"/>
              <a:gd name="connsiteY35" fmla="*/ 7969 h 9104"/>
              <a:gd name="connsiteX36" fmla="*/ 1503 w 5664"/>
              <a:gd name="connsiteY36" fmla="*/ 7751 h 9104"/>
              <a:gd name="connsiteX37" fmla="*/ 1543 w 5664"/>
              <a:gd name="connsiteY37" fmla="*/ 7520 h 9104"/>
              <a:gd name="connsiteX38" fmla="*/ 1354 w 5664"/>
              <a:gd name="connsiteY38" fmla="*/ 6999 h 9104"/>
              <a:gd name="connsiteX39" fmla="*/ 1154 w 5664"/>
              <a:gd name="connsiteY39" fmla="*/ 6203 h 9104"/>
              <a:gd name="connsiteX40" fmla="*/ 1211 w 5664"/>
              <a:gd name="connsiteY40" fmla="*/ 5604 h 9104"/>
              <a:gd name="connsiteX41" fmla="*/ 933 w 5664"/>
              <a:gd name="connsiteY41" fmla="*/ 5036 h 9104"/>
              <a:gd name="connsiteX42" fmla="*/ 885 w 5664"/>
              <a:gd name="connsiteY42" fmla="*/ 4658 h 9104"/>
              <a:gd name="connsiteX43" fmla="*/ 857 w 5664"/>
              <a:gd name="connsiteY43" fmla="*/ 4351 h 9104"/>
              <a:gd name="connsiteX44" fmla="*/ 588 w 5664"/>
              <a:gd name="connsiteY44" fmla="*/ 4043 h 9104"/>
              <a:gd name="connsiteX45" fmla="*/ 526 w 5664"/>
              <a:gd name="connsiteY45" fmla="*/ 3712 h 9104"/>
              <a:gd name="connsiteX46" fmla="*/ 399 w 5664"/>
              <a:gd name="connsiteY46" fmla="*/ 3050 h 9104"/>
              <a:gd name="connsiteX47" fmla="*/ 337 w 5664"/>
              <a:gd name="connsiteY47" fmla="*/ 2576 h 9104"/>
              <a:gd name="connsiteX48" fmla="*/ 226 w 5664"/>
              <a:gd name="connsiteY48" fmla="*/ 2356 h 9104"/>
              <a:gd name="connsiteX49" fmla="*/ 226 w 5664"/>
              <a:gd name="connsiteY49" fmla="*/ 1914 h 9104"/>
              <a:gd name="connsiteX50" fmla="*/ 133 w 5664"/>
              <a:gd name="connsiteY50" fmla="*/ 1646 h 9104"/>
              <a:gd name="connsiteX51" fmla="*/ 133 w 5664"/>
              <a:gd name="connsiteY51" fmla="*/ 1284 h 9104"/>
              <a:gd name="connsiteX52" fmla="*/ 22 w 5664"/>
              <a:gd name="connsiteY52" fmla="*/ 1063 h 9104"/>
              <a:gd name="connsiteX53" fmla="*/ 22 w 5664"/>
              <a:gd name="connsiteY53" fmla="*/ 701 h 9104"/>
              <a:gd name="connsiteX54" fmla="*/ 22 w 5664"/>
              <a:gd name="connsiteY54" fmla="*/ 701 h 9104"/>
              <a:gd name="connsiteX55" fmla="*/ 29 w 5664"/>
              <a:gd name="connsiteY55" fmla="*/ 672 h 9104"/>
              <a:gd name="connsiteX56" fmla="*/ 35 w 5664"/>
              <a:gd name="connsiteY56" fmla="*/ 643 h 9104"/>
              <a:gd name="connsiteX57" fmla="*/ 39 w 5664"/>
              <a:gd name="connsiteY57" fmla="*/ 607 h 9104"/>
              <a:gd name="connsiteX58" fmla="*/ 42 w 5664"/>
              <a:gd name="connsiteY58" fmla="*/ 570 h 9104"/>
              <a:gd name="connsiteX59" fmla="*/ 43 w 5664"/>
              <a:gd name="connsiteY59" fmla="*/ 552 h 9104"/>
              <a:gd name="connsiteX60" fmla="*/ 42 w 5664"/>
              <a:gd name="connsiteY60" fmla="*/ 534 h 9104"/>
              <a:gd name="connsiteX61" fmla="*/ 39 w 5664"/>
              <a:gd name="connsiteY61" fmla="*/ 518 h 9104"/>
              <a:gd name="connsiteX62" fmla="*/ 35 w 5664"/>
              <a:gd name="connsiteY62" fmla="*/ 502 h 9104"/>
              <a:gd name="connsiteX63" fmla="*/ 29 w 5664"/>
              <a:gd name="connsiteY63" fmla="*/ 490 h 9104"/>
              <a:gd name="connsiteX64" fmla="*/ 22 w 5664"/>
              <a:gd name="connsiteY64" fmla="*/ 479 h 9104"/>
              <a:gd name="connsiteX65" fmla="*/ 22 w 5664"/>
              <a:gd name="connsiteY65" fmla="*/ 479 h 9104"/>
              <a:gd name="connsiteX66" fmla="*/ 17 w 5664"/>
              <a:gd name="connsiteY66" fmla="*/ 475 h 9104"/>
              <a:gd name="connsiteX67" fmla="*/ 14 w 5664"/>
              <a:gd name="connsiteY67" fmla="*/ 469 h 9104"/>
              <a:gd name="connsiteX68" fmla="*/ 9 w 5664"/>
              <a:gd name="connsiteY68" fmla="*/ 454 h 9104"/>
              <a:gd name="connsiteX69" fmla="*/ 4 w 5664"/>
              <a:gd name="connsiteY69" fmla="*/ 437 h 9104"/>
              <a:gd name="connsiteX70" fmla="*/ 1 w 5664"/>
              <a:gd name="connsiteY70" fmla="*/ 418 h 9104"/>
              <a:gd name="connsiteX71" fmla="*/ 0 w 5664"/>
              <a:gd name="connsiteY71" fmla="*/ 397 h 9104"/>
              <a:gd name="connsiteX72" fmla="*/ 1 w 5664"/>
              <a:gd name="connsiteY72" fmla="*/ 374 h 9104"/>
              <a:gd name="connsiteX73" fmla="*/ 4 w 5664"/>
              <a:gd name="connsiteY73" fmla="*/ 327 h 9104"/>
              <a:gd name="connsiteX74" fmla="*/ 9 w 5664"/>
              <a:gd name="connsiteY74" fmla="*/ 284 h 9104"/>
              <a:gd name="connsiteX75" fmla="*/ 14 w 5664"/>
              <a:gd name="connsiteY75" fmla="*/ 247 h 9104"/>
              <a:gd name="connsiteX76" fmla="*/ 22 w 5664"/>
              <a:gd name="connsiteY76" fmla="*/ 212 h 9104"/>
              <a:gd name="connsiteX77" fmla="*/ 0 w 5664"/>
              <a:gd name="connsiteY77" fmla="*/ 69 h 9104"/>
              <a:gd name="connsiteX0" fmla="*/ 5664 w 5664"/>
              <a:gd name="connsiteY0" fmla="*/ 28 h 9125"/>
              <a:gd name="connsiteX1" fmla="*/ 5663 w 5664"/>
              <a:gd name="connsiteY1" fmla="*/ 21 h 9125"/>
              <a:gd name="connsiteX2" fmla="*/ 5664 w 5664"/>
              <a:gd name="connsiteY2" fmla="*/ 327 h 9125"/>
              <a:gd name="connsiteX3" fmla="*/ 5664 w 5664"/>
              <a:gd name="connsiteY3" fmla="*/ 516 h 9125"/>
              <a:gd name="connsiteX4" fmla="*/ 5491 w 5664"/>
              <a:gd name="connsiteY4" fmla="*/ 918 h 9125"/>
              <a:gd name="connsiteX5" fmla="*/ 5585 w 5664"/>
              <a:gd name="connsiteY5" fmla="*/ 1414 h 9125"/>
              <a:gd name="connsiteX6" fmla="*/ 5523 w 5664"/>
              <a:gd name="connsiteY6" fmla="*/ 1573 h 9125"/>
              <a:gd name="connsiteX7" fmla="*/ 5539 w 5664"/>
              <a:gd name="connsiteY7" fmla="*/ 1778 h 9125"/>
              <a:gd name="connsiteX8" fmla="*/ 5443 w 5664"/>
              <a:gd name="connsiteY8" fmla="*/ 2361 h 9125"/>
              <a:gd name="connsiteX9" fmla="*/ 5318 w 5664"/>
              <a:gd name="connsiteY9" fmla="*/ 3307 h 9125"/>
              <a:gd name="connsiteX10" fmla="*/ 5096 w 5664"/>
              <a:gd name="connsiteY10" fmla="*/ 3607 h 9125"/>
              <a:gd name="connsiteX11" fmla="*/ 4923 w 5664"/>
              <a:gd name="connsiteY11" fmla="*/ 4142 h 9125"/>
              <a:gd name="connsiteX12" fmla="*/ 4779 w 5664"/>
              <a:gd name="connsiteY12" fmla="*/ 4442 h 9125"/>
              <a:gd name="connsiteX13" fmla="*/ 4685 w 5664"/>
              <a:gd name="connsiteY13" fmla="*/ 4774 h 9125"/>
              <a:gd name="connsiteX14" fmla="*/ 4669 w 5664"/>
              <a:gd name="connsiteY14" fmla="*/ 5136 h 9125"/>
              <a:gd name="connsiteX15" fmla="*/ 4479 w 5664"/>
              <a:gd name="connsiteY15" fmla="*/ 5468 h 9125"/>
              <a:gd name="connsiteX16" fmla="*/ 4495 w 5664"/>
              <a:gd name="connsiteY16" fmla="*/ 5578 h 9125"/>
              <a:gd name="connsiteX17" fmla="*/ 4385 w 5664"/>
              <a:gd name="connsiteY17" fmla="*/ 5751 h 9125"/>
              <a:gd name="connsiteX18" fmla="*/ 4290 w 5664"/>
              <a:gd name="connsiteY18" fmla="*/ 6098 h 9125"/>
              <a:gd name="connsiteX19" fmla="*/ 4290 w 5664"/>
              <a:gd name="connsiteY19" fmla="*/ 6367 h 9125"/>
              <a:gd name="connsiteX20" fmla="*/ 4322 w 5664"/>
              <a:gd name="connsiteY20" fmla="*/ 6713 h 9125"/>
              <a:gd name="connsiteX21" fmla="*/ 4164 w 5664"/>
              <a:gd name="connsiteY21" fmla="*/ 6918 h 9125"/>
              <a:gd name="connsiteX22" fmla="*/ 4053 w 5664"/>
              <a:gd name="connsiteY22" fmla="*/ 7250 h 9125"/>
              <a:gd name="connsiteX23" fmla="*/ 3801 w 5664"/>
              <a:gd name="connsiteY23" fmla="*/ 7532 h 9125"/>
              <a:gd name="connsiteX24" fmla="*/ 3739 w 5664"/>
              <a:gd name="connsiteY24" fmla="*/ 7817 h 9125"/>
              <a:gd name="connsiteX25" fmla="*/ 3599 w 5664"/>
              <a:gd name="connsiteY25" fmla="*/ 8101 h 9125"/>
              <a:gd name="connsiteX26" fmla="*/ 3536 w 5664"/>
              <a:gd name="connsiteY26" fmla="*/ 8321 h 9125"/>
              <a:gd name="connsiteX27" fmla="*/ 3505 w 5664"/>
              <a:gd name="connsiteY27" fmla="*/ 8699 h 9125"/>
              <a:gd name="connsiteX28" fmla="*/ 3276 w 5664"/>
              <a:gd name="connsiteY28" fmla="*/ 8873 h 9125"/>
              <a:gd name="connsiteX29" fmla="*/ 3048 w 5664"/>
              <a:gd name="connsiteY29" fmla="*/ 9031 h 9125"/>
              <a:gd name="connsiteX30" fmla="*/ 2812 w 5664"/>
              <a:gd name="connsiteY30" fmla="*/ 9125 h 9125"/>
              <a:gd name="connsiteX31" fmla="*/ 2464 w 5664"/>
              <a:gd name="connsiteY31" fmla="*/ 9125 h 9125"/>
              <a:gd name="connsiteX32" fmla="*/ 2150 w 5664"/>
              <a:gd name="connsiteY32" fmla="*/ 8842 h 9125"/>
              <a:gd name="connsiteX33" fmla="*/ 1991 w 5664"/>
              <a:gd name="connsiteY33" fmla="*/ 8558 h 9125"/>
              <a:gd name="connsiteX34" fmla="*/ 1944 w 5664"/>
              <a:gd name="connsiteY34" fmla="*/ 8290 h 9125"/>
              <a:gd name="connsiteX35" fmla="*/ 1637 w 5664"/>
              <a:gd name="connsiteY35" fmla="*/ 7990 h 9125"/>
              <a:gd name="connsiteX36" fmla="*/ 1503 w 5664"/>
              <a:gd name="connsiteY36" fmla="*/ 7772 h 9125"/>
              <a:gd name="connsiteX37" fmla="*/ 1543 w 5664"/>
              <a:gd name="connsiteY37" fmla="*/ 7541 h 9125"/>
              <a:gd name="connsiteX38" fmla="*/ 1354 w 5664"/>
              <a:gd name="connsiteY38" fmla="*/ 7020 h 9125"/>
              <a:gd name="connsiteX39" fmla="*/ 1154 w 5664"/>
              <a:gd name="connsiteY39" fmla="*/ 6224 h 9125"/>
              <a:gd name="connsiteX40" fmla="*/ 1211 w 5664"/>
              <a:gd name="connsiteY40" fmla="*/ 5625 h 9125"/>
              <a:gd name="connsiteX41" fmla="*/ 933 w 5664"/>
              <a:gd name="connsiteY41" fmla="*/ 5057 h 9125"/>
              <a:gd name="connsiteX42" fmla="*/ 885 w 5664"/>
              <a:gd name="connsiteY42" fmla="*/ 4679 h 9125"/>
              <a:gd name="connsiteX43" fmla="*/ 857 w 5664"/>
              <a:gd name="connsiteY43" fmla="*/ 4372 h 9125"/>
              <a:gd name="connsiteX44" fmla="*/ 588 w 5664"/>
              <a:gd name="connsiteY44" fmla="*/ 4064 h 9125"/>
              <a:gd name="connsiteX45" fmla="*/ 526 w 5664"/>
              <a:gd name="connsiteY45" fmla="*/ 3733 h 9125"/>
              <a:gd name="connsiteX46" fmla="*/ 399 w 5664"/>
              <a:gd name="connsiteY46" fmla="*/ 3071 h 9125"/>
              <a:gd name="connsiteX47" fmla="*/ 337 w 5664"/>
              <a:gd name="connsiteY47" fmla="*/ 2597 h 9125"/>
              <a:gd name="connsiteX48" fmla="*/ 226 w 5664"/>
              <a:gd name="connsiteY48" fmla="*/ 2377 h 9125"/>
              <a:gd name="connsiteX49" fmla="*/ 226 w 5664"/>
              <a:gd name="connsiteY49" fmla="*/ 1935 h 9125"/>
              <a:gd name="connsiteX50" fmla="*/ 133 w 5664"/>
              <a:gd name="connsiteY50" fmla="*/ 1667 h 9125"/>
              <a:gd name="connsiteX51" fmla="*/ 133 w 5664"/>
              <a:gd name="connsiteY51" fmla="*/ 1305 h 9125"/>
              <a:gd name="connsiteX52" fmla="*/ 22 w 5664"/>
              <a:gd name="connsiteY52" fmla="*/ 1084 h 9125"/>
              <a:gd name="connsiteX53" fmla="*/ 22 w 5664"/>
              <a:gd name="connsiteY53" fmla="*/ 722 h 9125"/>
              <a:gd name="connsiteX54" fmla="*/ 22 w 5664"/>
              <a:gd name="connsiteY54" fmla="*/ 722 h 9125"/>
              <a:gd name="connsiteX55" fmla="*/ 29 w 5664"/>
              <a:gd name="connsiteY55" fmla="*/ 693 h 9125"/>
              <a:gd name="connsiteX56" fmla="*/ 35 w 5664"/>
              <a:gd name="connsiteY56" fmla="*/ 664 h 9125"/>
              <a:gd name="connsiteX57" fmla="*/ 39 w 5664"/>
              <a:gd name="connsiteY57" fmla="*/ 628 h 9125"/>
              <a:gd name="connsiteX58" fmla="*/ 42 w 5664"/>
              <a:gd name="connsiteY58" fmla="*/ 591 h 9125"/>
              <a:gd name="connsiteX59" fmla="*/ 43 w 5664"/>
              <a:gd name="connsiteY59" fmla="*/ 573 h 9125"/>
              <a:gd name="connsiteX60" fmla="*/ 42 w 5664"/>
              <a:gd name="connsiteY60" fmla="*/ 555 h 9125"/>
              <a:gd name="connsiteX61" fmla="*/ 39 w 5664"/>
              <a:gd name="connsiteY61" fmla="*/ 539 h 9125"/>
              <a:gd name="connsiteX62" fmla="*/ 35 w 5664"/>
              <a:gd name="connsiteY62" fmla="*/ 523 h 9125"/>
              <a:gd name="connsiteX63" fmla="*/ 29 w 5664"/>
              <a:gd name="connsiteY63" fmla="*/ 511 h 9125"/>
              <a:gd name="connsiteX64" fmla="*/ 22 w 5664"/>
              <a:gd name="connsiteY64" fmla="*/ 500 h 9125"/>
              <a:gd name="connsiteX65" fmla="*/ 22 w 5664"/>
              <a:gd name="connsiteY65" fmla="*/ 500 h 9125"/>
              <a:gd name="connsiteX66" fmla="*/ 17 w 5664"/>
              <a:gd name="connsiteY66" fmla="*/ 496 h 9125"/>
              <a:gd name="connsiteX67" fmla="*/ 14 w 5664"/>
              <a:gd name="connsiteY67" fmla="*/ 490 h 9125"/>
              <a:gd name="connsiteX68" fmla="*/ 9 w 5664"/>
              <a:gd name="connsiteY68" fmla="*/ 475 h 9125"/>
              <a:gd name="connsiteX69" fmla="*/ 4 w 5664"/>
              <a:gd name="connsiteY69" fmla="*/ 458 h 9125"/>
              <a:gd name="connsiteX70" fmla="*/ 1 w 5664"/>
              <a:gd name="connsiteY70" fmla="*/ 439 h 9125"/>
              <a:gd name="connsiteX71" fmla="*/ 0 w 5664"/>
              <a:gd name="connsiteY71" fmla="*/ 418 h 9125"/>
              <a:gd name="connsiteX72" fmla="*/ 1 w 5664"/>
              <a:gd name="connsiteY72" fmla="*/ 395 h 9125"/>
              <a:gd name="connsiteX73" fmla="*/ 4 w 5664"/>
              <a:gd name="connsiteY73" fmla="*/ 348 h 9125"/>
              <a:gd name="connsiteX74" fmla="*/ 9 w 5664"/>
              <a:gd name="connsiteY74" fmla="*/ 305 h 9125"/>
              <a:gd name="connsiteX75" fmla="*/ 14 w 5664"/>
              <a:gd name="connsiteY75" fmla="*/ 268 h 9125"/>
              <a:gd name="connsiteX76" fmla="*/ 22 w 5664"/>
              <a:gd name="connsiteY76" fmla="*/ 233 h 9125"/>
              <a:gd name="connsiteX77" fmla="*/ 7 w 5664"/>
              <a:gd name="connsiteY77" fmla="*/ 0 h 9125"/>
              <a:gd name="connsiteX0" fmla="*/ 5664 w 5664"/>
              <a:gd name="connsiteY0" fmla="*/ 28 h 9125"/>
              <a:gd name="connsiteX1" fmla="*/ 5663 w 5664"/>
              <a:gd name="connsiteY1" fmla="*/ 21 h 9125"/>
              <a:gd name="connsiteX2" fmla="*/ 5664 w 5664"/>
              <a:gd name="connsiteY2" fmla="*/ 327 h 9125"/>
              <a:gd name="connsiteX3" fmla="*/ 5664 w 5664"/>
              <a:gd name="connsiteY3" fmla="*/ 516 h 9125"/>
              <a:gd name="connsiteX4" fmla="*/ 5491 w 5664"/>
              <a:gd name="connsiteY4" fmla="*/ 918 h 9125"/>
              <a:gd name="connsiteX5" fmla="*/ 5585 w 5664"/>
              <a:gd name="connsiteY5" fmla="*/ 1414 h 9125"/>
              <a:gd name="connsiteX6" fmla="*/ 5523 w 5664"/>
              <a:gd name="connsiteY6" fmla="*/ 1573 h 9125"/>
              <a:gd name="connsiteX7" fmla="*/ 5539 w 5664"/>
              <a:gd name="connsiteY7" fmla="*/ 1778 h 9125"/>
              <a:gd name="connsiteX8" fmla="*/ 5443 w 5664"/>
              <a:gd name="connsiteY8" fmla="*/ 2361 h 9125"/>
              <a:gd name="connsiteX9" fmla="*/ 5318 w 5664"/>
              <a:gd name="connsiteY9" fmla="*/ 3307 h 9125"/>
              <a:gd name="connsiteX10" fmla="*/ 5096 w 5664"/>
              <a:gd name="connsiteY10" fmla="*/ 3607 h 9125"/>
              <a:gd name="connsiteX11" fmla="*/ 4923 w 5664"/>
              <a:gd name="connsiteY11" fmla="*/ 4142 h 9125"/>
              <a:gd name="connsiteX12" fmla="*/ 4779 w 5664"/>
              <a:gd name="connsiteY12" fmla="*/ 4442 h 9125"/>
              <a:gd name="connsiteX13" fmla="*/ 4685 w 5664"/>
              <a:gd name="connsiteY13" fmla="*/ 4774 h 9125"/>
              <a:gd name="connsiteX14" fmla="*/ 4669 w 5664"/>
              <a:gd name="connsiteY14" fmla="*/ 5136 h 9125"/>
              <a:gd name="connsiteX15" fmla="*/ 4479 w 5664"/>
              <a:gd name="connsiteY15" fmla="*/ 5468 h 9125"/>
              <a:gd name="connsiteX16" fmla="*/ 4495 w 5664"/>
              <a:gd name="connsiteY16" fmla="*/ 5578 h 9125"/>
              <a:gd name="connsiteX17" fmla="*/ 4385 w 5664"/>
              <a:gd name="connsiteY17" fmla="*/ 5751 h 9125"/>
              <a:gd name="connsiteX18" fmla="*/ 4290 w 5664"/>
              <a:gd name="connsiteY18" fmla="*/ 6098 h 9125"/>
              <a:gd name="connsiteX19" fmla="*/ 4290 w 5664"/>
              <a:gd name="connsiteY19" fmla="*/ 6367 h 9125"/>
              <a:gd name="connsiteX20" fmla="*/ 4322 w 5664"/>
              <a:gd name="connsiteY20" fmla="*/ 6713 h 9125"/>
              <a:gd name="connsiteX21" fmla="*/ 4164 w 5664"/>
              <a:gd name="connsiteY21" fmla="*/ 6918 h 9125"/>
              <a:gd name="connsiteX22" fmla="*/ 4053 w 5664"/>
              <a:gd name="connsiteY22" fmla="*/ 7250 h 9125"/>
              <a:gd name="connsiteX23" fmla="*/ 3801 w 5664"/>
              <a:gd name="connsiteY23" fmla="*/ 7532 h 9125"/>
              <a:gd name="connsiteX24" fmla="*/ 3739 w 5664"/>
              <a:gd name="connsiteY24" fmla="*/ 7817 h 9125"/>
              <a:gd name="connsiteX25" fmla="*/ 3599 w 5664"/>
              <a:gd name="connsiteY25" fmla="*/ 8101 h 9125"/>
              <a:gd name="connsiteX26" fmla="*/ 3536 w 5664"/>
              <a:gd name="connsiteY26" fmla="*/ 8321 h 9125"/>
              <a:gd name="connsiteX27" fmla="*/ 3505 w 5664"/>
              <a:gd name="connsiteY27" fmla="*/ 8699 h 9125"/>
              <a:gd name="connsiteX28" fmla="*/ 3276 w 5664"/>
              <a:gd name="connsiteY28" fmla="*/ 8873 h 9125"/>
              <a:gd name="connsiteX29" fmla="*/ 3048 w 5664"/>
              <a:gd name="connsiteY29" fmla="*/ 9031 h 9125"/>
              <a:gd name="connsiteX30" fmla="*/ 2812 w 5664"/>
              <a:gd name="connsiteY30" fmla="*/ 9125 h 9125"/>
              <a:gd name="connsiteX31" fmla="*/ 2464 w 5664"/>
              <a:gd name="connsiteY31" fmla="*/ 9125 h 9125"/>
              <a:gd name="connsiteX32" fmla="*/ 2150 w 5664"/>
              <a:gd name="connsiteY32" fmla="*/ 8842 h 9125"/>
              <a:gd name="connsiteX33" fmla="*/ 1991 w 5664"/>
              <a:gd name="connsiteY33" fmla="*/ 8558 h 9125"/>
              <a:gd name="connsiteX34" fmla="*/ 1944 w 5664"/>
              <a:gd name="connsiteY34" fmla="*/ 8290 h 9125"/>
              <a:gd name="connsiteX35" fmla="*/ 1637 w 5664"/>
              <a:gd name="connsiteY35" fmla="*/ 7990 h 9125"/>
              <a:gd name="connsiteX36" fmla="*/ 1503 w 5664"/>
              <a:gd name="connsiteY36" fmla="*/ 7772 h 9125"/>
              <a:gd name="connsiteX37" fmla="*/ 1543 w 5664"/>
              <a:gd name="connsiteY37" fmla="*/ 7541 h 9125"/>
              <a:gd name="connsiteX38" fmla="*/ 1354 w 5664"/>
              <a:gd name="connsiteY38" fmla="*/ 7020 h 9125"/>
              <a:gd name="connsiteX39" fmla="*/ 1154 w 5664"/>
              <a:gd name="connsiteY39" fmla="*/ 6224 h 9125"/>
              <a:gd name="connsiteX40" fmla="*/ 1211 w 5664"/>
              <a:gd name="connsiteY40" fmla="*/ 5625 h 9125"/>
              <a:gd name="connsiteX41" fmla="*/ 933 w 5664"/>
              <a:gd name="connsiteY41" fmla="*/ 5057 h 9125"/>
              <a:gd name="connsiteX42" fmla="*/ 885 w 5664"/>
              <a:gd name="connsiteY42" fmla="*/ 4679 h 9125"/>
              <a:gd name="connsiteX43" fmla="*/ 857 w 5664"/>
              <a:gd name="connsiteY43" fmla="*/ 4372 h 9125"/>
              <a:gd name="connsiteX44" fmla="*/ 588 w 5664"/>
              <a:gd name="connsiteY44" fmla="*/ 4064 h 9125"/>
              <a:gd name="connsiteX45" fmla="*/ 526 w 5664"/>
              <a:gd name="connsiteY45" fmla="*/ 3733 h 9125"/>
              <a:gd name="connsiteX46" fmla="*/ 399 w 5664"/>
              <a:gd name="connsiteY46" fmla="*/ 3071 h 9125"/>
              <a:gd name="connsiteX47" fmla="*/ 337 w 5664"/>
              <a:gd name="connsiteY47" fmla="*/ 2597 h 9125"/>
              <a:gd name="connsiteX48" fmla="*/ 226 w 5664"/>
              <a:gd name="connsiteY48" fmla="*/ 2377 h 9125"/>
              <a:gd name="connsiteX49" fmla="*/ 226 w 5664"/>
              <a:gd name="connsiteY49" fmla="*/ 1935 h 9125"/>
              <a:gd name="connsiteX50" fmla="*/ 133 w 5664"/>
              <a:gd name="connsiteY50" fmla="*/ 1667 h 9125"/>
              <a:gd name="connsiteX51" fmla="*/ 133 w 5664"/>
              <a:gd name="connsiteY51" fmla="*/ 1305 h 9125"/>
              <a:gd name="connsiteX52" fmla="*/ 22 w 5664"/>
              <a:gd name="connsiteY52" fmla="*/ 1084 h 9125"/>
              <a:gd name="connsiteX53" fmla="*/ 22 w 5664"/>
              <a:gd name="connsiteY53" fmla="*/ 722 h 9125"/>
              <a:gd name="connsiteX54" fmla="*/ 22 w 5664"/>
              <a:gd name="connsiteY54" fmla="*/ 722 h 9125"/>
              <a:gd name="connsiteX55" fmla="*/ 29 w 5664"/>
              <a:gd name="connsiteY55" fmla="*/ 693 h 9125"/>
              <a:gd name="connsiteX56" fmla="*/ 35 w 5664"/>
              <a:gd name="connsiteY56" fmla="*/ 664 h 9125"/>
              <a:gd name="connsiteX57" fmla="*/ 39 w 5664"/>
              <a:gd name="connsiteY57" fmla="*/ 628 h 9125"/>
              <a:gd name="connsiteX58" fmla="*/ 42 w 5664"/>
              <a:gd name="connsiteY58" fmla="*/ 591 h 9125"/>
              <a:gd name="connsiteX59" fmla="*/ 43 w 5664"/>
              <a:gd name="connsiteY59" fmla="*/ 573 h 9125"/>
              <a:gd name="connsiteX60" fmla="*/ 42 w 5664"/>
              <a:gd name="connsiteY60" fmla="*/ 555 h 9125"/>
              <a:gd name="connsiteX61" fmla="*/ 39 w 5664"/>
              <a:gd name="connsiteY61" fmla="*/ 539 h 9125"/>
              <a:gd name="connsiteX62" fmla="*/ 35 w 5664"/>
              <a:gd name="connsiteY62" fmla="*/ 523 h 9125"/>
              <a:gd name="connsiteX63" fmla="*/ 29 w 5664"/>
              <a:gd name="connsiteY63" fmla="*/ 511 h 9125"/>
              <a:gd name="connsiteX64" fmla="*/ 22 w 5664"/>
              <a:gd name="connsiteY64" fmla="*/ 500 h 9125"/>
              <a:gd name="connsiteX65" fmla="*/ 22 w 5664"/>
              <a:gd name="connsiteY65" fmla="*/ 500 h 9125"/>
              <a:gd name="connsiteX66" fmla="*/ 17 w 5664"/>
              <a:gd name="connsiteY66" fmla="*/ 496 h 9125"/>
              <a:gd name="connsiteX67" fmla="*/ 14 w 5664"/>
              <a:gd name="connsiteY67" fmla="*/ 490 h 9125"/>
              <a:gd name="connsiteX68" fmla="*/ 9 w 5664"/>
              <a:gd name="connsiteY68" fmla="*/ 475 h 9125"/>
              <a:gd name="connsiteX69" fmla="*/ 4 w 5664"/>
              <a:gd name="connsiteY69" fmla="*/ 458 h 9125"/>
              <a:gd name="connsiteX70" fmla="*/ 1 w 5664"/>
              <a:gd name="connsiteY70" fmla="*/ 439 h 9125"/>
              <a:gd name="connsiteX71" fmla="*/ 0 w 5664"/>
              <a:gd name="connsiteY71" fmla="*/ 418 h 9125"/>
              <a:gd name="connsiteX72" fmla="*/ 1 w 5664"/>
              <a:gd name="connsiteY72" fmla="*/ 395 h 9125"/>
              <a:gd name="connsiteX73" fmla="*/ 4 w 5664"/>
              <a:gd name="connsiteY73" fmla="*/ 348 h 9125"/>
              <a:gd name="connsiteX74" fmla="*/ 9 w 5664"/>
              <a:gd name="connsiteY74" fmla="*/ 305 h 9125"/>
              <a:gd name="connsiteX75" fmla="*/ 14 w 5664"/>
              <a:gd name="connsiteY75" fmla="*/ 268 h 9125"/>
              <a:gd name="connsiteX76" fmla="*/ 22 w 5664"/>
              <a:gd name="connsiteY76" fmla="*/ 233 h 9125"/>
              <a:gd name="connsiteX77" fmla="*/ 7 w 5664"/>
              <a:gd name="connsiteY77" fmla="*/ 0 h 9125"/>
              <a:gd name="connsiteX0" fmla="*/ 5664 w 5664"/>
              <a:gd name="connsiteY0" fmla="*/ 28 h 9125"/>
              <a:gd name="connsiteX1" fmla="*/ 5663 w 5664"/>
              <a:gd name="connsiteY1" fmla="*/ 21 h 9125"/>
              <a:gd name="connsiteX2" fmla="*/ 5664 w 5664"/>
              <a:gd name="connsiteY2" fmla="*/ 327 h 9125"/>
              <a:gd name="connsiteX3" fmla="*/ 5664 w 5664"/>
              <a:gd name="connsiteY3" fmla="*/ 516 h 9125"/>
              <a:gd name="connsiteX4" fmla="*/ 5491 w 5664"/>
              <a:gd name="connsiteY4" fmla="*/ 918 h 9125"/>
              <a:gd name="connsiteX5" fmla="*/ 5585 w 5664"/>
              <a:gd name="connsiteY5" fmla="*/ 1414 h 9125"/>
              <a:gd name="connsiteX6" fmla="*/ 5523 w 5664"/>
              <a:gd name="connsiteY6" fmla="*/ 1573 h 9125"/>
              <a:gd name="connsiteX7" fmla="*/ 5539 w 5664"/>
              <a:gd name="connsiteY7" fmla="*/ 1778 h 9125"/>
              <a:gd name="connsiteX8" fmla="*/ 5443 w 5664"/>
              <a:gd name="connsiteY8" fmla="*/ 2361 h 9125"/>
              <a:gd name="connsiteX9" fmla="*/ 5318 w 5664"/>
              <a:gd name="connsiteY9" fmla="*/ 3307 h 9125"/>
              <a:gd name="connsiteX10" fmla="*/ 5096 w 5664"/>
              <a:gd name="connsiteY10" fmla="*/ 3607 h 9125"/>
              <a:gd name="connsiteX11" fmla="*/ 4923 w 5664"/>
              <a:gd name="connsiteY11" fmla="*/ 4142 h 9125"/>
              <a:gd name="connsiteX12" fmla="*/ 4779 w 5664"/>
              <a:gd name="connsiteY12" fmla="*/ 4442 h 9125"/>
              <a:gd name="connsiteX13" fmla="*/ 4685 w 5664"/>
              <a:gd name="connsiteY13" fmla="*/ 4774 h 9125"/>
              <a:gd name="connsiteX14" fmla="*/ 4669 w 5664"/>
              <a:gd name="connsiteY14" fmla="*/ 5136 h 9125"/>
              <a:gd name="connsiteX15" fmla="*/ 4479 w 5664"/>
              <a:gd name="connsiteY15" fmla="*/ 5468 h 9125"/>
              <a:gd name="connsiteX16" fmla="*/ 4495 w 5664"/>
              <a:gd name="connsiteY16" fmla="*/ 5578 h 9125"/>
              <a:gd name="connsiteX17" fmla="*/ 4385 w 5664"/>
              <a:gd name="connsiteY17" fmla="*/ 5751 h 9125"/>
              <a:gd name="connsiteX18" fmla="*/ 4290 w 5664"/>
              <a:gd name="connsiteY18" fmla="*/ 6098 h 9125"/>
              <a:gd name="connsiteX19" fmla="*/ 4290 w 5664"/>
              <a:gd name="connsiteY19" fmla="*/ 6367 h 9125"/>
              <a:gd name="connsiteX20" fmla="*/ 4322 w 5664"/>
              <a:gd name="connsiteY20" fmla="*/ 6713 h 9125"/>
              <a:gd name="connsiteX21" fmla="*/ 4164 w 5664"/>
              <a:gd name="connsiteY21" fmla="*/ 6918 h 9125"/>
              <a:gd name="connsiteX22" fmla="*/ 4053 w 5664"/>
              <a:gd name="connsiteY22" fmla="*/ 7250 h 9125"/>
              <a:gd name="connsiteX23" fmla="*/ 3801 w 5664"/>
              <a:gd name="connsiteY23" fmla="*/ 7532 h 9125"/>
              <a:gd name="connsiteX24" fmla="*/ 3739 w 5664"/>
              <a:gd name="connsiteY24" fmla="*/ 7817 h 9125"/>
              <a:gd name="connsiteX25" fmla="*/ 3599 w 5664"/>
              <a:gd name="connsiteY25" fmla="*/ 8101 h 9125"/>
              <a:gd name="connsiteX26" fmla="*/ 3536 w 5664"/>
              <a:gd name="connsiteY26" fmla="*/ 8321 h 9125"/>
              <a:gd name="connsiteX27" fmla="*/ 3505 w 5664"/>
              <a:gd name="connsiteY27" fmla="*/ 8699 h 9125"/>
              <a:gd name="connsiteX28" fmla="*/ 3276 w 5664"/>
              <a:gd name="connsiteY28" fmla="*/ 8873 h 9125"/>
              <a:gd name="connsiteX29" fmla="*/ 3048 w 5664"/>
              <a:gd name="connsiteY29" fmla="*/ 9031 h 9125"/>
              <a:gd name="connsiteX30" fmla="*/ 2812 w 5664"/>
              <a:gd name="connsiteY30" fmla="*/ 9125 h 9125"/>
              <a:gd name="connsiteX31" fmla="*/ 2464 w 5664"/>
              <a:gd name="connsiteY31" fmla="*/ 9125 h 9125"/>
              <a:gd name="connsiteX32" fmla="*/ 2150 w 5664"/>
              <a:gd name="connsiteY32" fmla="*/ 8842 h 9125"/>
              <a:gd name="connsiteX33" fmla="*/ 1991 w 5664"/>
              <a:gd name="connsiteY33" fmla="*/ 8558 h 9125"/>
              <a:gd name="connsiteX34" fmla="*/ 1944 w 5664"/>
              <a:gd name="connsiteY34" fmla="*/ 8290 h 9125"/>
              <a:gd name="connsiteX35" fmla="*/ 1637 w 5664"/>
              <a:gd name="connsiteY35" fmla="*/ 7990 h 9125"/>
              <a:gd name="connsiteX36" fmla="*/ 1503 w 5664"/>
              <a:gd name="connsiteY36" fmla="*/ 7772 h 9125"/>
              <a:gd name="connsiteX37" fmla="*/ 1543 w 5664"/>
              <a:gd name="connsiteY37" fmla="*/ 7541 h 9125"/>
              <a:gd name="connsiteX38" fmla="*/ 1354 w 5664"/>
              <a:gd name="connsiteY38" fmla="*/ 7020 h 9125"/>
              <a:gd name="connsiteX39" fmla="*/ 1154 w 5664"/>
              <a:gd name="connsiteY39" fmla="*/ 6224 h 9125"/>
              <a:gd name="connsiteX40" fmla="*/ 1211 w 5664"/>
              <a:gd name="connsiteY40" fmla="*/ 5625 h 9125"/>
              <a:gd name="connsiteX41" fmla="*/ 933 w 5664"/>
              <a:gd name="connsiteY41" fmla="*/ 5057 h 9125"/>
              <a:gd name="connsiteX42" fmla="*/ 885 w 5664"/>
              <a:gd name="connsiteY42" fmla="*/ 4679 h 9125"/>
              <a:gd name="connsiteX43" fmla="*/ 857 w 5664"/>
              <a:gd name="connsiteY43" fmla="*/ 4372 h 9125"/>
              <a:gd name="connsiteX44" fmla="*/ 588 w 5664"/>
              <a:gd name="connsiteY44" fmla="*/ 4064 h 9125"/>
              <a:gd name="connsiteX45" fmla="*/ 526 w 5664"/>
              <a:gd name="connsiteY45" fmla="*/ 3733 h 9125"/>
              <a:gd name="connsiteX46" fmla="*/ 399 w 5664"/>
              <a:gd name="connsiteY46" fmla="*/ 3071 h 9125"/>
              <a:gd name="connsiteX47" fmla="*/ 337 w 5664"/>
              <a:gd name="connsiteY47" fmla="*/ 2597 h 9125"/>
              <a:gd name="connsiteX48" fmla="*/ 226 w 5664"/>
              <a:gd name="connsiteY48" fmla="*/ 2377 h 9125"/>
              <a:gd name="connsiteX49" fmla="*/ 226 w 5664"/>
              <a:gd name="connsiteY49" fmla="*/ 1935 h 9125"/>
              <a:gd name="connsiteX50" fmla="*/ 133 w 5664"/>
              <a:gd name="connsiteY50" fmla="*/ 1667 h 9125"/>
              <a:gd name="connsiteX51" fmla="*/ 133 w 5664"/>
              <a:gd name="connsiteY51" fmla="*/ 1305 h 9125"/>
              <a:gd name="connsiteX52" fmla="*/ 22 w 5664"/>
              <a:gd name="connsiteY52" fmla="*/ 1084 h 9125"/>
              <a:gd name="connsiteX53" fmla="*/ 22 w 5664"/>
              <a:gd name="connsiteY53" fmla="*/ 722 h 9125"/>
              <a:gd name="connsiteX54" fmla="*/ 22 w 5664"/>
              <a:gd name="connsiteY54" fmla="*/ 722 h 9125"/>
              <a:gd name="connsiteX55" fmla="*/ 29 w 5664"/>
              <a:gd name="connsiteY55" fmla="*/ 693 h 9125"/>
              <a:gd name="connsiteX56" fmla="*/ 35 w 5664"/>
              <a:gd name="connsiteY56" fmla="*/ 664 h 9125"/>
              <a:gd name="connsiteX57" fmla="*/ 39 w 5664"/>
              <a:gd name="connsiteY57" fmla="*/ 628 h 9125"/>
              <a:gd name="connsiteX58" fmla="*/ 42 w 5664"/>
              <a:gd name="connsiteY58" fmla="*/ 591 h 9125"/>
              <a:gd name="connsiteX59" fmla="*/ 43 w 5664"/>
              <a:gd name="connsiteY59" fmla="*/ 573 h 9125"/>
              <a:gd name="connsiteX60" fmla="*/ 42 w 5664"/>
              <a:gd name="connsiteY60" fmla="*/ 555 h 9125"/>
              <a:gd name="connsiteX61" fmla="*/ 39 w 5664"/>
              <a:gd name="connsiteY61" fmla="*/ 539 h 9125"/>
              <a:gd name="connsiteX62" fmla="*/ 35 w 5664"/>
              <a:gd name="connsiteY62" fmla="*/ 523 h 9125"/>
              <a:gd name="connsiteX63" fmla="*/ 29 w 5664"/>
              <a:gd name="connsiteY63" fmla="*/ 511 h 9125"/>
              <a:gd name="connsiteX64" fmla="*/ 22 w 5664"/>
              <a:gd name="connsiteY64" fmla="*/ 500 h 9125"/>
              <a:gd name="connsiteX65" fmla="*/ 22 w 5664"/>
              <a:gd name="connsiteY65" fmla="*/ 500 h 9125"/>
              <a:gd name="connsiteX66" fmla="*/ 17 w 5664"/>
              <a:gd name="connsiteY66" fmla="*/ 496 h 9125"/>
              <a:gd name="connsiteX67" fmla="*/ 14 w 5664"/>
              <a:gd name="connsiteY67" fmla="*/ 490 h 9125"/>
              <a:gd name="connsiteX68" fmla="*/ 9 w 5664"/>
              <a:gd name="connsiteY68" fmla="*/ 475 h 9125"/>
              <a:gd name="connsiteX69" fmla="*/ 4 w 5664"/>
              <a:gd name="connsiteY69" fmla="*/ 458 h 9125"/>
              <a:gd name="connsiteX70" fmla="*/ 1 w 5664"/>
              <a:gd name="connsiteY70" fmla="*/ 439 h 9125"/>
              <a:gd name="connsiteX71" fmla="*/ 0 w 5664"/>
              <a:gd name="connsiteY71" fmla="*/ 418 h 9125"/>
              <a:gd name="connsiteX72" fmla="*/ 1 w 5664"/>
              <a:gd name="connsiteY72" fmla="*/ 395 h 9125"/>
              <a:gd name="connsiteX73" fmla="*/ 4 w 5664"/>
              <a:gd name="connsiteY73" fmla="*/ 348 h 9125"/>
              <a:gd name="connsiteX74" fmla="*/ 9 w 5664"/>
              <a:gd name="connsiteY74" fmla="*/ 305 h 9125"/>
              <a:gd name="connsiteX75" fmla="*/ 14 w 5664"/>
              <a:gd name="connsiteY75" fmla="*/ 268 h 9125"/>
              <a:gd name="connsiteX76" fmla="*/ 22 w 5664"/>
              <a:gd name="connsiteY76" fmla="*/ 233 h 9125"/>
              <a:gd name="connsiteX77" fmla="*/ 7 w 5664"/>
              <a:gd name="connsiteY77" fmla="*/ 0 h 9125"/>
              <a:gd name="connsiteX78" fmla="*/ 5664 w 5664"/>
              <a:gd name="connsiteY78" fmla="*/ 28 h 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664" h="9125">
                <a:moveTo>
                  <a:pt x="5664" y="28"/>
                </a:moveTo>
                <a:cubicBezTo>
                  <a:pt x="5664" y="26"/>
                  <a:pt x="5663" y="23"/>
                  <a:pt x="5663" y="21"/>
                </a:cubicBezTo>
                <a:cubicBezTo>
                  <a:pt x="5663" y="123"/>
                  <a:pt x="5664" y="225"/>
                  <a:pt x="5664" y="327"/>
                </a:cubicBezTo>
                <a:lnTo>
                  <a:pt x="5664" y="516"/>
                </a:lnTo>
                <a:cubicBezTo>
                  <a:pt x="5606" y="650"/>
                  <a:pt x="5549" y="784"/>
                  <a:pt x="5491" y="918"/>
                </a:cubicBezTo>
                <a:cubicBezTo>
                  <a:pt x="5522" y="1083"/>
                  <a:pt x="5554" y="1249"/>
                  <a:pt x="5585" y="1414"/>
                </a:cubicBezTo>
                <a:cubicBezTo>
                  <a:pt x="5564" y="1467"/>
                  <a:pt x="5544" y="1520"/>
                  <a:pt x="5523" y="1573"/>
                </a:cubicBezTo>
                <a:cubicBezTo>
                  <a:pt x="5528" y="1641"/>
                  <a:pt x="5534" y="1710"/>
                  <a:pt x="5539" y="1778"/>
                </a:cubicBezTo>
                <a:cubicBezTo>
                  <a:pt x="5507" y="1972"/>
                  <a:pt x="5475" y="2167"/>
                  <a:pt x="5443" y="2361"/>
                </a:cubicBezTo>
                <a:cubicBezTo>
                  <a:pt x="5401" y="2676"/>
                  <a:pt x="5360" y="2992"/>
                  <a:pt x="5318" y="3307"/>
                </a:cubicBezTo>
                <a:lnTo>
                  <a:pt x="5096" y="3607"/>
                </a:lnTo>
                <a:cubicBezTo>
                  <a:pt x="5038" y="3785"/>
                  <a:pt x="4981" y="3964"/>
                  <a:pt x="4923" y="4142"/>
                </a:cubicBezTo>
                <a:lnTo>
                  <a:pt x="4779" y="4442"/>
                </a:lnTo>
                <a:cubicBezTo>
                  <a:pt x="4748" y="4553"/>
                  <a:pt x="4716" y="4663"/>
                  <a:pt x="4685" y="4774"/>
                </a:cubicBezTo>
                <a:cubicBezTo>
                  <a:pt x="4680" y="4895"/>
                  <a:pt x="4674" y="5015"/>
                  <a:pt x="4669" y="5136"/>
                </a:cubicBezTo>
                <a:cubicBezTo>
                  <a:pt x="4606" y="5247"/>
                  <a:pt x="4542" y="5357"/>
                  <a:pt x="4479" y="5468"/>
                </a:cubicBezTo>
                <a:cubicBezTo>
                  <a:pt x="4484" y="5505"/>
                  <a:pt x="4490" y="5541"/>
                  <a:pt x="4495" y="5578"/>
                </a:cubicBezTo>
                <a:lnTo>
                  <a:pt x="4385" y="5751"/>
                </a:lnTo>
                <a:cubicBezTo>
                  <a:pt x="4353" y="5867"/>
                  <a:pt x="4322" y="5982"/>
                  <a:pt x="4290" y="6098"/>
                </a:cubicBezTo>
                <a:lnTo>
                  <a:pt x="4290" y="6367"/>
                </a:lnTo>
                <a:cubicBezTo>
                  <a:pt x="4301" y="6482"/>
                  <a:pt x="4311" y="6598"/>
                  <a:pt x="4322" y="6713"/>
                </a:cubicBezTo>
                <a:cubicBezTo>
                  <a:pt x="4269" y="6781"/>
                  <a:pt x="4217" y="6850"/>
                  <a:pt x="4164" y="6918"/>
                </a:cubicBezTo>
                <a:lnTo>
                  <a:pt x="4053" y="7250"/>
                </a:lnTo>
                <a:lnTo>
                  <a:pt x="3801" y="7532"/>
                </a:lnTo>
                <a:cubicBezTo>
                  <a:pt x="3780" y="7627"/>
                  <a:pt x="3760" y="7722"/>
                  <a:pt x="3739" y="7817"/>
                </a:cubicBezTo>
                <a:lnTo>
                  <a:pt x="3599" y="8101"/>
                </a:lnTo>
                <a:cubicBezTo>
                  <a:pt x="3578" y="8174"/>
                  <a:pt x="3557" y="8248"/>
                  <a:pt x="3536" y="8321"/>
                </a:cubicBezTo>
                <a:cubicBezTo>
                  <a:pt x="3526" y="8447"/>
                  <a:pt x="3515" y="8573"/>
                  <a:pt x="3505" y="8699"/>
                </a:cubicBezTo>
                <a:lnTo>
                  <a:pt x="3276" y="8873"/>
                </a:lnTo>
                <a:lnTo>
                  <a:pt x="3048" y="9031"/>
                </a:lnTo>
                <a:lnTo>
                  <a:pt x="2812" y="9125"/>
                </a:lnTo>
                <a:lnTo>
                  <a:pt x="2464" y="9125"/>
                </a:lnTo>
                <a:lnTo>
                  <a:pt x="2150" y="8842"/>
                </a:lnTo>
                <a:lnTo>
                  <a:pt x="1991" y="8558"/>
                </a:lnTo>
                <a:cubicBezTo>
                  <a:pt x="1975" y="8469"/>
                  <a:pt x="1960" y="8379"/>
                  <a:pt x="1944" y="8290"/>
                </a:cubicBezTo>
                <a:lnTo>
                  <a:pt x="1637" y="7990"/>
                </a:lnTo>
                <a:lnTo>
                  <a:pt x="1503" y="7772"/>
                </a:lnTo>
                <a:cubicBezTo>
                  <a:pt x="1516" y="7695"/>
                  <a:pt x="1530" y="7618"/>
                  <a:pt x="1543" y="7541"/>
                </a:cubicBezTo>
                <a:lnTo>
                  <a:pt x="1354" y="7020"/>
                </a:lnTo>
                <a:cubicBezTo>
                  <a:pt x="1287" y="6755"/>
                  <a:pt x="1221" y="6489"/>
                  <a:pt x="1154" y="6224"/>
                </a:cubicBezTo>
                <a:cubicBezTo>
                  <a:pt x="1173" y="6024"/>
                  <a:pt x="1192" y="5825"/>
                  <a:pt x="1211" y="5625"/>
                </a:cubicBezTo>
                <a:cubicBezTo>
                  <a:pt x="1118" y="5436"/>
                  <a:pt x="1026" y="5246"/>
                  <a:pt x="933" y="5057"/>
                </a:cubicBezTo>
                <a:lnTo>
                  <a:pt x="885" y="4679"/>
                </a:lnTo>
                <a:cubicBezTo>
                  <a:pt x="876" y="4577"/>
                  <a:pt x="866" y="4474"/>
                  <a:pt x="857" y="4372"/>
                </a:cubicBezTo>
                <a:lnTo>
                  <a:pt x="588" y="4064"/>
                </a:lnTo>
                <a:cubicBezTo>
                  <a:pt x="567" y="3954"/>
                  <a:pt x="547" y="3843"/>
                  <a:pt x="526" y="3733"/>
                </a:cubicBezTo>
                <a:cubicBezTo>
                  <a:pt x="484" y="3512"/>
                  <a:pt x="441" y="3292"/>
                  <a:pt x="399" y="3071"/>
                </a:cubicBezTo>
                <a:cubicBezTo>
                  <a:pt x="378" y="2913"/>
                  <a:pt x="358" y="2755"/>
                  <a:pt x="337" y="2597"/>
                </a:cubicBezTo>
                <a:lnTo>
                  <a:pt x="226" y="2377"/>
                </a:lnTo>
                <a:lnTo>
                  <a:pt x="226" y="1935"/>
                </a:lnTo>
                <a:cubicBezTo>
                  <a:pt x="195" y="1846"/>
                  <a:pt x="164" y="1756"/>
                  <a:pt x="133" y="1667"/>
                </a:cubicBezTo>
                <a:lnTo>
                  <a:pt x="133" y="1305"/>
                </a:lnTo>
                <a:lnTo>
                  <a:pt x="22" y="1084"/>
                </a:lnTo>
                <a:lnTo>
                  <a:pt x="22" y="722"/>
                </a:lnTo>
                <a:lnTo>
                  <a:pt x="22" y="722"/>
                </a:lnTo>
                <a:cubicBezTo>
                  <a:pt x="24" y="712"/>
                  <a:pt x="27" y="703"/>
                  <a:pt x="29" y="693"/>
                </a:cubicBezTo>
                <a:cubicBezTo>
                  <a:pt x="31" y="683"/>
                  <a:pt x="33" y="674"/>
                  <a:pt x="35" y="664"/>
                </a:cubicBezTo>
                <a:cubicBezTo>
                  <a:pt x="36" y="652"/>
                  <a:pt x="38" y="640"/>
                  <a:pt x="39" y="628"/>
                </a:cubicBezTo>
                <a:cubicBezTo>
                  <a:pt x="40" y="616"/>
                  <a:pt x="41" y="603"/>
                  <a:pt x="42" y="591"/>
                </a:cubicBezTo>
                <a:cubicBezTo>
                  <a:pt x="42" y="585"/>
                  <a:pt x="43" y="579"/>
                  <a:pt x="43" y="573"/>
                </a:cubicBezTo>
                <a:cubicBezTo>
                  <a:pt x="43" y="567"/>
                  <a:pt x="42" y="561"/>
                  <a:pt x="42" y="555"/>
                </a:cubicBezTo>
                <a:cubicBezTo>
                  <a:pt x="41" y="550"/>
                  <a:pt x="40" y="544"/>
                  <a:pt x="39" y="539"/>
                </a:cubicBezTo>
                <a:cubicBezTo>
                  <a:pt x="38" y="534"/>
                  <a:pt x="36" y="528"/>
                  <a:pt x="35" y="523"/>
                </a:cubicBezTo>
                <a:lnTo>
                  <a:pt x="29" y="511"/>
                </a:lnTo>
                <a:cubicBezTo>
                  <a:pt x="27" y="507"/>
                  <a:pt x="24" y="504"/>
                  <a:pt x="22" y="500"/>
                </a:cubicBezTo>
                <a:lnTo>
                  <a:pt x="22" y="500"/>
                </a:lnTo>
                <a:cubicBezTo>
                  <a:pt x="20" y="499"/>
                  <a:pt x="19" y="497"/>
                  <a:pt x="17" y="496"/>
                </a:cubicBezTo>
                <a:lnTo>
                  <a:pt x="14" y="490"/>
                </a:lnTo>
                <a:cubicBezTo>
                  <a:pt x="12" y="485"/>
                  <a:pt x="11" y="480"/>
                  <a:pt x="9" y="475"/>
                </a:cubicBezTo>
                <a:cubicBezTo>
                  <a:pt x="7" y="469"/>
                  <a:pt x="6" y="464"/>
                  <a:pt x="4" y="458"/>
                </a:cubicBezTo>
                <a:cubicBezTo>
                  <a:pt x="3" y="452"/>
                  <a:pt x="2" y="445"/>
                  <a:pt x="1" y="439"/>
                </a:cubicBezTo>
                <a:cubicBezTo>
                  <a:pt x="1" y="432"/>
                  <a:pt x="0" y="425"/>
                  <a:pt x="0" y="418"/>
                </a:cubicBezTo>
                <a:cubicBezTo>
                  <a:pt x="0" y="410"/>
                  <a:pt x="1" y="403"/>
                  <a:pt x="1" y="395"/>
                </a:cubicBezTo>
                <a:cubicBezTo>
                  <a:pt x="2" y="379"/>
                  <a:pt x="3" y="364"/>
                  <a:pt x="4" y="348"/>
                </a:cubicBezTo>
                <a:cubicBezTo>
                  <a:pt x="6" y="334"/>
                  <a:pt x="7" y="319"/>
                  <a:pt x="9" y="305"/>
                </a:cubicBezTo>
                <a:cubicBezTo>
                  <a:pt x="11" y="293"/>
                  <a:pt x="12" y="280"/>
                  <a:pt x="14" y="268"/>
                </a:cubicBezTo>
                <a:cubicBezTo>
                  <a:pt x="17" y="256"/>
                  <a:pt x="19" y="245"/>
                  <a:pt x="22" y="233"/>
                </a:cubicBezTo>
                <a:cubicBezTo>
                  <a:pt x="15" y="185"/>
                  <a:pt x="14" y="48"/>
                  <a:pt x="7" y="0"/>
                </a:cubicBezTo>
                <a:lnTo>
                  <a:pt x="5664" y="28"/>
                </a:lnTo>
                <a:close/>
              </a:path>
            </a:pathLst>
          </a:custGeom>
          <a:gradFill flip="none" rotWithShape="1">
            <a:gsLst>
              <a:gs pos="100000">
                <a:srgbClr val="3A65A3"/>
              </a:gs>
              <a:gs pos="0">
                <a:srgbClr val="C4C4C4"/>
              </a:gs>
            </a:gsLst>
            <a:lin ang="2520000" scaled="0"/>
            <a:tileRect/>
          </a:gradFill>
          <a:ln w="9525">
            <a:noFill/>
            <a:round/>
            <a:headEnd/>
            <a:tailEnd/>
          </a:ln>
          <a:effectLst>
            <a:outerShdw blurRad="317500" dist="101600" dir="5400000">
              <a:srgbClr val="000000">
                <a:alpha val="62000"/>
              </a:srgbClr>
            </a:outerShdw>
          </a:effectLst>
        </p:spPr>
        <p:txBody>
          <a:bodyPr vert="horz" wrap="square" lIns="91440" tIns="45720" rIns="91440" bIns="45720" numCol="1" anchor="t" anchorCtr="0" compatLnSpc="1">
            <a:prstTxWarp prst="textNoShape">
              <a:avLst/>
            </a:prstTxWarp>
          </a:bodyPr>
          <a:lstStyle/>
          <a:p>
            <a:endParaRPr lang="en-US"/>
          </a:p>
        </p:txBody>
      </p:sp>
      <p:grpSp>
        <p:nvGrpSpPr>
          <p:cNvPr id="65" name="Group 128">
            <a:extLst>
              <a:ext uri="{FF2B5EF4-FFF2-40B4-BE49-F238E27FC236}">
                <a16:creationId xmlns:a16="http://schemas.microsoft.com/office/drawing/2014/main" id="{D328EAA4-9C38-884B-8071-69C7575133DB}"/>
              </a:ext>
            </a:extLst>
          </p:cNvPr>
          <p:cNvGrpSpPr/>
          <p:nvPr userDrawn="1"/>
        </p:nvGrpSpPr>
        <p:grpSpPr>
          <a:xfrm>
            <a:off x="5032588" y="5715001"/>
            <a:ext cx="234950" cy="402771"/>
            <a:chOff x="4946650" y="3048000"/>
            <a:chExt cx="311150" cy="533400"/>
          </a:xfrm>
        </p:grpSpPr>
        <p:sp>
          <p:nvSpPr>
            <p:cNvPr id="66" name="Oval 65">
              <a:extLst>
                <a:ext uri="{FF2B5EF4-FFF2-40B4-BE49-F238E27FC236}">
                  <a16:creationId xmlns:a16="http://schemas.microsoft.com/office/drawing/2014/main" id="{5434E86A-48DE-AA49-9BB7-F0A4AD8CE20C}"/>
                </a:ext>
              </a:extLst>
            </p:cNvPr>
            <p:cNvSpPr/>
            <p:nvPr/>
          </p:nvSpPr>
          <p:spPr>
            <a:xfrm>
              <a:off x="5105400" y="3429000"/>
              <a:ext cx="76200" cy="76200"/>
            </a:xfrm>
            <a:prstGeom prst="ellipse">
              <a:avLst/>
            </a:prstGeom>
            <a:gradFill flip="none" rotWithShape="1">
              <a:gsLst>
                <a:gs pos="71000">
                  <a:schemeClr val="accent4">
                    <a:lumMod val="20000"/>
                    <a:lumOff val="80000"/>
                    <a:alpha val="74000"/>
                  </a:schemeClr>
                </a:gs>
                <a:gs pos="40000">
                  <a:schemeClr val="bg1">
                    <a:alpha val="74000"/>
                  </a:schemeClr>
                </a:gs>
                <a:gs pos="0">
                  <a:schemeClr val="accent4">
                    <a:lumMod val="40000"/>
                    <a:lumOff val="60000"/>
                    <a:alpha val="71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EFFEA60-CE42-A642-A759-959B9841E96B}"/>
                </a:ext>
              </a:extLst>
            </p:cNvPr>
            <p:cNvSpPr/>
            <p:nvPr/>
          </p:nvSpPr>
          <p:spPr>
            <a:xfrm>
              <a:off x="5105400" y="3200400"/>
              <a:ext cx="152400" cy="152400"/>
            </a:xfrm>
            <a:prstGeom prst="ellipse">
              <a:avLst/>
            </a:prstGeom>
            <a:gradFill flip="none" rotWithShape="1">
              <a:gsLst>
                <a:gs pos="71000">
                  <a:schemeClr val="tx2">
                    <a:lumMod val="50000"/>
                    <a:lumOff val="50000"/>
                  </a:schemeClr>
                </a:gs>
                <a:gs pos="40000">
                  <a:schemeClr val="bg2">
                    <a:lumMod val="85000"/>
                  </a:schemeClr>
                </a:gs>
                <a:gs pos="0">
                  <a:schemeClr val="tx2">
                    <a:lumMod val="50000"/>
                    <a:lumOff val="5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13426CF9-BA42-9A42-9144-A2CD24371EF1}"/>
                </a:ext>
              </a:extLst>
            </p:cNvPr>
            <p:cNvSpPr/>
            <p:nvPr/>
          </p:nvSpPr>
          <p:spPr>
            <a:xfrm>
              <a:off x="4953000" y="3505200"/>
              <a:ext cx="76200" cy="76200"/>
            </a:xfrm>
            <a:prstGeom prst="ellipse">
              <a:avLst/>
            </a:prstGeom>
            <a:gradFill flip="none" rotWithShape="1">
              <a:gsLst>
                <a:gs pos="71000">
                  <a:schemeClr val="accent5">
                    <a:lumMod val="40000"/>
                    <a:lumOff val="60000"/>
                    <a:alpha val="79000"/>
                  </a:schemeClr>
                </a:gs>
                <a:gs pos="40000">
                  <a:schemeClr val="tx2">
                    <a:lumMod val="10000"/>
                    <a:lumOff val="90000"/>
                    <a:alpha val="69000"/>
                  </a:schemeClr>
                </a:gs>
                <a:gs pos="0">
                  <a:schemeClr val="accent4">
                    <a:lumMod val="20000"/>
                    <a:lumOff val="80000"/>
                    <a:alpha val="68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D024B79-1B75-D343-B428-36728E4988DA}"/>
                </a:ext>
              </a:extLst>
            </p:cNvPr>
            <p:cNvSpPr/>
            <p:nvPr/>
          </p:nvSpPr>
          <p:spPr>
            <a:xfrm>
              <a:off x="5181600" y="3048000"/>
              <a:ext cx="76200" cy="76200"/>
            </a:xfrm>
            <a:prstGeom prst="ellipse">
              <a:avLst/>
            </a:prstGeom>
            <a:gradFill flip="none" rotWithShape="1">
              <a:gsLst>
                <a:gs pos="71000">
                  <a:schemeClr val="accent4">
                    <a:lumMod val="20000"/>
                    <a:lumOff val="80000"/>
                    <a:alpha val="78000"/>
                  </a:schemeClr>
                </a:gs>
                <a:gs pos="40000">
                  <a:schemeClr val="bg1">
                    <a:lumMod val="85000"/>
                    <a:alpha val="80000"/>
                  </a:schemeClr>
                </a:gs>
                <a:gs pos="0">
                  <a:schemeClr val="accent4">
                    <a:lumMod val="40000"/>
                    <a:lumOff val="60000"/>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759F830-9098-BB42-B45C-8D57E7C691A5}"/>
                </a:ext>
              </a:extLst>
            </p:cNvPr>
            <p:cNvSpPr/>
            <p:nvPr/>
          </p:nvSpPr>
          <p:spPr>
            <a:xfrm>
              <a:off x="4946650" y="3362325"/>
              <a:ext cx="177800" cy="177800"/>
            </a:xfrm>
            <a:prstGeom prst="ellipse">
              <a:avLst/>
            </a:prstGeom>
            <a:gradFill flip="none" rotWithShape="1">
              <a:gsLst>
                <a:gs pos="71000">
                  <a:schemeClr val="accent4">
                    <a:lumMod val="40000"/>
                    <a:lumOff val="60000"/>
                    <a:alpha val="58000"/>
                  </a:schemeClr>
                </a:gs>
                <a:gs pos="40000">
                  <a:schemeClr val="bg1">
                    <a:alpha val="58000"/>
                  </a:schemeClr>
                </a:gs>
                <a:gs pos="0">
                  <a:schemeClr val="accent4">
                    <a:lumMod val="40000"/>
                    <a:lumOff val="60000"/>
                    <a:alpha val="77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060010C-D0F1-8E46-8509-9095532B4568}"/>
                </a:ext>
              </a:extLst>
            </p:cNvPr>
            <p:cNvSpPr/>
            <p:nvPr/>
          </p:nvSpPr>
          <p:spPr>
            <a:xfrm>
              <a:off x="5105400" y="3124200"/>
              <a:ext cx="76200" cy="76200"/>
            </a:xfrm>
            <a:prstGeom prst="ellipse">
              <a:avLst/>
            </a:prstGeom>
            <a:gradFill flip="none" rotWithShape="1">
              <a:gsLst>
                <a:gs pos="71000">
                  <a:schemeClr val="tx2">
                    <a:lumMod val="10000"/>
                    <a:lumOff val="90000"/>
                    <a:alpha val="83000"/>
                  </a:schemeClr>
                </a:gs>
                <a:gs pos="40000">
                  <a:schemeClr val="bg1">
                    <a:lumMod val="50000"/>
                  </a:schemeClr>
                </a:gs>
                <a:gs pos="0">
                  <a:schemeClr val="bg1">
                    <a:lumMod val="85000"/>
                    <a:alpha val="77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129">
            <a:extLst>
              <a:ext uri="{FF2B5EF4-FFF2-40B4-BE49-F238E27FC236}">
                <a16:creationId xmlns:a16="http://schemas.microsoft.com/office/drawing/2014/main" id="{3C7ACEAE-5FAD-174D-9C2D-617DC8832F0B}"/>
              </a:ext>
            </a:extLst>
          </p:cNvPr>
          <p:cNvGrpSpPr/>
          <p:nvPr userDrawn="1"/>
        </p:nvGrpSpPr>
        <p:grpSpPr>
          <a:xfrm rot="20653591" flipH="1">
            <a:off x="4232467" y="5885827"/>
            <a:ext cx="177800" cy="304800"/>
            <a:chOff x="4946650" y="3048000"/>
            <a:chExt cx="311150" cy="533400"/>
          </a:xfrm>
        </p:grpSpPr>
        <p:sp>
          <p:nvSpPr>
            <p:cNvPr id="73" name="Oval 72">
              <a:extLst>
                <a:ext uri="{FF2B5EF4-FFF2-40B4-BE49-F238E27FC236}">
                  <a16:creationId xmlns:a16="http://schemas.microsoft.com/office/drawing/2014/main" id="{08512EB3-5F4D-AB49-9A92-9BF75A28507F}"/>
                </a:ext>
              </a:extLst>
            </p:cNvPr>
            <p:cNvSpPr/>
            <p:nvPr/>
          </p:nvSpPr>
          <p:spPr>
            <a:xfrm>
              <a:off x="5105400" y="3429000"/>
              <a:ext cx="76200" cy="76200"/>
            </a:xfrm>
            <a:prstGeom prst="ellipse">
              <a:avLst/>
            </a:prstGeom>
            <a:gradFill flip="none" rotWithShape="1">
              <a:gsLst>
                <a:gs pos="71000">
                  <a:schemeClr val="accent5">
                    <a:lumMod val="40000"/>
                    <a:lumOff val="60000"/>
                    <a:alpha val="61000"/>
                  </a:schemeClr>
                </a:gs>
                <a:gs pos="40000">
                  <a:schemeClr val="bg2">
                    <a:alpha val="74000"/>
                  </a:schemeClr>
                </a:gs>
                <a:gs pos="0">
                  <a:schemeClr val="accent4">
                    <a:lumMod val="20000"/>
                    <a:lumOff val="80000"/>
                    <a:alpha val="52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40D6AEB0-613E-574D-A53E-D1BE3CB5C99A}"/>
                </a:ext>
              </a:extLst>
            </p:cNvPr>
            <p:cNvSpPr/>
            <p:nvPr/>
          </p:nvSpPr>
          <p:spPr>
            <a:xfrm>
              <a:off x="5105400" y="3200400"/>
              <a:ext cx="152400" cy="152400"/>
            </a:xfrm>
            <a:prstGeom prst="ellipse">
              <a:avLst/>
            </a:prstGeom>
            <a:gradFill flip="none" rotWithShape="1">
              <a:gsLst>
                <a:gs pos="71000">
                  <a:schemeClr val="accent5">
                    <a:lumMod val="20000"/>
                    <a:lumOff val="80000"/>
                    <a:alpha val="87000"/>
                  </a:schemeClr>
                </a:gs>
                <a:gs pos="40000">
                  <a:schemeClr val="bg2">
                    <a:alpha val="59000"/>
                  </a:schemeClr>
                </a:gs>
                <a:gs pos="0">
                  <a:schemeClr val="accent4">
                    <a:lumMod val="20000"/>
                    <a:lumOff val="80000"/>
                    <a:alpha val="7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D3BD12D9-6C9D-ED44-85F9-539863338169}"/>
                </a:ext>
              </a:extLst>
            </p:cNvPr>
            <p:cNvSpPr/>
            <p:nvPr/>
          </p:nvSpPr>
          <p:spPr>
            <a:xfrm>
              <a:off x="4953000" y="3505200"/>
              <a:ext cx="76200" cy="76200"/>
            </a:xfrm>
            <a:prstGeom prst="ellipse">
              <a:avLst/>
            </a:prstGeom>
            <a:gradFill flip="none" rotWithShape="1">
              <a:gsLst>
                <a:gs pos="71000">
                  <a:schemeClr val="accent5">
                    <a:lumMod val="40000"/>
                    <a:lumOff val="60000"/>
                    <a:alpha val="65000"/>
                  </a:schemeClr>
                </a:gs>
                <a:gs pos="40000">
                  <a:schemeClr val="bg2">
                    <a:alpha val="69000"/>
                  </a:schemeClr>
                </a:gs>
                <a:gs pos="0">
                  <a:schemeClr val="accent4">
                    <a:lumMod val="40000"/>
                    <a:lumOff val="60000"/>
                    <a:alpha val="62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FB47AC2-BF63-3840-903F-A264F8758627}"/>
                </a:ext>
              </a:extLst>
            </p:cNvPr>
            <p:cNvSpPr/>
            <p:nvPr/>
          </p:nvSpPr>
          <p:spPr>
            <a:xfrm>
              <a:off x="5181600" y="3048000"/>
              <a:ext cx="76200" cy="76200"/>
            </a:xfrm>
            <a:prstGeom prst="ellipse">
              <a:avLst/>
            </a:prstGeom>
            <a:gradFill flip="none" rotWithShape="1">
              <a:gsLst>
                <a:gs pos="71000">
                  <a:schemeClr val="accent5">
                    <a:lumMod val="40000"/>
                    <a:lumOff val="60000"/>
                    <a:alpha val="95000"/>
                  </a:schemeClr>
                </a:gs>
                <a:gs pos="40000">
                  <a:schemeClr val="bg2">
                    <a:alpha val="77000"/>
                  </a:schemeClr>
                </a:gs>
                <a:gs pos="0">
                  <a:schemeClr val="accent4">
                    <a:lumMod val="40000"/>
                    <a:lumOff val="60000"/>
                    <a:alpha val="75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4CD95F10-C763-994A-836C-F9C231B5156C}"/>
                </a:ext>
              </a:extLst>
            </p:cNvPr>
            <p:cNvSpPr/>
            <p:nvPr/>
          </p:nvSpPr>
          <p:spPr>
            <a:xfrm>
              <a:off x="4946650" y="3362325"/>
              <a:ext cx="177800" cy="177800"/>
            </a:xfrm>
            <a:prstGeom prst="ellipse">
              <a:avLst/>
            </a:prstGeom>
            <a:gradFill flip="none" rotWithShape="1">
              <a:gsLst>
                <a:gs pos="71000">
                  <a:schemeClr val="accent5">
                    <a:lumMod val="40000"/>
                    <a:lumOff val="60000"/>
                    <a:alpha val="78000"/>
                  </a:schemeClr>
                </a:gs>
                <a:gs pos="40000">
                  <a:schemeClr val="bg1">
                    <a:alpha val="42000"/>
                  </a:schemeClr>
                </a:gs>
                <a:gs pos="0">
                  <a:schemeClr val="accent4">
                    <a:lumMod val="40000"/>
                    <a:lumOff val="60000"/>
                    <a:alpha val="69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D91063D7-78E0-704D-8094-2694C81D1B39}"/>
                </a:ext>
              </a:extLst>
            </p:cNvPr>
            <p:cNvSpPr/>
            <p:nvPr/>
          </p:nvSpPr>
          <p:spPr>
            <a:xfrm>
              <a:off x="5105400" y="3124200"/>
              <a:ext cx="76200" cy="76200"/>
            </a:xfrm>
            <a:prstGeom prst="ellipse">
              <a:avLst/>
            </a:prstGeom>
            <a:gradFill flip="none" rotWithShape="1">
              <a:gsLst>
                <a:gs pos="71000">
                  <a:schemeClr val="accent5">
                    <a:lumMod val="40000"/>
                    <a:lumOff val="60000"/>
                    <a:alpha val="66000"/>
                  </a:schemeClr>
                </a:gs>
                <a:gs pos="40000">
                  <a:schemeClr val="bg1">
                    <a:alpha val="83000"/>
                  </a:schemeClr>
                </a:gs>
                <a:gs pos="0">
                  <a:schemeClr val="accent4">
                    <a:lumMod val="40000"/>
                    <a:lumOff val="60000"/>
                    <a:alpha val="71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99" name="Straight Connector 98">
            <a:extLst>
              <a:ext uri="{FF2B5EF4-FFF2-40B4-BE49-F238E27FC236}">
                <a16:creationId xmlns:a16="http://schemas.microsoft.com/office/drawing/2014/main" id="{160F99BA-EE8A-184B-A4D4-1E1E58DBD77C}"/>
              </a:ext>
            </a:extLst>
          </p:cNvPr>
          <p:cNvCxnSpPr/>
          <p:nvPr userDrawn="1"/>
        </p:nvCxnSpPr>
        <p:spPr>
          <a:xfrm>
            <a:off x="3428156" y="2135188"/>
            <a:ext cx="2582333" cy="1588"/>
          </a:xfrm>
          <a:prstGeom prst="line">
            <a:avLst/>
          </a:prstGeom>
          <a:ln w="6350" cap="flat" cmpd="sng" algn="ctr">
            <a:solidFill>
              <a:schemeClr val="bg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2" name="Content Placeholder 199">
            <a:extLst>
              <a:ext uri="{FF2B5EF4-FFF2-40B4-BE49-F238E27FC236}">
                <a16:creationId xmlns:a16="http://schemas.microsoft.com/office/drawing/2014/main" id="{13FDF967-766E-7A42-80CE-F7557BFB89B1}"/>
              </a:ext>
            </a:extLst>
          </p:cNvPr>
          <p:cNvSpPr>
            <a:spLocks noGrp="1"/>
          </p:cNvSpPr>
          <p:nvPr>
            <p:ph sz="quarter" idx="14"/>
          </p:nvPr>
        </p:nvSpPr>
        <p:spPr>
          <a:xfrm>
            <a:off x="8771871" y="3894432"/>
            <a:ext cx="3136794" cy="1217205"/>
          </a:xfrm>
        </p:spPr>
        <p:txBody>
          <a:bodyPr>
            <a:noAutofit/>
          </a:bodyPr>
          <a:lstStyle>
            <a:lvl1pPr marL="0" indent="0">
              <a:buNone/>
              <a:defRPr sz="1600">
                <a:solidFill>
                  <a:schemeClr val="bg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203" name="Content Placeholder 199">
            <a:extLst>
              <a:ext uri="{FF2B5EF4-FFF2-40B4-BE49-F238E27FC236}">
                <a16:creationId xmlns:a16="http://schemas.microsoft.com/office/drawing/2014/main" id="{24358D3D-781C-704F-ABB9-2DBA84F05801}"/>
              </a:ext>
            </a:extLst>
          </p:cNvPr>
          <p:cNvSpPr>
            <a:spLocks noGrp="1"/>
          </p:cNvSpPr>
          <p:nvPr>
            <p:ph sz="quarter" idx="15"/>
          </p:nvPr>
        </p:nvSpPr>
        <p:spPr>
          <a:xfrm>
            <a:off x="8355447" y="5760482"/>
            <a:ext cx="3136794" cy="425362"/>
          </a:xfrm>
        </p:spPr>
        <p:txBody>
          <a:bodyPr>
            <a:noAutofit/>
          </a:bodyPr>
          <a:lstStyle>
            <a:lvl1pPr marL="0" indent="0">
              <a:buNone/>
              <a:defRPr sz="2000" b="0">
                <a:solidFill>
                  <a:schemeClr val="bg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200" name="Content Placeholder 199">
            <a:extLst>
              <a:ext uri="{FF2B5EF4-FFF2-40B4-BE49-F238E27FC236}">
                <a16:creationId xmlns:a16="http://schemas.microsoft.com/office/drawing/2014/main" id="{A2EE2362-06A1-8342-AC58-0048ED85590B}"/>
              </a:ext>
            </a:extLst>
          </p:cNvPr>
          <p:cNvSpPr>
            <a:spLocks noGrp="1"/>
          </p:cNvSpPr>
          <p:nvPr>
            <p:ph sz="quarter" idx="13"/>
          </p:nvPr>
        </p:nvSpPr>
        <p:spPr>
          <a:xfrm>
            <a:off x="8064606" y="868042"/>
            <a:ext cx="3136794" cy="1217205"/>
          </a:xfrm>
        </p:spPr>
        <p:txBody>
          <a:bodyPr>
            <a:noAutofit/>
          </a:bodyPr>
          <a:lstStyle>
            <a:lvl1pPr marL="0" indent="0">
              <a:buNone/>
              <a:defRPr sz="160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201" name="Title 200">
            <a:extLst>
              <a:ext uri="{FF2B5EF4-FFF2-40B4-BE49-F238E27FC236}">
                <a16:creationId xmlns:a16="http://schemas.microsoft.com/office/drawing/2014/main" id="{5EB0CD6D-57FB-454A-8237-B89B04DA8CCE}"/>
              </a:ext>
            </a:extLst>
          </p:cNvPr>
          <p:cNvSpPr>
            <a:spLocks noGrp="1"/>
          </p:cNvSpPr>
          <p:nvPr>
            <p:ph type="title"/>
          </p:nvPr>
        </p:nvSpPr>
        <p:spPr>
          <a:xfrm>
            <a:off x="8035031" y="330670"/>
            <a:ext cx="3166369" cy="402856"/>
          </a:xfrm>
        </p:spPr>
        <p:txBody>
          <a:bodyPr>
            <a:noAutofit/>
          </a:bodyPr>
          <a:lstStyle>
            <a:lvl1pPr algn="l">
              <a:defRPr sz="2400" b="0"/>
            </a:lvl1pPr>
          </a:lstStyle>
          <a:p>
            <a:r>
              <a:rPr lang="en-US" dirty="0"/>
              <a:t>Click to edit Master title style</a:t>
            </a:r>
          </a:p>
        </p:txBody>
      </p:sp>
      <p:sp>
        <p:nvSpPr>
          <p:cNvPr id="6" name="Rectangle 5">
            <a:extLst>
              <a:ext uri="{FF2B5EF4-FFF2-40B4-BE49-F238E27FC236}">
                <a16:creationId xmlns:a16="http://schemas.microsoft.com/office/drawing/2014/main" id="{965F1CEF-C33A-AA49-AD31-ED14EF7D5C29}"/>
              </a:ext>
            </a:extLst>
          </p:cNvPr>
          <p:cNvSpPr/>
          <p:nvPr userDrawn="1"/>
        </p:nvSpPr>
        <p:spPr>
          <a:xfrm>
            <a:off x="0" y="2119643"/>
            <a:ext cx="12192000" cy="4738357"/>
          </a:xfrm>
          <a:prstGeom prst="rect">
            <a:avLst/>
          </a:prstGeom>
          <a:solidFill>
            <a:srgbClr val="17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433">
            <a:extLst>
              <a:ext uri="{FF2B5EF4-FFF2-40B4-BE49-F238E27FC236}">
                <a16:creationId xmlns:a16="http://schemas.microsoft.com/office/drawing/2014/main" id="{D41B7CE1-ABE1-1842-8D22-B8CDC9508941}"/>
              </a:ext>
            </a:extLst>
          </p:cNvPr>
          <p:cNvGrpSpPr/>
          <p:nvPr userDrawn="1"/>
        </p:nvGrpSpPr>
        <p:grpSpPr>
          <a:xfrm>
            <a:off x="-2" y="2092458"/>
            <a:ext cx="12192001" cy="2930033"/>
            <a:chOff x="2133600" y="4560711"/>
            <a:chExt cx="5029200" cy="922866"/>
          </a:xfrm>
        </p:grpSpPr>
        <p:sp>
          <p:nvSpPr>
            <p:cNvPr id="9" name="Rectangle 8">
              <a:extLst>
                <a:ext uri="{FF2B5EF4-FFF2-40B4-BE49-F238E27FC236}">
                  <a16:creationId xmlns:a16="http://schemas.microsoft.com/office/drawing/2014/main" id="{853080A3-98E0-BE4B-8FE0-4F84ABE95938}"/>
                </a:ext>
              </a:extLst>
            </p:cNvPr>
            <p:cNvSpPr/>
            <p:nvPr/>
          </p:nvSpPr>
          <p:spPr>
            <a:xfrm>
              <a:off x="2133600"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19ABE5-A3E7-D647-BAC6-15B73176667F}"/>
                </a:ext>
              </a:extLst>
            </p:cNvPr>
            <p:cNvSpPr/>
            <p:nvPr/>
          </p:nvSpPr>
          <p:spPr>
            <a:xfrm>
              <a:off x="2321608"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5D3BC-5F25-6541-A8DE-C735D498F9DE}"/>
                </a:ext>
              </a:extLst>
            </p:cNvPr>
            <p:cNvSpPr/>
            <p:nvPr/>
          </p:nvSpPr>
          <p:spPr>
            <a:xfrm>
              <a:off x="2556617"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02B0B8-98E5-FA4B-88F7-A57E4F32648C}"/>
                </a:ext>
              </a:extLst>
            </p:cNvPr>
            <p:cNvSpPr/>
            <p:nvPr/>
          </p:nvSpPr>
          <p:spPr>
            <a:xfrm>
              <a:off x="3449652"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7081DA-1CA4-3345-8CDB-2F2D91B03714}"/>
                </a:ext>
              </a:extLst>
            </p:cNvPr>
            <p:cNvSpPr/>
            <p:nvPr/>
          </p:nvSpPr>
          <p:spPr>
            <a:xfrm>
              <a:off x="4389690"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41D3CF6-47F6-0F4A-A121-83FFC6716118}"/>
                </a:ext>
              </a:extLst>
            </p:cNvPr>
            <p:cNvSpPr/>
            <p:nvPr/>
          </p:nvSpPr>
          <p:spPr>
            <a:xfrm>
              <a:off x="4530695"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8F5E2A-0310-4F49-A92E-FD37BB240875}"/>
                </a:ext>
              </a:extLst>
            </p:cNvPr>
            <p:cNvSpPr/>
            <p:nvPr/>
          </p:nvSpPr>
          <p:spPr>
            <a:xfrm>
              <a:off x="5423731"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F00883-0CA7-DB48-AD78-E623047EFFFA}"/>
                </a:ext>
              </a:extLst>
            </p:cNvPr>
            <p:cNvSpPr/>
            <p:nvPr/>
          </p:nvSpPr>
          <p:spPr>
            <a:xfrm>
              <a:off x="5517735"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E42A79-31A9-D244-AFD8-3BA6B226FB64}"/>
                </a:ext>
              </a:extLst>
            </p:cNvPr>
            <p:cNvSpPr/>
            <p:nvPr/>
          </p:nvSpPr>
          <p:spPr>
            <a:xfrm>
              <a:off x="6222762"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0246568-9757-6B4C-8E9D-22F0E4F56197}"/>
                </a:ext>
              </a:extLst>
            </p:cNvPr>
            <p:cNvSpPr/>
            <p:nvPr/>
          </p:nvSpPr>
          <p:spPr>
            <a:xfrm>
              <a:off x="5940752"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1A81DE-946D-174F-8B7A-FEE60A4016FD}"/>
                </a:ext>
              </a:extLst>
            </p:cNvPr>
            <p:cNvSpPr/>
            <p:nvPr/>
          </p:nvSpPr>
          <p:spPr>
            <a:xfrm>
              <a:off x="7068798"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C9E2D28-C66A-C543-8463-58479BF06AEC}"/>
                </a:ext>
              </a:extLst>
            </p:cNvPr>
            <p:cNvSpPr/>
            <p:nvPr/>
          </p:nvSpPr>
          <p:spPr>
            <a:xfrm>
              <a:off x="2838627"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A385C5F-12A5-4445-B33E-716255BD73D0}"/>
                </a:ext>
              </a:extLst>
            </p:cNvPr>
            <p:cNvSpPr/>
            <p:nvPr/>
          </p:nvSpPr>
          <p:spPr>
            <a:xfrm>
              <a:off x="3167640"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7BA1B90-C52E-2C46-8C15-E3A039EE7FDB}"/>
                </a:ext>
              </a:extLst>
            </p:cNvPr>
            <p:cNvSpPr/>
            <p:nvPr/>
          </p:nvSpPr>
          <p:spPr>
            <a:xfrm>
              <a:off x="2791628" y="4569177"/>
              <a:ext cx="282010"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47D932F-B11A-B44A-9E8D-35442C2A5485}"/>
                </a:ext>
              </a:extLst>
            </p:cNvPr>
            <p:cNvSpPr/>
            <p:nvPr/>
          </p:nvSpPr>
          <p:spPr>
            <a:xfrm>
              <a:off x="2274605" y="4569177"/>
              <a:ext cx="423017"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4AE858E-E9A7-594A-AAC1-F7FD58D2BC25}"/>
                </a:ext>
              </a:extLst>
            </p:cNvPr>
            <p:cNvSpPr/>
            <p:nvPr/>
          </p:nvSpPr>
          <p:spPr>
            <a:xfrm>
              <a:off x="3825668" y="4569177"/>
              <a:ext cx="282010"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4A52326-D147-1F4A-9776-51852AB22570}"/>
                </a:ext>
              </a:extLst>
            </p:cNvPr>
            <p:cNvSpPr/>
            <p:nvPr/>
          </p:nvSpPr>
          <p:spPr>
            <a:xfrm>
              <a:off x="3496655"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EF39F05-70C0-F243-BB88-0BF081C13580}"/>
                </a:ext>
              </a:extLst>
            </p:cNvPr>
            <p:cNvSpPr/>
            <p:nvPr/>
          </p:nvSpPr>
          <p:spPr>
            <a:xfrm>
              <a:off x="3778665"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712F539-B2CC-BC49-9B36-607275920FDB}"/>
                </a:ext>
              </a:extLst>
            </p:cNvPr>
            <p:cNvSpPr/>
            <p:nvPr/>
          </p:nvSpPr>
          <p:spPr>
            <a:xfrm>
              <a:off x="4577697" y="4569177"/>
              <a:ext cx="188008"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6A0FBD5-2056-F240-A389-CC7EA4027667}"/>
                </a:ext>
              </a:extLst>
            </p:cNvPr>
            <p:cNvSpPr/>
            <p:nvPr/>
          </p:nvSpPr>
          <p:spPr>
            <a:xfrm>
              <a:off x="5376729" y="4569177"/>
              <a:ext cx="423017"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B923013-D050-3842-9AFA-9E6043746493}"/>
                </a:ext>
              </a:extLst>
            </p:cNvPr>
            <p:cNvSpPr/>
            <p:nvPr/>
          </p:nvSpPr>
          <p:spPr>
            <a:xfrm>
              <a:off x="6128760" y="4569177"/>
              <a:ext cx="235009"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04D744-0494-AE48-95F2-B06BF51A8D1E}"/>
                </a:ext>
              </a:extLst>
            </p:cNvPr>
            <p:cNvSpPr/>
            <p:nvPr/>
          </p:nvSpPr>
          <p:spPr>
            <a:xfrm>
              <a:off x="5000715"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775135B-8961-6B45-8B66-16E7622B5798}"/>
                </a:ext>
              </a:extLst>
            </p:cNvPr>
            <p:cNvSpPr/>
            <p:nvPr/>
          </p:nvSpPr>
          <p:spPr>
            <a:xfrm>
              <a:off x="6410770" y="4569177"/>
              <a:ext cx="235009"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DE7C6EC-CAB1-CB46-991B-6488ECE877D3}"/>
                </a:ext>
              </a:extLst>
            </p:cNvPr>
            <p:cNvSpPr/>
            <p:nvPr/>
          </p:nvSpPr>
          <p:spPr>
            <a:xfrm>
              <a:off x="4248685" y="4569177"/>
              <a:ext cx="2517073" cy="914400"/>
            </a:xfrm>
            <a:prstGeom prst="rect">
              <a:avLst/>
            </a:prstGeom>
            <a:gradFill flip="none" rotWithShape="1">
              <a:gsLst>
                <a:gs pos="3500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CD2427C-7DC2-3045-8C3B-F9D64741D9AB}"/>
                </a:ext>
              </a:extLst>
            </p:cNvPr>
            <p:cNvSpPr/>
            <p:nvPr/>
          </p:nvSpPr>
          <p:spPr>
            <a:xfrm>
              <a:off x="4976191" y="4560711"/>
              <a:ext cx="635548"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6BDF266-CA3B-384A-8E34-51B2C11B8F9D}"/>
                </a:ext>
              </a:extLst>
            </p:cNvPr>
            <p:cNvSpPr/>
            <p:nvPr/>
          </p:nvSpPr>
          <p:spPr>
            <a:xfrm>
              <a:off x="3307057" y="4560711"/>
              <a:ext cx="357169"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29" descr="iceberg">
            <a:extLst>
              <a:ext uri="{FF2B5EF4-FFF2-40B4-BE49-F238E27FC236}">
                <a16:creationId xmlns:a16="http://schemas.microsoft.com/office/drawing/2014/main" id="{68ED8652-5749-D941-B3B3-DB901F5D71E3}"/>
              </a:ext>
            </a:extLst>
          </p:cNvPr>
          <p:cNvGrpSpPr/>
          <p:nvPr userDrawn="1"/>
        </p:nvGrpSpPr>
        <p:grpSpPr>
          <a:xfrm>
            <a:off x="3429001" y="380998"/>
            <a:ext cx="2597577" cy="5943602"/>
            <a:chOff x="3073400" y="0"/>
            <a:chExt cx="2997202" cy="6858001"/>
          </a:xfrm>
        </p:grpSpPr>
        <p:sp>
          <p:nvSpPr>
            <p:cNvPr id="38" name="Freeform 5">
              <a:extLst>
                <a:ext uri="{FF2B5EF4-FFF2-40B4-BE49-F238E27FC236}">
                  <a16:creationId xmlns:a16="http://schemas.microsoft.com/office/drawing/2014/main" id="{EB6B16A5-F28C-B147-AC8A-B620B8BB4D97}"/>
                </a:ext>
              </a:extLst>
            </p:cNvPr>
            <p:cNvSpPr>
              <a:spLocks/>
            </p:cNvSpPr>
            <p:nvPr/>
          </p:nvSpPr>
          <p:spPr bwMode="auto">
            <a:xfrm>
              <a:off x="3073400" y="0"/>
              <a:ext cx="2997200" cy="6858000"/>
            </a:xfrm>
            <a:custGeom>
              <a:avLst/>
              <a:gdLst/>
              <a:ahLst/>
              <a:cxnLst>
                <a:cxn ang="0">
                  <a:pos x="431" y="2758"/>
                </a:cxn>
                <a:cxn ang="0">
                  <a:pos x="849" y="1875"/>
                </a:cxn>
                <a:cxn ang="0">
                  <a:pos x="1438" y="1141"/>
                </a:cxn>
                <a:cxn ang="0">
                  <a:pos x="2046" y="646"/>
                </a:cxn>
                <a:cxn ang="0">
                  <a:pos x="2567" y="0"/>
                </a:cxn>
                <a:cxn ang="0">
                  <a:pos x="2721" y="7"/>
                </a:cxn>
                <a:cxn ang="0">
                  <a:pos x="2766" y="43"/>
                </a:cxn>
                <a:cxn ang="0">
                  <a:pos x="2799" y="85"/>
                </a:cxn>
                <a:cxn ang="0">
                  <a:pos x="2806" y="102"/>
                </a:cxn>
                <a:cxn ang="0">
                  <a:pos x="2829" y="128"/>
                </a:cxn>
                <a:cxn ang="0">
                  <a:pos x="2893" y="172"/>
                </a:cxn>
                <a:cxn ang="0">
                  <a:pos x="3103" y="426"/>
                </a:cxn>
                <a:cxn ang="0">
                  <a:pos x="3622" y="740"/>
                </a:cxn>
                <a:cxn ang="0">
                  <a:pos x="3906" y="1008"/>
                </a:cxn>
                <a:cxn ang="0">
                  <a:pos x="4213" y="1418"/>
                </a:cxn>
                <a:cxn ang="0">
                  <a:pos x="4581" y="2009"/>
                </a:cxn>
                <a:cxn ang="0">
                  <a:pos x="5018" y="2685"/>
                </a:cxn>
                <a:cxn ang="0">
                  <a:pos x="5243" y="3027"/>
                </a:cxn>
                <a:cxn ang="0">
                  <a:pos x="5585" y="3642"/>
                </a:cxn>
                <a:cxn ang="0">
                  <a:pos x="5664" y="4162"/>
                </a:cxn>
                <a:cxn ang="0">
                  <a:pos x="5585" y="5249"/>
                </a:cxn>
                <a:cxn ang="0">
                  <a:pos x="5443" y="6196"/>
                </a:cxn>
                <a:cxn ang="0">
                  <a:pos x="4923" y="7977"/>
                </a:cxn>
                <a:cxn ang="0">
                  <a:pos x="4669" y="8971"/>
                </a:cxn>
                <a:cxn ang="0">
                  <a:pos x="4385" y="9586"/>
                </a:cxn>
                <a:cxn ang="0">
                  <a:pos x="4322" y="10548"/>
                </a:cxn>
                <a:cxn ang="0">
                  <a:pos x="3801" y="11367"/>
                </a:cxn>
                <a:cxn ang="0">
                  <a:pos x="3536" y="12156"/>
                </a:cxn>
                <a:cxn ang="0">
                  <a:pos x="3048" y="12866"/>
                </a:cxn>
                <a:cxn ang="0">
                  <a:pos x="2150" y="12677"/>
                </a:cxn>
                <a:cxn ang="0">
                  <a:pos x="1637" y="11825"/>
                </a:cxn>
                <a:cxn ang="0">
                  <a:pos x="1354" y="10855"/>
                </a:cxn>
                <a:cxn ang="0">
                  <a:pos x="933" y="8892"/>
                </a:cxn>
                <a:cxn ang="0">
                  <a:pos x="588" y="7899"/>
                </a:cxn>
                <a:cxn ang="0">
                  <a:pos x="337" y="6432"/>
                </a:cxn>
                <a:cxn ang="0">
                  <a:pos x="133" y="5502"/>
                </a:cxn>
                <a:cxn ang="0">
                  <a:pos x="22" y="4557"/>
                </a:cxn>
                <a:cxn ang="0">
                  <a:pos x="35" y="4499"/>
                </a:cxn>
                <a:cxn ang="0">
                  <a:pos x="43" y="4408"/>
                </a:cxn>
                <a:cxn ang="0">
                  <a:pos x="35" y="4358"/>
                </a:cxn>
                <a:cxn ang="0">
                  <a:pos x="22" y="4335"/>
                </a:cxn>
                <a:cxn ang="0">
                  <a:pos x="9" y="4310"/>
                </a:cxn>
                <a:cxn ang="0">
                  <a:pos x="0" y="4253"/>
                </a:cxn>
                <a:cxn ang="0">
                  <a:pos x="9" y="4140"/>
                </a:cxn>
                <a:cxn ang="0">
                  <a:pos x="0" y="3925"/>
                </a:cxn>
              </a:cxnLst>
              <a:rect l="0" t="0" r="r" b="b"/>
              <a:pathLst>
                <a:path w="5664" h="12960">
                  <a:moveTo>
                    <a:pt x="85" y="3531"/>
                  </a:moveTo>
                  <a:lnTo>
                    <a:pt x="401" y="3142"/>
                  </a:lnTo>
                  <a:lnTo>
                    <a:pt x="431" y="2758"/>
                  </a:lnTo>
                  <a:lnTo>
                    <a:pt x="633" y="2412"/>
                  </a:lnTo>
                  <a:lnTo>
                    <a:pt x="786" y="2271"/>
                  </a:lnTo>
                  <a:lnTo>
                    <a:pt x="849" y="1875"/>
                  </a:lnTo>
                  <a:lnTo>
                    <a:pt x="1021" y="1790"/>
                  </a:lnTo>
                  <a:lnTo>
                    <a:pt x="1348" y="1378"/>
                  </a:lnTo>
                  <a:lnTo>
                    <a:pt x="1438" y="1141"/>
                  </a:lnTo>
                  <a:lnTo>
                    <a:pt x="1755" y="958"/>
                  </a:lnTo>
                  <a:lnTo>
                    <a:pt x="1841" y="740"/>
                  </a:lnTo>
                  <a:lnTo>
                    <a:pt x="2046" y="646"/>
                  </a:lnTo>
                  <a:lnTo>
                    <a:pt x="2156" y="489"/>
                  </a:lnTo>
                  <a:lnTo>
                    <a:pt x="2362" y="157"/>
                  </a:lnTo>
                  <a:lnTo>
                    <a:pt x="2567" y="0"/>
                  </a:lnTo>
                  <a:lnTo>
                    <a:pt x="2708" y="0"/>
                  </a:lnTo>
                  <a:lnTo>
                    <a:pt x="2708" y="0"/>
                  </a:lnTo>
                  <a:lnTo>
                    <a:pt x="2721" y="7"/>
                  </a:lnTo>
                  <a:lnTo>
                    <a:pt x="2734" y="17"/>
                  </a:lnTo>
                  <a:lnTo>
                    <a:pt x="2750" y="29"/>
                  </a:lnTo>
                  <a:lnTo>
                    <a:pt x="2766" y="43"/>
                  </a:lnTo>
                  <a:lnTo>
                    <a:pt x="2782" y="59"/>
                  </a:lnTo>
                  <a:lnTo>
                    <a:pt x="2795" y="76"/>
                  </a:lnTo>
                  <a:lnTo>
                    <a:pt x="2799" y="85"/>
                  </a:lnTo>
                  <a:lnTo>
                    <a:pt x="2803" y="94"/>
                  </a:lnTo>
                  <a:lnTo>
                    <a:pt x="2803" y="94"/>
                  </a:lnTo>
                  <a:lnTo>
                    <a:pt x="2806" y="102"/>
                  </a:lnTo>
                  <a:lnTo>
                    <a:pt x="2812" y="111"/>
                  </a:lnTo>
                  <a:lnTo>
                    <a:pt x="2820" y="120"/>
                  </a:lnTo>
                  <a:lnTo>
                    <a:pt x="2829" y="128"/>
                  </a:lnTo>
                  <a:lnTo>
                    <a:pt x="2849" y="144"/>
                  </a:lnTo>
                  <a:lnTo>
                    <a:pt x="2871" y="159"/>
                  </a:lnTo>
                  <a:lnTo>
                    <a:pt x="2893" y="172"/>
                  </a:lnTo>
                  <a:lnTo>
                    <a:pt x="2911" y="180"/>
                  </a:lnTo>
                  <a:lnTo>
                    <a:pt x="2929" y="189"/>
                  </a:lnTo>
                  <a:lnTo>
                    <a:pt x="3103" y="426"/>
                  </a:lnTo>
                  <a:lnTo>
                    <a:pt x="3338" y="630"/>
                  </a:lnTo>
                  <a:lnTo>
                    <a:pt x="3527" y="646"/>
                  </a:lnTo>
                  <a:lnTo>
                    <a:pt x="3622" y="740"/>
                  </a:lnTo>
                  <a:lnTo>
                    <a:pt x="3622" y="835"/>
                  </a:lnTo>
                  <a:lnTo>
                    <a:pt x="3748" y="883"/>
                  </a:lnTo>
                  <a:lnTo>
                    <a:pt x="3906" y="1008"/>
                  </a:lnTo>
                  <a:lnTo>
                    <a:pt x="4009" y="1122"/>
                  </a:lnTo>
                  <a:lnTo>
                    <a:pt x="4072" y="1359"/>
                  </a:lnTo>
                  <a:lnTo>
                    <a:pt x="4213" y="1418"/>
                  </a:lnTo>
                  <a:lnTo>
                    <a:pt x="4249" y="1572"/>
                  </a:lnTo>
                  <a:lnTo>
                    <a:pt x="4391" y="1821"/>
                  </a:lnTo>
                  <a:lnTo>
                    <a:pt x="4581" y="2009"/>
                  </a:lnTo>
                  <a:lnTo>
                    <a:pt x="4604" y="2330"/>
                  </a:lnTo>
                  <a:lnTo>
                    <a:pt x="4722" y="2530"/>
                  </a:lnTo>
                  <a:lnTo>
                    <a:pt x="5018" y="2685"/>
                  </a:lnTo>
                  <a:lnTo>
                    <a:pt x="5112" y="2803"/>
                  </a:lnTo>
                  <a:lnTo>
                    <a:pt x="5159" y="2944"/>
                  </a:lnTo>
                  <a:lnTo>
                    <a:pt x="5243" y="3027"/>
                  </a:lnTo>
                  <a:lnTo>
                    <a:pt x="5432" y="3288"/>
                  </a:lnTo>
                  <a:lnTo>
                    <a:pt x="5523" y="3563"/>
                  </a:lnTo>
                  <a:lnTo>
                    <a:pt x="5585" y="3642"/>
                  </a:lnTo>
                  <a:lnTo>
                    <a:pt x="5606" y="3725"/>
                  </a:lnTo>
                  <a:lnTo>
                    <a:pt x="5664" y="3863"/>
                  </a:lnTo>
                  <a:lnTo>
                    <a:pt x="5664" y="4162"/>
                  </a:lnTo>
                  <a:lnTo>
                    <a:pt x="5664" y="4351"/>
                  </a:lnTo>
                  <a:lnTo>
                    <a:pt x="5491" y="4753"/>
                  </a:lnTo>
                  <a:lnTo>
                    <a:pt x="5585" y="5249"/>
                  </a:lnTo>
                  <a:lnTo>
                    <a:pt x="5523" y="5408"/>
                  </a:lnTo>
                  <a:lnTo>
                    <a:pt x="5539" y="5613"/>
                  </a:lnTo>
                  <a:lnTo>
                    <a:pt x="5443" y="6196"/>
                  </a:lnTo>
                  <a:lnTo>
                    <a:pt x="5318" y="7142"/>
                  </a:lnTo>
                  <a:lnTo>
                    <a:pt x="5096" y="7442"/>
                  </a:lnTo>
                  <a:lnTo>
                    <a:pt x="4923" y="7977"/>
                  </a:lnTo>
                  <a:lnTo>
                    <a:pt x="4779" y="8277"/>
                  </a:lnTo>
                  <a:lnTo>
                    <a:pt x="4685" y="8609"/>
                  </a:lnTo>
                  <a:lnTo>
                    <a:pt x="4669" y="8971"/>
                  </a:lnTo>
                  <a:lnTo>
                    <a:pt x="4479" y="9303"/>
                  </a:lnTo>
                  <a:lnTo>
                    <a:pt x="4495" y="9413"/>
                  </a:lnTo>
                  <a:lnTo>
                    <a:pt x="4385" y="9586"/>
                  </a:lnTo>
                  <a:lnTo>
                    <a:pt x="4290" y="9933"/>
                  </a:lnTo>
                  <a:lnTo>
                    <a:pt x="4290" y="10202"/>
                  </a:lnTo>
                  <a:lnTo>
                    <a:pt x="4322" y="10548"/>
                  </a:lnTo>
                  <a:lnTo>
                    <a:pt x="4164" y="10753"/>
                  </a:lnTo>
                  <a:lnTo>
                    <a:pt x="4053" y="11085"/>
                  </a:lnTo>
                  <a:lnTo>
                    <a:pt x="3801" y="11367"/>
                  </a:lnTo>
                  <a:lnTo>
                    <a:pt x="3739" y="11652"/>
                  </a:lnTo>
                  <a:lnTo>
                    <a:pt x="3599" y="11936"/>
                  </a:lnTo>
                  <a:lnTo>
                    <a:pt x="3536" y="12156"/>
                  </a:lnTo>
                  <a:lnTo>
                    <a:pt x="3505" y="12534"/>
                  </a:lnTo>
                  <a:lnTo>
                    <a:pt x="3276" y="12708"/>
                  </a:lnTo>
                  <a:lnTo>
                    <a:pt x="3048" y="12866"/>
                  </a:lnTo>
                  <a:lnTo>
                    <a:pt x="2812" y="12960"/>
                  </a:lnTo>
                  <a:lnTo>
                    <a:pt x="2464" y="12960"/>
                  </a:lnTo>
                  <a:lnTo>
                    <a:pt x="2150" y="12677"/>
                  </a:lnTo>
                  <a:lnTo>
                    <a:pt x="1991" y="12393"/>
                  </a:lnTo>
                  <a:lnTo>
                    <a:pt x="1944" y="12125"/>
                  </a:lnTo>
                  <a:lnTo>
                    <a:pt x="1637" y="11825"/>
                  </a:lnTo>
                  <a:lnTo>
                    <a:pt x="1503" y="11607"/>
                  </a:lnTo>
                  <a:lnTo>
                    <a:pt x="1543" y="11376"/>
                  </a:lnTo>
                  <a:lnTo>
                    <a:pt x="1354" y="10855"/>
                  </a:lnTo>
                  <a:lnTo>
                    <a:pt x="1154" y="10059"/>
                  </a:lnTo>
                  <a:lnTo>
                    <a:pt x="1211" y="9460"/>
                  </a:lnTo>
                  <a:lnTo>
                    <a:pt x="933" y="8892"/>
                  </a:lnTo>
                  <a:lnTo>
                    <a:pt x="885" y="8514"/>
                  </a:lnTo>
                  <a:lnTo>
                    <a:pt x="857" y="8207"/>
                  </a:lnTo>
                  <a:lnTo>
                    <a:pt x="588" y="7899"/>
                  </a:lnTo>
                  <a:lnTo>
                    <a:pt x="526" y="7568"/>
                  </a:lnTo>
                  <a:lnTo>
                    <a:pt x="399" y="6906"/>
                  </a:lnTo>
                  <a:lnTo>
                    <a:pt x="337" y="6432"/>
                  </a:lnTo>
                  <a:lnTo>
                    <a:pt x="226" y="6212"/>
                  </a:lnTo>
                  <a:lnTo>
                    <a:pt x="226" y="5770"/>
                  </a:lnTo>
                  <a:lnTo>
                    <a:pt x="133" y="5502"/>
                  </a:lnTo>
                  <a:lnTo>
                    <a:pt x="133" y="5140"/>
                  </a:lnTo>
                  <a:lnTo>
                    <a:pt x="22" y="4919"/>
                  </a:lnTo>
                  <a:lnTo>
                    <a:pt x="22" y="4557"/>
                  </a:lnTo>
                  <a:lnTo>
                    <a:pt x="22" y="4557"/>
                  </a:lnTo>
                  <a:lnTo>
                    <a:pt x="29" y="4528"/>
                  </a:lnTo>
                  <a:lnTo>
                    <a:pt x="35" y="4499"/>
                  </a:lnTo>
                  <a:lnTo>
                    <a:pt x="39" y="4463"/>
                  </a:lnTo>
                  <a:lnTo>
                    <a:pt x="42" y="4426"/>
                  </a:lnTo>
                  <a:lnTo>
                    <a:pt x="43" y="4408"/>
                  </a:lnTo>
                  <a:lnTo>
                    <a:pt x="42" y="4390"/>
                  </a:lnTo>
                  <a:lnTo>
                    <a:pt x="39" y="4374"/>
                  </a:lnTo>
                  <a:lnTo>
                    <a:pt x="35" y="4358"/>
                  </a:lnTo>
                  <a:lnTo>
                    <a:pt x="29" y="4346"/>
                  </a:lnTo>
                  <a:lnTo>
                    <a:pt x="22" y="4335"/>
                  </a:lnTo>
                  <a:lnTo>
                    <a:pt x="22" y="4335"/>
                  </a:lnTo>
                  <a:lnTo>
                    <a:pt x="17" y="4331"/>
                  </a:lnTo>
                  <a:lnTo>
                    <a:pt x="14" y="4325"/>
                  </a:lnTo>
                  <a:lnTo>
                    <a:pt x="9" y="4310"/>
                  </a:lnTo>
                  <a:lnTo>
                    <a:pt x="4" y="4293"/>
                  </a:lnTo>
                  <a:lnTo>
                    <a:pt x="1" y="4274"/>
                  </a:lnTo>
                  <a:lnTo>
                    <a:pt x="0" y="4253"/>
                  </a:lnTo>
                  <a:lnTo>
                    <a:pt x="1" y="4230"/>
                  </a:lnTo>
                  <a:lnTo>
                    <a:pt x="4" y="4183"/>
                  </a:lnTo>
                  <a:lnTo>
                    <a:pt x="9" y="4140"/>
                  </a:lnTo>
                  <a:lnTo>
                    <a:pt x="14" y="4103"/>
                  </a:lnTo>
                  <a:lnTo>
                    <a:pt x="22" y="4068"/>
                  </a:lnTo>
                  <a:lnTo>
                    <a:pt x="0" y="3925"/>
                  </a:lnTo>
                  <a:lnTo>
                    <a:pt x="6" y="3761"/>
                  </a:lnTo>
                  <a:lnTo>
                    <a:pt x="85" y="3531"/>
                  </a:lnTo>
                  <a:close/>
                </a:path>
              </a:pathLst>
            </a:custGeom>
            <a:gradFill flip="none" rotWithShape="1">
              <a:gsLst>
                <a:gs pos="100000">
                  <a:schemeClr val="accent5">
                    <a:lumMod val="60000"/>
                    <a:lumOff val="40000"/>
                  </a:schemeClr>
                </a:gs>
                <a:gs pos="0">
                  <a:schemeClr val="bg1">
                    <a:lumMod val="75000"/>
                  </a:schemeClr>
                </a:gs>
              </a:gsLst>
              <a:lin ang="25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21">
              <a:extLst>
                <a:ext uri="{FF2B5EF4-FFF2-40B4-BE49-F238E27FC236}">
                  <a16:creationId xmlns:a16="http://schemas.microsoft.com/office/drawing/2014/main" id="{DC1F981B-01E3-0744-B76A-647EB88EAE42}"/>
                </a:ext>
              </a:extLst>
            </p:cNvPr>
            <p:cNvSpPr>
              <a:spLocks/>
            </p:cNvSpPr>
            <p:nvPr/>
          </p:nvSpPr>
          <p:spPr bwMode="auto">
            <a:xfrm>
              <a:off x="3800475" y="1150938"/>
              <a:ext cx="314325" cy="3705225"/>
            </a:xfrm>
            <a:custGeom>
              <a:avLst/>
              <a:gdLst/>
              <a:ahLst/>
              <a:cxnLst>
                <a:cxn ang="0">
                  <a:pos x="300" y="228"/>
                </a:cxn>
                <a:cxn ang="0">
                  <a:pos x="229" y="481"/>
                </a:cxn>
                <a:cxn ang="0">
                  <a:pos x="65" y="687"/>
                </a:cxn>
                <a:cxn ang="0">
                  <a:pos x="65" y="911"/>
                </a:cxn>
                <a:cxn ang="0">
                  <a:pos x="65" y="1395"/>
                </a:cxn>
                <a:cxn ang="0">
                  <a:pos x="183" y="1798"/>
                </a:cxn>
                <a:cxn ang="0">
                  <a:pos x="65" y="2649"/>
                </a:cxn>
                <a:cxn ang="0">
                  <a:pos x="0" y="3333"/>
                </a:cxn>
                <a:cxn ang="0">
                  <a:pos x="65" y="3891"/>
                </a:cxn>
                <a:cxn ang="0">
                  <a:pos x="150" y="4353"/>
                </a:cxn>
                <a:cxn ang="0">
                  <a:pos x="150" y="4826"/>
                </a:cxn>
                <a:cxn ang="0">
                  <a:pos x="150" y="5381"/>
                </a:cxn>
                <a:cxn ang="0">
                  <a:pos x="79" y="5748"/>
                </a:cxn>
                <a:cxn ang="0">
                  <a:pos x="150" y="6280"/>
                </a:cxn>
                <a:cxn ang="0">
                  <a:pos x="229" y="6528"/>
                </a:cxn>
                <a:cxn ang="0">
                  <a:pos x="181" y="7001"/>
                </a:cxn>
                <a:cxn ang="0">
                  <a:pos x="300" y="6387"/>
                </a:cxn>
                <a:cxn ang="0">
                  <a:pos x="229" y="6198"/>
                </a:cxn>
                <a:cxn ang="0">
                  <a:pos x="229" y="5688"/>
                </a:cxn>
                <a:cxn ang="0">
                  <a:pos x="300" y="5334"/>
                </a:cxn>
                <a:cxn ang="0">
                  <a:pos x="395" y="4731"/>
                </a:cxn>
                <a:cxn ang="0">
                  <a:pos x="395" y="4223"/>
                </a:cxn>
                <a:cxn ang="0">
                  <a:pos x="395" y="3750"/>
                </a:cxn>
                <a:cxn ang="0">
                  <a:pos x="512" y="3489"/>
                </a:cxn>
                <a:cxn ang="0">
                  <a:pos x="454" y="3063"/>
                </a:cxn>
                <a:cxn ang="0">
                  <a:pos x="512" y="2685"/>
                </a:cxn>
                <a:cxn ang="0">
                  <a:pos x="512" y="2484"/>
                </a:cxn>
                <a:cxn ang="0">
                  <a:pos x="418" y="2649"/>
                </a:cxn>
                <a:cxn ang="0">
                  <a:pos x="406" y="2922"/>
                </a:cxn>
                <a:cxn ang="0">
                  <a:pos x="406" y="3170"/>
                </a:cxn>
                <a:cxn ang="0">
                  <a:pos x="395" y="3406"/>
                </a:cxn>
                <a:cxn ang="0">
                  <a:pos x="311" y="3359"/>
                </a:cxn>
                <a:cxn ang="0">
                  <a:pos x="359" y="2792"/>
                </a:cxn>
                <a:cxn ang="0">
                  <a:pos x="347" y="2437"/>
                </a:cxn>
                <a:cxn ang="0">
                  <a:pos x="512" y="2259"/>
                </a:cxn>
                <a:cxn ang="0">
                  <a:pos x="512" y="1880"/>
                </a:cxn>
                <a:cxn ang="0">
                  <a:pos x="595" y="1476"/>
                </a:cxn>
                <a:cxn ang="0">
                  <a:pos x="406" y="1077"/>
                </a:cxn>
                <a:cxn ang="0">
                  <a:pos x="441" y="639"/>
                </a:cxn>
                <a:cxn ang="0">
                  <a:pos x="489" y="231"/>
                </a:cxn>
                <a:cxn ang="0">
                  <a:pos x="500" y="0"/>
                </a:cxn>
                <a:cxn ang="0">
                  <a:pos x="395" y="119"/>
                </a:cxn>
                <a:cxn ang="0">
                  <a:pos x="300" y="228"/>
                </a:cxn>
              </a:cxnLst>
              <a:rect l="0" t="0" r="r" b="b"/>
              <a:pathLst>
                <a:path w="595" h="7001">
                  <a:moveTo>
                    <a:pt x="300" y="228"/>
                  </a:moveTo>
                  <a:lnTo>
                    <a:pt x="229" y="481"/>
                  </a:lnTo>
                  <a:lnTo>
                    <a:pt x="65" y="687"/>
                  </a:lnTo>
                  <a:lnTo>
                    <a:pt x="65" y="911"/>
                  </a:lnTo>
                  <a:lnTo>
                    <a:pt x="65" y="1395"/>
                  </a:lnTo>
                  <a:lnTo>
                    <a:pt x="183" y="1798"/>
                  </a:lnTo>
                  <a:lnTo>
                    <a:pt x="65" y="2649"/>
                  </a:lnTo>
                  <a:lnTo>
                    <a:pt x="0" y="3333"/>
                  </a:lnTo>
                  <a:lnTo>
                    <a:pt x="65" y="3891"/>
                  </a:lnTo>
                  <a:lnTo>
                    <a:pt x="150" y="4353"/>
                  </a:lnTo>
                  <a:lnTo>
                    <a:pt x="150" y="4826"/>
                  </a:lnTo>
                  <a:lnTo>
                    <a:pt x="150" y="5381"/>
                  </a:lnTo>
                  <a:lnTo>
                    <a:pt x="79" y="5748"/>
                  </a:lnTo>
                  <a:lnTo>
                    <a:pt x="150" y="6280"/>
                  </a:lnTo>
                  <a:lnTo>
                    <a:pt x="229" y="6528"/>
                  </a:lnTo>
                  <a:lnTo>
                    <a:pt x="181" y="7001"/>
                  </a:lnTo>
                  <a:lnTo>
                    <a:pt x="300" y="6387"/>
                  </a:lnTo>
                  <a:lnTo>
                    <a:pt x="229" y="6198"/>
                  </a:lnTo>
                  <a:lnTo>
                    <a:pt x="229" y="5688"/>
                  </a:lnTo>
                  <a:lnTo>
                    <a:pt x="300" y="5334"/>
                  </a:lnTo>
                  <a:lnTo>
                    <a:pt x="395" y="4731"/>
                  </a:lnTo>
                  <a:lnTo>
                    <a:pt x="395" y="4223"/>
                  </a:lnTo>
                  <a:lnTo>
                    <a:pt x="395" y="3750"/>
                  </a:lnTo>
                  <a:lnTo>
                    <a:pt x="512" y="3489"/>
                  </a:lnTo>
                  <a:lnTo>
                    <a:pt x="454" y="3063"/>
                  </a:lnTo>
                  <a:lnTo>
                    <a:pt x="512" y="2685"/>
                  </a:lnTo>
                  <a:lnTo>
                    <a:pt x="512" y="2484"/>
                  </a:lnTo>
                  <a:lnTo>
                    <a:pt x="418" y="2649"/>
                  </a:lnTo>
                  <a:lnTo>
                    <a:pt x="406" y="2922"/>
                  </a:lnTo>
                  <a:lnTo>
                    <a:pt x="406" y="3170"/>
                  </a:lnTo>
                  <a:lnTo>
                    <a:pt x="395" y="3406"/>
                  </a:lnTo>
                  <a:lnTo>
                    <a:pt x="311" y="3359"/>
                  </a:lnTo>
                  <a:lnTo>
                    <a:pt x="359" y="2792"/>
                  </a:lnTo>
                  <a:lnTo>
                    <a:pt x="347" y="2437"/>
                  </a:lnTo>
                  <a:lnTo>
                    <a:pt x="512" y="2259"/>
                  </a:lnTo>
                  <a:lnTo>
                    <a:pt x="512" y="1880"/>
                  </a:lnTo>
                  <a:lnTo>
                    <a:pt x="595" y="1476"/>
                  </a:lnTo>
                  <a:lnTo>
                    <a:pt x="406" y="1077"/>
                  </a:lnTo>
                  <a:lnTo>
                    <a:pt x="441" y="639"/>
                  </a:lnTo>
                  <a:lnTo>
                    <a:pt x="489" y="231"/>
                  </a:lnTo>
                  <a:lnTo>
                    <a:pt x="500" y="0"/>
                  </a:lnTo>
                  <a:lnTo>
                    <a:pt x="395" y="119"/>
                  </a:lnTo>
                  <a:lnTo>
                    <a:pt x="300" y="228"/>
                  </a:lnTo>
                  <a:close/>
                </a:path>
              </a:pathLst>
            </a:custGeom>
            <a:gradFill flip="none" rotWithShape="1">
              <a:gsLst>
                <a:gs pos="0">
                  <a:srgbClr val="1C2D54">
                    <a:alpha val="20000"/>
                  </a:srgbClr>
                </a:gs>
                <a:gs pos="81000">
                  <a:srgbClr val="1C2D54">
                    <a:alpha val="34000"/>
                  </a:srgbClr>
                </a:gs>
              </a:gsLst>
              <a:lin ang="124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4">
              <a:extLst>
                <a:ext uri="{FF2B5EF4-FFF2-40B4-BE49-F238E27FC236}">
                  <a16:creationId xmlns:a16="http://schemas.microsoft.com/office/drawing/2014/main" id="{8C33E987-F7D6-9F4A-9B89-AEB537A2ED18}"/>
                </a:ext>
              </a:extLst>
            </p:cNvPr>
            <p:cNvSpPr>
              <a:spLocks/>
            </p:cNvSpPr>
            <p:nvPr/>
          </p:nvSpPr>
          <p:spPr bwMode="auto">
            <a:xfrm>
              <a:off x="4489450" y="0"/>
              <a:ext cx="1581150" cy="2552700"/>
            </a:xfrm>
            <a:custGeom>
              <a:avLst/>
              <a:gdLst/>
              <a:ahLst/>
              <a:cxnLst>
                <a:cxn ang="0">
                  <a:pos x="2848" y="3563"/>
                </a:cxn>
                <a:cxn ang="0">
                  <a:pos x="2568" y="3027"/>
                </a:cxn>
                <a:cxn ang="0">
                  <a:pos x="2437" y="2803"/>
                </a:cxn>
                <a:cxn ang="0">
                  <a:pos x="2047" y="2530"/>
                </a:cxn>
                <a:cxn ang="0">
                  <a:pos x="1906" y="2009"/>
                </a:cxn>
                <a:cxn ang="0">
                  <a:pos x="1574" y="1572"/>
                </a:cxn>
                <a:cxn ang="0">
                  <a:pos x="1397" y="1359"/>
                </a:cxn>
                <a:cxn ang="0">
                  <a:pos x="1231" y="1008"/>
                </a:cxn>
                <a:cxn ang="0">
                  <a:pos x="947" y="835"/>
                </a:cxn>
                <a:cxn ang="0">
                  <a:pos x="852" y="646"/>
                </a:cxn>
                <a:cxn ang="0">
                  <a:pos x="428" y="426"/>
                </a:cxn>
                <a:cxn ang="0">
                  <a:pos x="254" y="189"/>
                </a:cxn>
                <a:cxn ang="0">
                  <a:pos x="218" y="172"/>
                </a:cxn>
                <a:cxn ang="0">
                  <a:pos x="174" y="144"/>
                </a:cxn>
                <a:cxn ang="0">
                  <a:pos x="145" y="120"/>
                </a:cxn>
                <a:cxn ang="0">
                  <a:pos x="131" y="102"/>
                </a:cxn>
                <a:cxn ang="0">
                  <a:pos x="128" y="94"/>
                </a:cxn>
                <a:cxn ang="0">
                  <a:pos x="120" y="76"/>
                </a:cxn>
                <a:cxn ang="0">
                  <a:pos x="91" y="43"/>
                </a:cxn>
                <a:cxn ang="0">
                  <a:pos x="59" y="17"/>
                </a:cxn>
                <a:cxn ang="0">
                  <a:pos x="33" y="0"/>
                </a:cxn>
                <a:cxn ang="0">
                  <a:pos x="63" y="392"/>
                </a:cxn>
                <a:cxn ang="0">
                  <a:pos x="476" y="1141"/>
                </a:cxn>
                <a:cxn ang="0">
                  <a:pos x="849" y="1241"/>
                </a:cxn>
                <a:cxn ang="0">
                  <a:pos x="849" y="1875"/>
                </a:cxn>
                <a:cxn ang="0">
                  <a:pos x="663" y="2282"/>
                </a:cxn>
                <a:cxn ang="0">
                  <a:pos x="794" y="2731"/>
                </a:cxn>
                <a:cxn ang="0">
                  <a:pos x="652" y="3381"/>
                </a:cxn>
                <a:cxn ang="0">
                  <a:pos x="753" y="3429"/>
                </a:cxn>
                <a:cxn ang="0">
                  <a:pos x="895" y="2731"/>
                </a:cxn>
                <a:cxn ang="0">
                  <a:pos x="1008" y="2341"/>
                </a:cxn>
                <a:cxn ang="0">
                  <a:pos x="1185" y="1875"/>
                </a:cxn>
                <a:cxn ang="0">
                  <a:pos x="1256" y="2175"/>
                </a:cxn>
                <a:cxn ang="0">
                  <a:pos x="1256" y="2731"/>
                </a:cxn>
                <a:cxn ang="0">
                  <a:pos x="1538" y="3205"/>
                </a:cxn>
                <a:cxn ang="0">
                  <a:pos x="1538" y="3902"/>
                </a:cxn>
                <a:cxn ang="0">
                  <a:pos x="1538" y="4387"/>
                </a:cxn>
                <a:cxn ang="0">
                  <a:pos x="1598" y="4387"/>
                </a:cxn>
                <a:cxn ang="0">
                  <a:pos x="1645" y="3866"/>
                </a:cxn>
                <a:cxn ang="0">
                  <a:pos x="1820" y="3358"/>
                </a:cxn>
                <a:cxn ang="0">
                  <a:pos x="1716" y="2731"/>
                </a:cxn>
                <a:cxn ang="0">
                  <a:pos x="1893" y="2827"/>
                </a:cxn>
                <a:cxn ang="0">
                  <a:pos x="2248" y="3133"/>
                </a:cxn>
                <a:cxn ang="0">
                  <a:pos x="2252" y="3668"/>
                </a:cxn>
                <a:cxn ang="0">
                  <a:pos x="2366" y="4150"/>
                </a:cxn>
                <a:cxn ang="0">
                  <a:pos x="2307" y="4824"/>
                </a:cxn>
                <a:cxn ang="0">
                  <a:pos x="2473" y="4127"/>
                </a:cxn>
                <a:cxn ang="0">
                  <a:pos x="2473" y="3606"/>
                </a:cxn>
                <a:cxn ang="0">
                  <a:pos x="2473" y="3205"/>
                </a:cxn>
                <a:cxn ang="0">
                  <a:pos x="2639" y="3381"/>
                </a:cxn>
                <a:cxn ang="0">
                  <a:pos x="2639" y="3866"/>
                </a:cxn>
                <a:cxn ang="0">
                  <a:pos x="2835" y="4208"/>
                </a:cxn>
                <a:cxn ang="0">
                  <a:pos x="2835" y="4709"/>
                </a:cxn>
                <a:cxn ang="0">
                  <a:pos x="2989" y="4162"/>
                </a:cxn>
                <a:cxn ang="0">
                  <a:pos x="2931" y="3725"/>
                </a:cxn>
              </a:cxnLst>
              <a:rect l="0" t="0" r="r" b="b"/>
              <a:pathLst>
                <a:path w="2989" h="4824">
                  <a:moveTo>
                    <a:pt x="2910" y="3642"/>
                  </a:moveTo>
                  <a:lnTo>
                    <a:pt x="2848" y="3563"/>
                  </a:lnTo>
                  <a:lnTo>
                    <a:pt x="2757" y="3288"/>
                  </a:lnTo>
                  <a:lnTo>
                    <a:pt x="2568" y="3027"/>
                  </a:lnTo>
                  <a:lnTo>
                    <a:pt x="2484" y="2944"/>
                  </a:lnTo>
                  <a:lnTo>
                    <a:pt x="2437" y="2803"/>
                  </a:lnTo>
                  <a:lnTo>
                    <a:pt x="2343" y="2685"/>
                  </a:lnTo>
                  <a:lnTo>
                    <a:pt x="2047" y="2530"/>
                  </a:lnTo>
                  <a:lnTo>
                    <a:pt x="1929" y="2330"/>
                  </a:lnTo>
                  <a:lnTo>
                    <a:pt x="1906" y="2009"/>
                  </a:lnTo>
                  <a:lnTo>
                    <a:pt x="1716" y="1821"/>
                  </a:lnTo>
                  <a:lnTo>
                    <a:pt x="1574" y="1572"/>
                  </a:lnTo>
                  <a:lnTo>
                    <a:pt x="1538" y="1418"/>
                  </a:lnTo>
                  <a:lnTo>
                    <a:pt x="1397" y="1359"/>
                  </a:lnTo>
                  <a:lnTo>
                    <a:pt x="1334" y="1122"/>
                  </a:lnTo>
                  <a:lnTo>
                    <a:pt x="1231" y="1008"/>
                  </a:lnTo>
                  <a:lnTo>
                    <a:pt x="1073" y="883"/>
                  </a:lnTo>
                  <a:lnTo>
                    <a:pt x="947" y="835"/>
                  </a:lnTo>
                  <a:lnTo>
                    <a:pt x="947" y="740"/>
                  </a:lnTo>
                  <a:lnTo>
                    <a:pt x="852" y="646"/>
                  </a:lnTo>
                  <a:lnTo>
                    <a:pt x="663" y="630"/>
                  </a:lnTo>
                  <a:lnTo>
                    <a:pt x="428" y="426"/>
                  </a:lnTo>
                  <a:lnTo>
                    <a:pt x="254" y="189"/>
                  </a:lnTo>
                  <a:lnTo>
                    <a:pt x="254" y="189"/>
                  </a:lnTo>
                  <a:lnTo>
                    <a:pt x="236" y="180"/>
                  </a:lnTo>
                  <a:lnTo>
                    <a:pt x="218" y="172"/>
                  </a:lnTo>
                  <a:lnTo>
                    <a:pt x="196" y="159"/>
                  </a:lnTo>
                  <a:lnTo>
                    <a:pt x="174" y="144"/>
                  </a:lnTo>
                  <a:lnTo>
                    <a:pt x="154" y="128"/>
                  </a:lnTo>
                  <a:lnTo>
                    <a:pt x="145" y="120"/>
                  </a:lnTo>
                  <a:lnTo>
                    <a:pt x="137" y="111"/>
                  </a:lnTo>
                  <a:lnTo>
                    <a:pt x="131" y="102"/>
                  </a:lnTo>
                  <a:lnTo>
                    <a:pt x="128" y="94"/>
                  </a:lnTo>
                  <a:lnTo>
                    <a:pt x="128" y="94"/>
                  </a:lnTo>
                  <a:lnTo>
                    <a:pt x="124" y="85"/>
                  </a:lnTo>
                  <a:lnTo>
                    <a:pt x="120" y="76"/>
                  </a:lnTo>
                  <a:lnTo>
                    <a:pt x="107" y="59"/>
                  </a:lnTo>
                  <a:lnTo>
                    <a:pt x="91" y="43"/>
                  </a:lnTo>
                  <a:lnTo>
                    <a:pt x="75" y="29"/>
                  </a:lnTo>
                  <a:lnTo>
                    <a:pt x="59" y="17"/>
                  </a:lnTo>
                  <a:lnTo>
                    <a:pt x="46" y="7"/>
                  </a:lnTo>
                  <a:lnTo>
                    <a:pt x="33" y="0"/>
                  </a:lnTo>
                  <a:lnTo>
                    <a:pt x="0" y="0"/>
                  </a:lnTo>
                  <a:lnTo>
                    <a:pt x="63" y="392"/>
                  </a:lnTo>
                  <a:lnTo>
                    <a:pt x="404" y="892"/>
                  </a:lnTo>
                  <a:lnTo>
                    <a:pt x="476" y="1141"/>
                  </a:lnTo>
                  <a:lnTo>
                    <a:pt x="565" y="892"/>
                  </a:lnTo>
                  <a:lnTo>
                    <a:pt x="849" y="1241"/>
                  </a:lnTo>
                  <a:lnTo>
                    <a:pt x="901" y="1645"/>
                  </a:lnTo>
                  <a:lnTo>
                    <a:pt x="849" y="1875"/>
                  </a:lnTo>
                  <a:lnTo>
                    <a:pt x="794" y="2069"/>
                  </a:lnTo>
                  <a:lnTo>
                    <a:pt x="663" y="2282"/>
                  </a:lnTo>
                  <a:lnTo>
                    <a:pt x="806" y="2595"/>
                  </a:lnTo>
                  <a:lnTo>
                    <a:pt x="794" y="2731"/>
                  </a:lnTo>
                  <a:lnTo>
                    <a:pt x="688" y="3074"/>
                  </a:lnTo>
                  <a:lnTo>
                    <a:pt x="652" y="3381"/>
                  </a:lnTo>
                  <a:lnTo>
                    <a:pt x="712" y="3651"/>
                  </a:lnTo>
                  <a:lnTo>
                    <a:pt x="753" y="3429"/>
                  </a:lnTo>
                  <a:lnTo>
                    <a:pt x="794" y="3003"/>
                  </a:lnTo>
                  <a:lnTo>
                    <a:pt x="895" y="2731"/>
                  </a:lnTo>
                  <a:lnTo>
                    <a:pt x="1022" y="2656"/>
                  </a:lnTo>
                  <a:lnTo>
                    <a:pt x="1008" y="2341"/>
                  </a:lnTo>
                  <a:lnTo>
                    <a:pt x="1035" y="2046"/>
                  </a:lnTo>
                  <a:lnTo>
                    <a:pt x="1185" y="1875"/>
                  </a:lnTo>
                  <a:lnTo>
                    <a:pt x="1256" y="2046"/>
                  </a:lnTo>
                  <a:lnTo>
                    <a:pt x="1256" y="2175"/>
                  </a:lnTo>
                  <a:lnTo>
                    <a:pt x="1231" y="2471"/>
                  </a:lnTo>
                  <a:lnTo>
                    <a:pt x="1256" y="2731"/>
                  </a:lnTo>
                  <a:lnTo>
                    <a:pt x="1399" y="3003"/>
                  </a:lnTo>
                  <a:lnTo>
                    <a:pt x="1538" y="3205"/>
                  </a:lnTo>
                  <a:lnTo>
                    <a:pt x="1538" y="3488"/>
                  </a:lnTo>
                  <a:lnTo>
                    <a:pt x="1538" y="3902"/>
                  </a:lnTo>
                  <a:lnTo>
                    <a:pt x="1479" y="4198"/>
                  </a:lnTo>
                  <a:lnTo>
                    <a:pt x="1538" y="4387"/>
                  </a:lnTo>
                  <a:lnTo>
                    <a:pt x="1645" y="4824"/>
                  </a:lnTo>
                  <a:lnTo>
                    <a:pt x="1598" y="4387"/>
                  </a:lnTo>
                  <a:lnTo>
                    <a:pt x="1645" y="4103"/>
                  </a:lnTo>
                  <a:lnTo>
                    <a:pt x="1645" y="3866"/>
                  </a:lnTo>
                  <a:lnTo>
                    <a:pt x="1752" y="3651"/>
                  </a:lnTo>
                  <a:lnTo>
                    <a:pt x="1820" y="3358"/>
                  </a:lnTo>
                  <a:lnTo>
                    <a:pt x="1820" y="3110"/>
                  </a:lnTo>
                  <a:lnTo>
                    <a:pt x="1716" y="2731"/>
                  </a:lnTo>
                  <a:lnTo>
                    <a:pt x="1822" y="2612"/>
                  </a:lnTo>
                  <a:lnTo>
                    <a:pt x="1893" y="2827"/>
                  </a:lnTo>
                  <a:lnTo>
                    <a:pt x="2049" y="3006"/>
                  </a:lnTo>
                  <a:lnTo>
                    <a:pt x="2248" y="3133"/>
                  </a:lnTo>
                  <a:lnTo>
                    <a:pt x="2252" y="3328"/>
                  </a:lnTo>
                  <a:lnTo>
                    <a:pt x="2252" y="3668"/>
                  </a:lnTo>
                  <a:lnTo>
                    <a:pt x="2307" y="3950"/>
                  </a:lnTo>
                  <a:lnTo>
                    <a:pt x="2366" y="4150"/>
                  </a:lnTo>
                  <a:lnTo>
                    <a:pt x="2366" y="4387"/>
                  </a:lnTo>
                  <a:lnTo>
                    <a:pt x="2307" y="4824"/>
                  </a:lnTo>
                  <a:lnTo>
                    <a:pt x="2421" y="4387"/>
                  </a:lnTo>
                  <a:lnTo>
                    <a:pt x="2473" y="4127"/>
                  </a:lnTo>
                  <a:lnTo>
                    <a:pt x="2473" y="3879"/>
                  </a:lnTo>
                  <a:lnTo>
                    <a:pt x="2473" y="3606"/>
                  </a:lnTo>
                  <a:lnTo>
                    <a:pt x="2421" y="3334"/>
                  </a:lnTo>
                  <a:lnTo>
                    <a:pt x="2473" y="3205"/>
                  </a:lnTo>
                  <a:lnTo>
                    <a:pt x="2603" y="3205"/>
                  </a:lnTo>
                  <a:lnTo>
                    <a:pt x="2639" y="3381"/>
                  </a:lnTo>
                  <a:lnTo>
                    <a:pt x="2639" y="3606"/>
                  </a:lnTo>
                  <a:lnTo>
                    <a:pt x="2639" y="3866"/>
                  </a:lnTo>
                  <a:lnTo>
                    <a:pt x="2732" y="4032"/>
                  </a:lnTo>
                  <a:lnTo>
                    <a:pt x="2835" y="4208"/>
                  </a:lnTo>
                  <a:lnTo>
                    <a:pt x="2835" y="4458"/>
                  </a:lnTo>
                  <a:lnTo>
                    <a:pt x="2835" y="4709"/>
                  </a:lnTo>
                  <a:lnTo>
                    <a:pt x="2989" y="4351"/>
                  </a:lnTo>
                  <a:lnTo>
                    <a:pt x="2989" y="4162"/>
                  </a:lnTo>
                  <a:lnTo>
                    <a:pt x="2989" y="3863"/>
                  </a:lnTo>
                  <a:lnTo>
                    <a:pt x="2931" y="3725"/>
                  </a:lnTo>
                  <a:lnTo>
                    <a:pt x="2910" y="3642"/>
                  </a:lnTo>
                  <a:close/>
                </a:path>
              </a:pathLst>
            </a:custGeom>
            <a:gradFill flip="none" rotWithShape="1">
              <a:gsLst>
                <a:gs pos="0">
                  <a:srgbClr val="FFFFFF">
                    <a:alpha val="0"/>
                  </a:srgbClr>
                </a:gs>
                <a:gs pos="81000">
                  <a:srgbClr val="1C2D54">
                    <a:alpha val="55000"/>
                  </a:srgbClr>
                </a:gs>
              </a:gsLst>
              <a:lin ang="124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7">
              <a:extLst>
                <a:ext uri="{FF2B5EF4-FFF2-40B4-BE49-F238E27FC236}">
                  <a16:creationId xmlns:a16="http://schemas.microsoft.com/office/drawing/2014/main" id="{68AF7CEB-108C-8146-8A88-10844875E4CF}"/>
                </a:ext>
              </a:extLst>
            </p:cNvPr>
            <p:cNvSpPr>
              <a:spLocks/>
            </p:cNvSpPr>
            <p:nvPr/>
          </p:nvSpPr>
          <p:spPr bwMode="auto">
            <a:xfrm>
              <a:off x="4360863" y="2762250"/>
              <a:ext cx="1617663" cy="3260725"/>
            </a:xfrm>
            <a:custGeom>
              <a:avLst/>
              <a:gdLst/>
              <a:ahLst/>
              <a:cxnLst>
                <a:cxn ang="0">
                  <a:pos x="2774" y="619"/>
                </a:cxn>
                <a:cxn ang="0">
                  <a:pos x="2663" y="1056"/>
                </a:cxn>
                <a:cxn ang="0">
                  <a:pos x="2137" y="1561"/>
                </a:cxn>
                <a:cxn ang="0">
                  <a:pos x="1780" y="1852"/>
                </a:cxn>
                <a:cxn ang="0">
                  <a:pos x="1610" y="2333"/>
                </a:cxn>
                <a:cxn ang="0">
                  <a:pos x="1414" y="2799"/>
                </a:cxn>
                <a:cxn ang="0">
                  <a:pos x="1498" y="2137"/>
                </a:cxn>
                <a:cxn ang="0">
                  <a:pos x="1391" y="2053"/>
                </a:cxn>
                <a:cxn ang="0">
                  <a:pos x="1391" y="1415"/>
                </a:cxn>
                <a:cxn ang="0">
                  <a:pos x="1250" y="2041"/>
                </a:cxn>
                <a:cxn ang="0">
                  <a:pos x="1240" y="2366"/>
                </a:cxn>
                <a:cxn ang="0">
                  <a:pos x="1029" y="2799"/>
                </a:cxn>
                <a:cxn ang="0">
                  <a:pos x="615" y="3011"/>
                </a:cxn>
                <a:cxn ang="0">
                  <a:pos x="284" y="3516"/>
                </a:cxn>
                <a:cxn ang="0">
                  <a:pos x="284" y="4130"/>
                </a:cxn>
                <a:cxn ang="0">
                  <a:pos x="229" y="4651"/>
                </a:cxn>
                <a:cxn ang="0">
                  <a:pos x="75" y="5440"/>
                </a:cxn>
                <a:cxn ang="0">
                  <a:pos x="0" y="6164"/>
                </a:cxn>
                <a:cxn ang="0">
                  <a:pos x="284" y="5408"/>
                </a:cxn>
                <a:cxn ang="0">
                  <a:pos x="497" y="4777"/>
                </a:cxn>
                <a:cxn ang="0">
                  <a:pos x="661" y="4146"/>
                </a:cxn>
                <a:cxn ang="0">
                  <a:pos x="718" y="3800"/>
                </a:cxn>
                <a:cxn ang="0">
                  <a:pos x="1250" y="3579"/>
                </a:cxn>
                <a:cxn ang="0">
                  <a:pos x="1639" y="3402"/>
                </a:cxn>
                <a:cxn ang="0">
                  <a:pos x="1610" y="3595"/>
                </a:cxn>
                <a:cxn ang="0">
                  <a:pos x="1958" y="3185"/>
                </a:cxn>
                <a:cxn ang="0">
                  <a:pos x="2207" y="2806"/>
                </a:cxn>
                <a:cxn ang="0">
                  <a:pos x="2553" y="2564"/>
                </a:cxn>
                <a:cxn ang="0">
                  <a:pos x="2881" y="1655"/>
                </a:cxn>
                <a:cxn ang="0">
                  <a:pos x="2881" y="1261"/>
                </a:cxn>
                <a:cxn ang="0">
                  <a:pos x="2987" y="517"/>
                </a:cxn>
                <a:cxn ang="0">
                  <a:pos x="3058" y="0"/>
                </a:cxn>
                <a:cxn ang="0">
                  <a:pos x="2774" y="619"/>
                </a:cxn>
              </a:cxnLst>
              <a:rect l="0" t="0" r="r" b="b"/>
              <a:pathLst>
                <a:path w="3058" h="6164">
                  <a:moveTo>
                    <a:pt x="2774" y="619"/>
                  </a:moveTo>
                  <a:lnTo>
                    <a:pt x="2663" y="1056"/>
                  </a:lnTo>
                  <a:lnTo>
                    <a:pt x="2137" y="1561"/>
                  </a:lnTo>
                  <a:lnTo>
                    <a:pt x="1780" y="1852"/>
                  </a:lnTo>
                  <a:lnTo>
                    <a:pt x="1610" y="2333"/>
                  </a:lnTo>
                  <a:lnTo>
                    <a:pt x="1414" y="2799"/>
                  </a:lnTo>
                  <a:lnTo>
                    <a:pt x="1498" y="2137"/>
                  </a:lnTo>
                  <a:lnTo>
                    <a:pt x="1391" y="2053"/>
                  </a:lnTo>
                  <a:lnTo>
                    <a:pt x="1391" y="1415"/>
                  </a:lnTo>
                  <a:lnTo>
                    <a:pt x="1250" y="2041"/>
                  </a:lnTo>
                  <a:lnTo>
                    <a:pt x="1240" y="2366"/>
                  </a:lnTo>
                  <a:lnTo>
                    <a:pt x="1029" y="2799"/>
                  </a:lnTo>
                  <a:lnTo>
                    <a:pt x="615" y="3011"/>
                  </a:lnTo>
                  <a:lnTo>
                    <a:pt x="284" y="3516"/>
                  </a:lnTo>
                  <a:lnTo>
                    <a:pt x="284" y="4130"/>
                  </a:lnTo>
                  <a:lnTo>
                    <a:pt x="229" y="4651"/>
                  </a:lnTo>
                  <a:lnTo>
                    <a:pt x="75" y="5440"/>
                  </a:lnTo>
                  <a:lnTo>
                    <a:pt x="0" y="6164"/>
                  </a:lnTo>
                  <a:lnTo>
                    <a:pt x="284" y="5408"/>
                  </a:lnTo>
                  <a:lnTo>
                    <a:pt x="497" y="4777"/>
                  </a:lnTo>
                  <a:lnTo>
                    <a:pt x="661" y="4146"/>
                  </a:lnTo>
                  <a:lnTo>
                    <a:pt x="718" y="3800"/>
                  </a:lnTo>
                  <a:lnTo>
                    <a:pt x="1250" y="3579"/>
                  </a:lnTo>
                  <a:lnTo>
                    <a:pt x="1639" y="3402"/>
                  </a:lnTo>
                  <a:lnTo>
                    <a:pt x="1610" y="3595"/>
                  </a:lnTo>
                  <a:lnTo>
                    <a:pt x="1958" y="3185"/>
                  </a:lnTo>
                  <a:lnTo>
                    <a:pt x="2207" y="2806"/>
                  </a:lnTo>
                  <a:lnTo>
                    <a:pt x="2553" y="2564"/>
                  </a:lnTo>
                  <a:lnTo>
                    <a:pt x="2881" y="1655"/>
                  </a:lnTo>
                  <a:lnTo>
                    <a:pt x="2881" y="1261"/>
                  </a:lnTo>
                  <a:lnTo>
                    <a:pt x="2987" y="517"/>
                  </a:lnTo>
                  <a:lnTo>
                    <a:pt x="3058" y="0"/>
                  </a:lnTo>
                  <a:lnTo>
                    <a:pt x="2774" y="619"/>
                  </a:lnTo>
                  <a:close/>
                </a:path>
              </a:pathLst>
            </a:custGeom>
            <a:gradFill flip="none" rotWithShape="1">
              <a:gsLst>
                <a:gs pos="0">
                  <a:srgbClr val="FFFFFF">
                    <a:alpha val="0"/>
                  </a:srgbClr>
                </a:gs>
                <a:gs pos="100000">
                  <a:srgbClr val="1C2D54">
                    <a:alpha val="5500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8">
              <a:extLst>
                <a:ext uri="{FF2B5EF4-FFF2-40B4-BE49-F238E27FC236}">
                  <a16:creationId xmlns:a16="http://schemas.microsoft.com/office/drawing/2014/main" id="{F2BA70FE-90E6-6941-B28A-658D8F3ADBE5}"/>
                </a:ext>
              </a:extLst>
            </p:cNvPr>
            <p:cNvSpPr>
              <a:spLocks/>
            </p:cNvSpPr>
            <p:nvPr/>
          </p:nvSpPr>
          <p:spPr bwMode="auto">
            <a:xfrm>
              <a:off x="4376738" y="1343025"/>
              <a:ext cx="1693863" cy="5514975"/>
            </a:xfrm>
            <a:custGeom>
              <a:avLst/>
              <a:gdLst/>
              <a:ahLst/>
              <a:cxnLst>
                <a:cxn ang="0">
                  <a:pos x="812" y="10171"/>
                </a:cxn>
                <a:cxn ang="0">
                  <a:pos x="1072" y="9619"/>
                </a:cxn>
                <a:cxn ang="0">
                  <a:pos x="1275" y="9115"/>
                </a:cxn>
                <a:cxn ang="0">
                  <a:pos x="1589" y="8548"/>
                </a:cxn>
                <a:cxn ang="0">
                  <a:pos x="1858" y="8011"/>
                </a:cxn>
                <a:cxn ang="0">
                  <a:pos x="1826" y="7396"/>
                </a:cxn>
                <a:cxn ang="0">
                  <a:pos x="2031" y="6876"/>
                </a:cxn>
                <a:cxn ang="0">
                  <a:pos x="2205" y="6434"/>
                </a:cxn>
                <a:cxn ang="0">
                  <a:pos x="2315" y="5740"/>
                </a:cxn>
                <a:cxn ang="0">
                  <a:pos x="2632" y="4905"/>
                </a:cxn>
                <a:cxn ang="0">
                  <a:pos x="2979" y="3659"/>
                </a:cxn>
                <a:cxn ang="0">
                  <a:pos x="3059" y="2871"/>
                </a:cxn>
                <a:cxn ang="0">
                  <a:pos x="3027" y="2216"/>
                </a:cxn>
                <a:cxn ang="0">
                  <a:pos x="3200" y="1625"/>
                </a:cxn>
                <a:cxn ang="0">
                  <a:pos x="3142" y="1188"/>
                </a:cxn>
                <a:cxn ang="0">
                  <a:pos x="3059" y="1026"/>
                </a:cxn>
                <a:cxn ang="0">
                  <a:pos x="2779" y="490"/>
                </a:cxn>
                <a:cxn ang="0">
                  <a:pos x="2648" y="266"/>
                </a:cxn>
                <a:cxn ang="0">
                  <a:pos x="2372" y="52"/>
                </a:cxn>
                <a:cxn ang="0">
                  <a:pos x="2058" y="0"/>
                </a:cxn>
                <a:cxn ang="0">
                  <a:pos x="1970" y="458"/>
                </a:cxn>
                <a:cxn ang="0">
                  <a:pos x="1749" y="549"/>
                </a:cxn>
                <a:cxn ang="0">
                  <a:pos x="1498" y="1270"/>
                </a:cxn>
                <a:cxn ang="0">
                  <a:pos x="1631" y="2004"/>
                </a:cxn>
                <a:cxn ang="0">
                  <a:pos x="1610" y="2808"/>
                </a:cxn>
                <a:cxn ang="0">
                  <a:pos x="1246" y="3422"/>
                </a:cxn>
                <a:cxn ang="0">
                  <a:pos x="1340" y="4747"/>
                </a:cxn>
                <a:cxn ang="0">
                  <a:pos x="1367" y="4777"/>
                </a:cxn>
                <a:cxn ang="0">
                  <a:pos x="1424" y="4846"/>
                </a:cxn>
                <a:cxn ang="0">
                  <a:pos x="1451" y="4888"/>
                </a:cxn>
                <a:cxn ang="0">
                  <a:pos x="1471" y="4928"/>
                </a:cxn>
                <a:cxn ang="0">
                  <a:pos x="1481" y="4966"/>
                </a:cxn>
                <a:cxn ang="0">
                  <a:pos x="1481" y="4982"/>
                </a:cxn>
                <a:cxn ang="0">
                  <a:pos x="1475" y="4996"/>
                </a:cxn>
                <a:cxn ang="0">
                  <a:pos x="1458" y="5026"/>
                </a:cxn>
                <a:cxn ang="0">
                  <a:pos x="1390" y="5159"/>
                </a:cxn>
                <a:cxn ang="0">
                  <a:pos x="1219" y="5645"/>
                </a:cxn>
                <a:cxn ang="0">
                  <a:pos x="899" y="6056"/>
                </a:cxn>
                <a:cxn ang="0">
                  <a:pos x="874" y="6893"/>
                </a:cxn>
                <a:cxn ang="0">
                  <a:pos x="946" y="7522"/>
                </a:cxn>
                <a:cxn ang="0">
                  <a:pos x="776" y="7798"/>
                </a:cxn>
                <a:cxn ang="0">
                  <a:pos x="710" y="7985"/>
                </a:cxn>
                <a:cxn ang="0">
                  <a:pos x="687" y="8043"/>
                </a:cxn>
                <a:cxn ang="0">
                  <a:pos x="684" y="8049"/>
                </a:cxn>
                <a:cxn ang="0">
                  <a:pos x="679" y="8083"/>
                </a:cxn>
                <a:cxn ang="0">
                  <a:pos x="677" y="8161"/>
                </a:cxn>
                <a:cxn ang="0">
                  <a:pos x="678" y="8376"/>
                </a:cxn>
                <a:cxn ang="0">
                  <a:pos x="687" y="8673"/>
                </a:cxn>
                <a:cxn ang="0">
                  <a:pos x="681" y="8706"/>
                </a:cxn>
                <a:cxn ang="0">
                  <a:pos x="671" y="8781"/>
                </a:cxn>
                <a:cxn ang="0">
                  <a:pos x="669" y="8846"/>
                </a:cxn>
                <a:cxn ang="0">
                  <a:pos x="672" y="8885"/>
                </a:cxn>
                <a:cxn ang="0">
                  <a:pos x="679" y="8916"/>
                </a:cxn>
                <a:cxn ang="0">
                  <a:pos x="687" y="8926"/>
                </a:cxn>
                <a:cxn ang="0">
                  <a:pos x="691" y="8940"/>
                </a:cxn>
                <a:cxn ang="0">
                  <a:pos x="692" y="8963"/>
                </a:cxn>
                <a:cxn ang="0">
                  <a:pos x="687" y="9034"/>
                </a:cxn>
                <a:cxn ang="0">
                  <a:pos x="671" y="9126"/>
                </a:cxn>
                <a:cxn ang="0">
                  <a:pos x="626" y="9327"/>
                </a:cxn>
                <a:cxn ang="0">
                  <a:pos x="584" y="9493"/>
                </a:cxn>
                <a:cxn ang="0">
                  <a:pos x="0" y="10423"/>
                </a:cxn>
                <a:cxn ang="0">
                  <a:pos x="584" y="10329"/>
                </a:cxn>
              </a:cxnLst>
              <a:rect l="0" t="0" r="r" b="b"/>
              <a:pathLst>
                <a:path w="3200" h="10423">
                  <a:moveTo>
                    <a:pt x="584" y="10329"/>
                  </a:moveTo>
                  <a:lnTo>
                    <a:pt x="812" y="10171"/>
                  </a:lnTo>
                  <a:lnTo>
                    <a:pt x="1041" y="9997"/>
                  </a:lnTo>
                  <a:lnTo>
                    <a:pt x="1072" y="9619"/>
                  </a:lnTo>
                  <a:lnTo>
                    <a:pt x="1135" y="9399"/>
                  </a:lnTo>
                  <a:lnTo>
                    <a:pt x="1275" y="9115"/>
                  </a:lnTo>
                  <a:lnTo>
                    <a:pt x="1337" y="8830"/>
                  </a:lnTo>
                  <a:lnTo>
                    <a:pt x="1589" y="8548"/>
                  </a:lnTo>
                  <a:lnTo>
                    <a:pt x="1700" y="8216"/>
                  </a:lnTo>
                  <a:lnTo>
                    <a:pt x="1858" y="8011"/>
                  </a:lnTo>
                  <a:lnTo>
                    <a:pt x="1826" y="7665"/>
                  </a:lnTo>
                  <a:lnTo>
                    <a:pt x="1826" y="7396"/>
                  </a:lnTo>
                  <a:lnTo>
                    <a:pt x="1921" y="7049"/>
                  </a:lnTo>
                  <a:lnTo>
                    <a:pt x="2031" y="6876"/>
                  </a:lnTo>
                  <a:lnTo>
                    <a:pt x="2015" y="6766"/>
                  </a:lnTo>
                  <a:lnTo>
                    <a:pt x="2205" y="6434"/>
                  </a:lnTo>
                  <a:lnTo>
                    <a:pt x="2221" y="6072"/>
                  </a:lnTo>
                  <a:lnTo>
                    <a:pt x="2315" y="5740"/>
                  </a:lnTo>
                  <a:lnTo>
                    <a:pt x="2459" y="5440"/>
                  </a:lnTo>
                  <a:lnTo>
                    <a:pt x="2632" y="4905"/>
                  </a:lnTo>
                  <a:lnTo>
                    <a:pt x="2854" y="4605"/>
                  </a:lnTo>
                  <a:lnTo>
                    <a:pt x="2979" y="3659"/>
                  </a:lnTo>
                  <a:lnTo>
                    <a:pt x="3075" y="3076"/>
                  </a:lnTo>
                  <a:lnTo>
                    <a:pt x="3059" y="2871"/>
                  </a:lnTo>
                  <a:lnTo>
                    <a:pt x="3121" y="2712"/>
                  </a:lnTo>
                  <a:lnTo>
                    <a:pt x="3027" y="2216"/>
                  </a:lnTo>
                  <a:lnTo>
                    <a:pt x="3200" y="1814"/>
                  </a:lnTo>
                  <a:lnTo>
                    <a:pt x="3200" y="1625"/>
                  </a:lnTo>
                  <a:lnTo>
                    <a:pt x="3200" y="1326"/>
                  </a:lnTo>
                  <a:lnTo>
                    <a:pt x="3142" y="1188"/>
                  </a:lnTo>
                  <a:lnTo>
                    <a:pt x="3121" y="1105"/>
                  </a:lnTo>
                  <a:lnTo>
                    <a:pt x="3059" y="1026"/>
                  </a:lnTo>
                  <a:lnTo>
                    <a:pt x="2968" y="751"/>
                  </a:lnTo>
                  <a:lnTo>
                    <a:pt x="2779" y="490"/>
                  </a:lnTo>
                  <a:lnTo>
                    <a:pt x="2695" y="407"/>
                  </a:lnTo>
                  <a:lnTo>
                    <a:pt x="2648" y="266"/>
                  </a:lnTo>
                  <a:lnTo>
                    <a:pt x="2554" y="148"/>
                  </a:lnTo>
                  <a:lnTo>
                    <a:pt x="2372" y="52"/>
                  </a:lnTo>
                  <a:lnTo>
                    <a:pt x="2222" y="119"/>
                  </a:lnTo>
                  <a:lnTo>
                    <a:pt x="2058" y="0"/>
                  </a:lnTo>
                  <a:lnTo>
                    <a:pt x="2106" y="292"/>
                  </a:lnTo>
                  <a:lnTo>
                    <a:pt x="1970" y="458"/>
                  </a:lnTo>
                  <a:lnTo>
                    <a:pt x="2031" y="668"/>
                  </a:lnTo>
                  <a:lnTo>
                    <a:pt x="1749" y="549"/>
                  </a:lnTo>
                  <a:lnTo>
                    <a:pt x="1631" y="742"/>
                  </a:lnTo>
                  <a:lnTo>
                    <a:pt x="1498" y="1270"/>
                  </a:lnTo>
                  <a:lnTo>
                    <a:pt x="1403" y="1641"/>
                  </a:lnTo>
                  <a:lnTo>
                    <a:pt x="1631" y="2004"/>
                  </a:lnTo>
                  <a:lnTo>
                    <a:pt x="1706" y="2382"/>
                  </a:lnTo>
                  <a:lnTo>
                    <a:pt x="1610" y="2808"/>
                  </a:lnTo>
                  <a:lnTo>
                    <a:pt x="1498" y="3139"/>
                  </a:lnTo>
                  <a:lnTo>
                    <a:pt x="1246" y="3422"/>
                  </a:lnTo>
                  <a:lnTo>
                    <a:pt x="1292" y="4289"/>
                  </a:lnTo>
                  <a:lnTo>
                    <a:pt x="1340" y="4747"/>
                  </a:lnTo>
                  <a:lnTo>
                    <a:pt x="1340" y="4747"/>
                  </a:lnTo>
                  <a:lnTo>
                    <a:pt x="1367" y="4777"/>
                  </a:lnTo>
                  <a:lnTo>
                    <a:pt x="1393" y="4809"/>
                  </a:lnTo>
                  <a:lnTo>
                    <a:pt x="1424" y="4846"/>
                  </a:lnTo>
                  <a:lnTo>
                    <a:pt x="1438" y="4868"/>
                  </a:lnTo>
                  <a:lnTo>
                    <a:pt x="1451" y="4888"/>
                  </a:lnTo>
                  <a:lnTo>
                    <a:pt x="1462" y="4908"/>
                  </a:lnTo>
                  <a:lnTo>
                    <a:pt x="1471" y="4928"/>
                  </a:lnTo>
                  <a:lnTo>
                    <a:pt x="1478" y="4948"/>
                  </a:lnTo>
                  <a:lnTo>
                    <a:pt x="1481" y="4966"/>
                  </a:lnTo>
                  <a:lnTo>
                    <a:pt x="1481" y="4974"/>
                  </a:lnTo>
                  <a:lnTo>
                    <a:pt x="1481" y="4982"/>
                  </a:lnTo>
                  <a:lnTo>
                    <a:pt x="1478" y="4989"/>
                  </a:lnTo>
                  <a:lnTo>
                    <a:pt x="1475" y="4996"/>
                  </a:lnTo>
                  <a:lnTo>
                    <a:pt x="1475" y="4996"/>
                  </a:lnTo>
                  <a:lnTo>
                    <a:pt x="1458" y="5026"/>
                  </a:lnTo>
                  <a:lnTo>
                    <a:pt x="1436" y="5067"/>
                  </a:lnTo>
                  <a:lnTo>
                    <a:pt x="1390" y="5159"/>
                  </a:lnTo>
                  <a:lnTo>
                    <a:pt x="1337" y="5272"/>
                  </a:lnTo>
                  <a:lnTo>
                    <a:pt x="1219" y="5645"/>
                  </a:lnTo>
                  <a:lnTo>
                    <a:pt x="1060" y="5764"/>
                  </a:lnTo>
                  <a:lnTo>
                    <a:pt x="899" y="6056"/>
                  </a:lnTo>
                  <a:lnTo>
                    <a:pt x="863" y="6408"/>
                  </a:lnTo>
                  <a:lnTo>
                    <a:pt x="874" y="6893"/>
                  </a:lnTo>
                  <a:lnTo>
                    <a:pt x="946" y="7270"/>
                  </a:lnTo>
                  <a:lnTo>
                    <a:pt x="946" y="7522"/>
                  </a:lnTo>
                  <a:lnTo>
                    <a:pt x="776" y="7798"/>
                  </a:lnTo>
                  <a:lnTo>
                    <a:pt x="776" y="7798"/>
                  </a:lnTo>
                  <a:lnTo>
                    <a:pt x="740" y="7903"/>
                  </a:lnTo>
                  <a:lnTo>
                    <a:pt x="710" y="7985"/>
                  </a:lnTo>
                  <a:lnTo>
                    <a:pt x="697" y="8018"/>
                  </a:lnTo>
                  <a:lnTo>
                    <a:pt x="687" y="8043"/>
                  </a:lnTo>
                  <a:lnTo>
                    <a:pt x="687" y="8043"/>
                  </a:lnTo>
                  <a:lnTo>
                    <a:pt x="684" y="8049"/>
                  </a:lnTo>
                  <a:lnTo>
                    <a:pt x="682" y="8057"/>
                  </a:lnTo>
                  <a:lnTo>
                    <a:pt x="679" y="8083"/>
                  </a:lnTo>
                  <a:lnTo>
                    <a:pt x="678" y="8118"/>
                  </a:lnTo>
                  <a:lnTo>
                    <a:pt x="677" y="8161"/>
                  </a:lnTo>
                  <a:lnTo>
                    <a:pt x="675" y="8263"/>
                  </a:lnTo>
                  <a:lnTo>
                    <a:pt x="678" y="8376"/>
                  </a:lnTo>
                  <a:lnTo>
                    <a:pt x="682" y="8581"/>
                  </a:lnTo>
                  <a:lnTo>
                    <a:pt x="687" y="8673"/>
                  </a:lnTo>
                  <a:lnTo>
                    <a:pt x="687" y="8673"/>
                  </a:lnTo>
                  <a:lnTo>
                    <a:pt x="681" y="8706"/>
                  </a:lnTo>
                  <a:lnTo>
                    <a:pt x="675" y="8741"/>
                  </a:lnTo>
                  <a:lnTo>
                    <a:pt x="671" y="8781"/>
                  </a:lnTo>
                  <a:lnTo>
                    <a:pt x="669" y="8825"/>
                  </a:lnTo>
                  <a:lnTo>
                    <a:pt x="669" y="8846"/>
                  </a:lnTo>
                  <a:lnTo>
                    <a:pt x="669" y="8866"/>
                  </a:lnTo>
                  <a:lnTo>
                    <a:pt x="672" y="8885"/>
                  </a:lnTo>
                  <a:lnTo>
                    <a:pt x="675" y="8901"/>
                  </a:lnTo>
                  <a:lnTo>
                    <a:pt x="679" y="8916"/>
                  </a:lnTo>
                  <a:lnTo>
                    <a:pt x="687" y="8926"/>
                  </a:lnTo>
                  <a:lnTo>
                    <a:pt x="687" y="8926"/>
                  </a:lnTo>
                  <a:lnTo>
                    <a:pt x="690" y="8931"/>
                  </a:lnTo>
                  <a:lnTo>
                    <a:pt x="691" y="8940"/>
                  </a:lnTo>
                  <a:lnTo>
                    <a:pt x="692" y="8950"/>
                  </a:lnTo>
                  <a:lnTo>
                    <a:pt x="692" y="8963"/>
                  </a:lnTo>
                  <a:lnTo>
                    <a:pt x="691" y="8995"/>
                  </a:lnTo>
                  <a:lnTo>
                    <a:pt x="687" y="9034"/>
                  </a:lnTo>
                  <a:lnTo>
                    <a:pt x="679" y="9079"/>
                  </a:lnTo>
                  <a:lnTo>
                    <a:pt x="671" y="9126"/>
                  </a:lnTo>
                  <a:lnTo>
                    <a:pt x="649" y="9227"/>
                  </a:lnTo>
                  <a:lnTo>
                    <a:pt x="626" y="9327"/>
                  </a:lnTo>
                  <a:lnTo>
                    <a:pt x="606" y="9412"/>
                  </a:lnTo>
                  <a:lnTo>
                    <a:pt x="584" y="9493"/>
                  </a:lnTo>
                  <a:lnTo>
                    <a:pt x="544" y="9690"/>
                  </a:lnTo>
                  <a:lnTo>
                    <a:pt x="0" y="10423"/>
                  </a:lnTo>
                  <a:lnTo>
                    <a:pt x="348" y="10423"/>
                  </a:lnTo>
                  <a:lnTo>
                    <a:pt x="584" y="10329"/>
                  </a:lnTo>
                  <a:close/>
                </a:path>
              </a:pathLst>
            </a:custGeom>
            <a:gradFill flip="none" rotWithShape="1">
              <a:gsLst>
                <a:gs pos="0">
                  <a:srgbClr val="FFFFFF">
                    <a:alpha val="0"/>
                  </a:srgbClr>
                </a:gs>
                <a:gs pos="100000">
                  <a:srgbClr val="1C2D54">
                    <a:alpha val="5500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6">
              <a:extLst>
                <a:ext uri="{FF2B5EF4-FFF2-40B4-BE49-F238E27FC236}">
                  <a16:creationId xmlns:a16="http://schemas.microsoft.com/office/drawing/2014/main" id="{E1B0B891-B8F9-EE45-A8F0-3607DD64177B}"/>
                </a:ext>
              </a:extLst>
            </p:cNvPr>
            <p:cNvSpPr>
              <a:spLocks/>
            </p:cNvSpPr>
            <p:nvPr/>
          </p:nvSpPr>
          <p:spPr bwMode="auto">
            <a:xfrm>
              <a:off x="3748088" y="1404938"/>
              <a:ext cx="733425" cy="5453063"/>
            </a:xfrm>
            <a:custGeom>
              <a:avLst/>
              <a:gdLst/>
              <a:ahLst/>
              <a:cxnLst>
                <a:cxn ang="0">
                  <a:pos x="54" y="1069"/>
                </a:cxn>
                <a:cxn ang="0">
                  <a:pos x="54" y="1885"/>
                </a:cxn>
                <a:cxn ang="0">
                  <a:pos x="54" y="2145"/>
                </a:cxn>
                <a:cxn ang="0">
                  <a:pos x="220" y="2500"/>
                </a:cxn>
                <a:cxn ang="0">
                  <a:pos x="220" y="2878"/>
                </a:cxn>
                <a:cxn ang="0">
                  <a:pos x="362" y="3824"/>
                </a:cxn>
                <a:cxn ang="0">
                  <a:pos x="552" y="4156"/>
                </a:cxn>
                <a:cxn ang="0">
                  <a:pos x="552" y="4581"/>
                </a:cxn>
                <a:cxn ang="0">
                  <a:pos x="552" y="5055"/>
                </a:cxn>
                <a:cxn ang="0">
                  <a:pos x="552" y="5692"/>
                </a:cxn>
                <a:cxn ang="0">
                  <a:pos x="552" y="6165"/>
                </a:cxn>
                <a:cxn ang="0">
                  <a:pos x="409" y="6662"/>
                </a:cxn>
                <a:cxn ang="0">
                  <a:pos x="434" y="7064"/>
                </a:cxn>
                <a:cxn ang="0">
                  <a:pos x="302" y="7751"/>
                </a:cxn>
                <a:cxn ang="0">
                  <a:pos x="268" y="8720"/>
                </a:cxn>
                <a:cxn ang="0">
                  <a:pos x="228" y="8951"/>
                </a:cxn>
                <a:cxn ang="0">
                  <a:pos x="362" y="9169"/>
                </a:cxn>
                <a:cxn ang="0">
                  <a:pos x="409" y="8720"/>
                </a:cxn>
                <a:cxn ang="0">
                  <a:pos x="409" y="8224"/>
                </a:cxn>
                <a:cxn ang="0">
                  <a:pos x="552" y="7797"/>
                </a:cxn>
                <a:cxn ang="0">
                  <a:pos x="552" y="7585"/>
                </a:cxn>
                <a:cxn ang="0">
                  <a:pos x="693" y="7041"/>
                </a:cxn>
                <a:cxn ang="0">
                  <a:pos x="812" y="6473"/>
                </a:cxn>
                <a:cxn ang="0">
                  <a:pos x="930" y="6662"/>
                </a:cxn>
                <a:cxn ang="0">
                  <a:pos x="930" y="6946"/>
                </a:cxn>
                <a:cxn ang="0">
                  <a:pos x="930" y="7466"/>
                </a:cxn>
                <a:cxn ang="0">
                  <a:pos x="812" y="8199"/>
                </a:cxn>
                <a:cxn ang="0">
                  <a:pos x="787" y="8507"/>
                </a:cxn>
                <a:cxn ang="0">
                  <a:pos x="930" y="8980"/>
                </a:cxn>
                <a:cxn ang="0">
                  <a:pos x="824" y="9932"/>
                </a:cxn>
                <a:cxn ang="0">
                  <a:pos x="875" y="10021"/>
                </a:cxn>
                <a:cxn ang="0">
                  <a:pos x="1189" y="10304"/>
                </a:cxn>
                <a:cxn ang="0">
                  <a:pos x="1387" y="9059"/>
                </a:cxn>
                <a:cxn ang="0">
                  <a:pos x="1260" y="8759"/>
                </a:cxn>
                <a:cxn ang="0">
                  <a:pos x="1260" y="8381"/>
                </a:cxn>
                <a:cxn ang="0">
                  <a:pos x="1339" y="8090"/>
                </a:cxn>
                <a:cxn ang="0">
                  <a:pos x="1346" y="7640"/>
                </a:cxn>
                <a:cxn ang="0">
                  <a:pos x="1276" y="7301"/>
                </a:cxn>
                <a:cxn ang="0">
                  <a:pos x="1230" y="6875"/>
                </a:cxn>
                <a:cxn ang="0">
                  <a:pos x="1346" y="6662"/>
                </a:cxn>
                <a:cxn ang="0">
                  <a:pos x="1221" y="6190"/>
                </a:cxn>
                <a:cxn ang="0">
                  <a:pos x="1260" y="5101"/>
                </a:cxn>
                <a:cxn ang="0">
                  <a:pos x="1323" y="4754"/>
                </a:cxn>
                <a:cxn ang="0">
                  <a:pos x="1276" y="4258"/>
                </a:cxn>
                <a:cxn ang="0">
                  <a:pos x="1080" y="3635"/>
                </a:cxn>
                <a:cxn ang="0">
                  <a:pos x="1142" y="2381"/>
                </a:cxn>
                <a:cxn ang="0">
                  <a:pos x="1055" y="907"/>
                </a:cxn>
                <a:cxn ang="0">
                  <a:pos x="1032" y="552"/>
                </a:cxn>
                <a:cxn ang="0">
                  <a:pos x="1055" y="0"/>
                </a:cxn>
                <a:cxn ang="0">
                  <a:pos x="677" y="72"/>
                </a:cxn>
                <a:cxn ang="0">
                  <a:pos x="582" y="284"/>
                </a:cxn>
                <a:cxn ang="0">
                  <a:pos x="315" y="513"/>
                </a:cxn>
                <a:cxn ang="0">
                  <a:pos x="0" y="891"/>
                </a:cxn>
                <a:cxn ang="0">
                  <a:pos x="54" y="1069"/>
                </a:cxn>
              </a:cxnLst>
              <a:rect l="0" t="0" r="r" b="b"/>
              <a:pathLst>
                <a:path w="1387" h="10304">
                  <a:moveTo>
                    <a:pt x="54" y="1069"/>
                  </a:moveTo>
                  <a:lnTo>
                    <a:pt x="54" y="1885"/>
                  </a:lnTo>
                  <a:lnTo>
                    <a:pt x="54" y="2145"/>
                  </a:lnTo>
                  <a:lnTo>
                    <a:pt x="220" y="2500"/>
                  </a:lnTo>
                  <a:lnTo>
                    <a:pt x="220" y="2878"/>
                  </a:lnTo>
                  <a:lnTo>
                    <a:pt x="362" y="3824"/>
                  </a:lnTo>
                  <a:lnTo>
                    <a:pt x="552" y="4156"/>
                  </a:lnTo>
                  <a:lnTo>
                    <a:pt x="552" y="4581"/>
                  </a:lnTo>
                  <a:lnTo>
                    <a:pt x="552" y="5055"/>
                  </a:lnTo>
                  <a:lnTo>
                    <a:pt x="552" y="5692"/>
                  </a:lnTo>
                  <a:lnTo>
                    <a:pt x="552" y="6165"/>
                  </a:lnTo>
                  <a:lnTo>
                    <a:pt x="409" y="6662"/>
                  </a:lnTo>
                  <a:lnTo>
                    <a:pt x="434" y="7064"/>
                  </a:lnTo>
                  <a:lnTo>
                    <a:pt x="302" y="7751"/>
                  </a:lnTo>
                  <a:lnTo>
                    <a:pt x="268" y="8720"/>
                  </a:lnTo>
                  <a:lnTo>
                    <a:pt x="228" y="8951"/>
                  </a:lnTo>
                  <a:lnTo>
                    <a:pt x="362" y="9169"/>
                  </a:lnTo>
                  <a:lnTo>
                    <a:pt x="409" y="8720"/>
                  </a:lnTo>
                  <a:lnTo>
                    <a:pt x="409" y="8224"/>
                  </a:lnTo>
                  <a:lnTo>
                    <a:pt x="552" y="7797"/>
                  </a:lnTo>
                  <a:lnTo>
                    <a:pt x="552" y="7585"/>
                  </a:lnTo>
                  <a:lnTo>
                    <a:pt x="693" y="7041"/>
                  </a:lnTo>
                  <a:lnTo>
                    <a:pt x="812" y="6473"/>
                  </a:lnTo>
                  <a:lnTo>
                    <a:pt x="930" y="6662"/>
                  </a:lnTo>
                  <a:lnTo>
                    <a:pt x="930" y="6946"/>
                  </a:lnTo>
                  <a:lnTo>
                    <a:pt x="930" y="7466"/>
                  </a:lnTo>
                  <a:lnTo>
                    <a:pt x="812" y="8199"/>
                  </a:lnTo>
                  <a:lnTo>
                    <a:pt x="787" y="8507"/>
                  </a:lnTo>
                  <a:lnTo>
                    <a:pt x="930" y="8980"/>
                  </a:lnTo>
                  <a:lnTo>
                    <a:pt x="824" y="9932"/>
                  </a:lnTo>
                  <a:lnTo>
                    <a:pt x="875" y="10021"/>
                  </a:lnTo>
                  <a:lnTo>
                    <a:pt x="1189" y="10304"/>
                  </a:lnTo>
                  <a:lnTo>
                    <a:pt x="1387" y="9059"/>
                  </a:lnTo>
                  <a:lnTo>
                    <a:pt x="1260" y="8759"/>
                  </a:lnTo>
                  <a:lnTo>
                    <a:pt x="1260" y="8381"/>
                  </a:lnTo>
                  <a:lnTo>
                    <a:pt x="1339" y="8090"/>
                  </a:lnTo>
                  <a:lnTo>
                    <a:pt x="1346" y="7640"/>
                  </a:lnTo>
                  <a:lnTo>
                    <a:pt x="1276" y="7301"/>
                  </a:lnTo>
                  <a:lnTo>
                    <a:pt x="1230" y="6875"/>
                  </a:lnTo>
                  <a:lnTo>
                    <a:pt x="1346" y="6662"/>
                  </a:lnTo>
                  <a:lnTo>
                    <a:pt x="1221" y="6190"/>
                  </a:lnTo>
                  <a:lnTo>
                    <a:pt x="1260" y="5101"/>
                  </a:lnTo>
                  <a:lnTo>
                    <a:pt x="1323" y="4754"/>
                  </a:lnTo>
                  <a:lnTo>
                    <a:pt x="1276" y="4258"/>
                  </a:lnTo>
                  <a:lnTo>
                    <a:pt x="1080" y="3635"/>
                  </a:lnTo>
                  <a:lnTo>
                    <a:pt x="1142" y="2381"/>
                  </a:lnTo>
                  <a:lnTo>
                    <a:pt x="1055" y="907"/>
                  </a:lnTo>
                  <a:lnTo>
                    <a:pt x="1032" y="552"/>
                  </a:lnTo>
                  <a:lnTo>
                    <a:pt x="1055" y="0"/>
                  </a:lnTo>
                  <a:lnTo>
                    <a:pt x="677" y="72"/>
                  </a:lnTo>
                  <a:lnTo>
                    <a:pt x="582" y="284"/>
                  </a:lnTo>
                  <a:lnTo>
                    <a:pt x="315" y="513"/>
                  </a:lnTo>
                  <a:lnTo>
                    <a:pt x="0" y="891"/>
                  </a:lnTo>
                  <a:lnTo>
                    <a:pt x="54" y="1069"/>
                  </a:lnTo>
                  <a:close/>
                </a:path>
              </a:pathLst>
            </a:custGeom>
            <a:gradFill flip="none" rotWithShape="1">
              <a:gsLst>
                <a:gs pos="0">
                  <a:schemeClr val="bg2">
                    <a:alpha val="60000"/>
                  </a:schemeClr>
                </a:gs>
                <a:gs pos="100000">
                  <a:schemeClr val="tx2">
                    <a:lumMod val="75000"/>
                    <a:lumOff val="25000"/>
                    <a:alpha val="4000"/>
                  </a:scheme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7">
              <a:extLst>
                <a:ext uri="{FF2B5EF4-FFF2-40B4-BE49-F238E27FC236}">
                  <a16:creationId xmlns:a16="http://schemas.microsoft.com/office/drawing/2014/main" id="{288C3D06-701A-CA4A-B2B3-BA71FC196B38}"/>
                </a:ext>
              </a:extLst>
            </p:cNvPr>
            <p:cNvSpPr>
              <a:spLocks/>
            </p:cNvSpPr>
            <p:nvPr/>
          </p:nvSpPr>
          <p:spPr bwMode="auto">
            <a:xfrm>
              <a:off x="4572000" y="776288"/>
              <a:ext cx="1312863" cy="4105275"/>
            </a:xfrm>
            <a:custGeom>
              <a:avLst/>
              <a:gdLst/>
              <a:ahLst/>
              <a:cxnLst>
                <a:cxn ang="0">
                  <a:pos x="531" y="1608"/>
                </a:cxn>
                <a:cxn ang="0">
                  <a:pos x="0" y="709"/>
                </a:cxn>
                <a:cxn ang="0">
                  <a:pos x="0" y="0"/>
                </a:cxn>
                <a:cxn ang="0">
                  <a:pos x="324" y="614"/>
                </a:cxn>
                <a:cxn ang="0">
                  <a:pos x="649" y="780"/>
                </a:cxn>
                <a:cxn ang="0">
                  <a:pos x="649" y="1129"/>
                </a:cxn>
                <a:cxn ang="0">
                  <a:pos x="933" y="1278"/>
                </a:cxn>
                <a:cxn ang="0">
                  <a:pos x="933" y="568"/>
                </a:cxn>
                <a:cxn ang="0">
                  <a:pos x="1074" y="1129"/>
                </a:cxn>
                <a:cxn ang="0">
                  <a:pos x="1311" y="1490"/>
                </a:cxn>
                <a:cxn ang="0">
                  <a:pos x="1477" y="1561"/>
                </a:cxn>
                <a:cxn ang="0">
                  <a:pos x="1536" y="1360"/>
                </a:cxn>
                <a:cxn ang="0">
                  <a:pos x="1725" y="1726"/>
                </a:cxn>
                <a:cxn ang="0">
                  <a:pos x="1890" y="2070"/>
                </a:cxn>
                <a:cxn ang="0">
                  <a:pos x="2161" y="2117"/>
                </a:cxn>
                <a:cxn ang="0">
                  <a:pos x="2482" y="2921"/>
                </a:cxn>
                <a:cxn ang="0">
                  <a:pos x="2161" y="3961"/>
                </a:cxn>
                <a:cxn ang="0">
                  <a:pos x="2104" y="5014"/>
                </a:cxn>
                <a:cxn ang="0">
                  <a:pos x="1725" y="6079"/>
                </a:cxn>
                <a:cxn ang="0">
                  <a:pos x="1547" y="6835"/>
                </a:cxn>
                <a:cxn ang="0">
                  <a:pos x="1536" y="6343"/>
                </a:cxn>
                <a:cxn ang="0">
                  <a:pos x="1702" y="5262"/>
                </a:cxn>
                <a:cxn ang="0">
                  <a:pos x="1713" y="3915"/>
                </a:cxn>
                <a:cxn ang="0">
                  <a:pos x="1677" y="2932"/>
                </a:cxn>
                <a:cxn ang="0">
                  <a:pos x="1618" y="3121"/>
                </a:cxn>
                <a:cxn ang="0">
                  <a:pos x="1665" y="3595"/>
                </a:cxn>
                <a:cxn ang="0">
                  <a:pos x="1536" y="3974"/>
                </a:cxn>
                <a:cxn ang="0">
                  <a:pos x="1583" y="4577"/>
                </a:cxn>
                <a:cxn ang="0">
                  <a:pos x="1441" y="5287"/>
                </a:cxn>
                <a:cxn ang="0">
                  <a:pos x="1263" y="5924"/>
                </a:cxn>
                <a:cxn ang="0">
                  <a:pos x="1240" y="6729"/>
                </a:cxn>
                <a:cxn ang="0">
                  <a:pos x="992" y="7758"/>
                </a:cxn>
                <a:cxn ang="0">
                  <a:pos x="1175" y="6716"/>
                </a:cxn>
                <a:cxn ang="0">
                  <a:pos x="1099" y="5890"/>
                </a:cxn>
                <a:cxn ang="0">
                  <a:pos x="1322" y="4860"/>
                </a:cxn>
                <a:cxn ang="0">
                  <a:pos x="1358" y="3985"/>
                </a:cxn>
                <a:cxn ang="0">
                  <a:pos x="1335" y="3051"/>
                </a:cxn>
                <a:cxn ang="0">
                  <a:pos x="1322" y="3760"/>
                </a:cxn>
                <a:cxn ang="0">
                  <a:pos x="1175" y="4493"/>
                </a:cxn>
                <a:cxn ang="0">
                  <a:pos x="1110" y="5109"/>
                </a:cxn>
                <a:cxn ang="0">
                  <a:pos x="992" y="5806"/>
                </a:cxn>
                <a:cxn ang="0">
                  <a:pos x="969" y="6343"/>
                </a:cxn>
                <a:cxn ang="0">
                  <a:pos x="1028" y="6859"/>
                </a:cxn>
                <a:cxn ang="0">
                  <a:pos x="838" y="6220"/>
                </a:cxn>
                <a:cxn ang="0">
                  <a:pos x="933" y="5416"/>
                </a:cxn>
                <a:cxn ang="0">
                  <a:pos x="992" y="4186"/>
                </a:cxn>
                <a:cxn ang="0">
                  <a:pos x="910" y="3394"/>
                </a:cxn>
                <a:cxn ang="0">
                  <a:pos x="1040" y="2625"/>
                </a:cxn>
                <a:cxn ang="0">
                  <a:pos x="862" y="1940"/>
                </a:cxn>
                <a:cxn ang="0">
                  <a:pos x="733" y="1915"/>
                </a:cxn>
                <a:cxn ang="0">
                  <a:pos x="815" y="2259"/>
                </a:cxn>
                <a:cxn ang="0">
                  <a:pos x="756" y="2791"/>
                </a:cxn>
                <a:cxn ang="0">
                  <a:pos x="673" y="3358"/>
                </a:cxn>
                <a:cxn ang="0">
                  <a:pos x="578" y="3312"/>
                </a:cxn>
                <a:cxn ang="0">
                  <a:pos x="519" y="2589"/>
                </a:cxn>
              </a:cxnLst>
              <a:rect l="0" t="0" r="r" b="b"/>
              <a:pathLst>
                <a:path w="2482" h="7758">
                  <a:moveTo>
                    <a:pt x="649" y="2259"/>
                  </a:moveTo>
                  <a:lnTo>
                    <a:pt x="531" y="1608"/>
                  </a:lnTo>
                  <a:lnTo>
                    <a:pt x="342" y="1017"/>
                  </a:lnTo>
                  <a:lnTo>
                    <a:pt x="0" y="709"/>
                  </a:lnTo>
                  <a:lnTo>
                    <a:pt x="0" y="402"/>
                  </a:lnTo>
                  <a:lnTo>
                    <a:pt x="0" y="0"/>
                  </a:lnTo>
                  <a:lnTo>
                    <a:pt x="224" y="402"/>
                  </a:lnTo>
                  <a:lnTo>
                    <a:pt x="324" y="614"/>
                  </a:lnTo>
                  <a:lnTo>
                    <a:pt x="460" y="662"/>
                  </a:lnTo>
                  <a:lnTo>
                    <a:pt x="649" y="780"/>
                  </a:lnTo>
                  <a:lnTo>
                    <a:pt x="649" y="898"/>
                  </a:lnTo>
                  <a:lnTo>
                    <a:pt x="649" y="1129"/>
                  </a:lnTo>
                  <a:lnTo>
                    <a:pt x="933" y="1561"/>
                  </a:lnTo>
                  <a:lnTo>
                    <a:pt x="933" y="1278"/>
                  </a:lnTo>
                  <a:lnTo>
                    <a:pt x="933" y="946"/>
                  </a:lnTo>
                  <a:lnTo>
                    <a:pt x="933" y="568"/>
                  </a:lnTo>
                  <a:lnTo>
                    <a:pt x="1074" y="898"/>
                  </a:lnTo>
                  <a:lnTo>
                    <a:pt x="1074" y="1129"/>
                  </a:lnTo>
                  <a:lnTo>
                    <a:pt x="1169" y="1190"/>
                  </a:lnTo>
                  <a:lnTo>
                    <a:pt x="1311" y="1490"/>
                  </a:lnTo>
                  <a:lnTo>
                    <a:pt x="1453" y="1749"/>
                  </a:lnTo>
                  <a:lnTo>
                    <a:pt x="1477" y="1561"/>
                  </a:lnTo>
                  <a:lnTo>
                    <a:pt x="1406" y="1289"/>
                  </a:lnTo>
                  <a:lnTo>
                    <a:pt x="1536" y="1360"/>
                  </a:lnTo>
                  <a:lnTo>
                    <a:pt x="1665" y="1561"/>
                  </a:lnTo>
                  <a:lnTo>
                    <a:pt x="1725" y="1726"/>
                  </a:lnTo>
                  <a:lnTo>
                    <a:pt x="1831" y="1856"/>
                  </a:lnTo>
                  <a:lnTo>
                    <a:pt x="1890" y="2070"/>
                  </a:lnTo>
                  <a:lnTo>
                    <a:pt x="2032" y="2081"/>
                  </a:lnTo>
                  <a:lnTo>
                    <a:pt x="2161" y="2117"/>
                  </a:lnTo>
                  <a:lnTo>
                    <a:pt x="2352" y="2259"/>
                  </a:lnTo>
                  <a:lnTo>
                    <a:pt x="2482" y="2921"/>
                  </a:lnTo>
                  <a:lnTo>
                    <a:pt x="2352" y="3631"/>
                  </a:lnTo>
                  <a:lnTo>
                    <a:pt x="2161" y="3961"/>
                  </a:lnTo>
                  <a:lnTo>
                    <a:pt x="2079" y="4304"/>
                  </a:lnTo>
                  <a:lnTo>
                    <a:pt x="2104" y="5014"/>
                  </a:lnTo>
                  <a:lnTo>
                    <a:pt x="1950" y="5523"/>
                  </a:lnTo>
                  <a:lnTo>
                    <a:pt x="1725" y="6079"/>
                  </a:lnTo>
                  <a:lnTo>
                    <a:pt x="1595" y="6598"/>
                  </a:lnTo>
                  <a:lnTo>
                    <a:pt x="1547" y="6835"/>
                  </a:lnTo>
                  <a:lnTo>
                    <a:pt x="1477" y="6516"/>
                  </a:lnTo>
                  <a:lnTo>
                    <a:pt x="1536" y="6343"/>
                  </a:lnTo>
                  <a:lnTo>
                    <a:pt x="1606" y="5830"/>
                  </a:lnTo>
                  <a:lnTo>
                    <a:pt x="1702" y="5262"/>
                  </a:lnTo>
                  <a:lnTo>
                    <a:pt x="1702" y="4659"/>
                  </a:lnTo>
                  <a:lnTo>
                    <a:pt x="1713" y="3915"/>
                  </a:lnTo>
                  <a:lnTo>
                    <a:pt x="1843" y="3535"/>
                  </a:lnTo>
                  <a:lnTo>
                    <a:pt x="1677" y="2932"/>
                  </a:lnTo>
                  <a:lnTo>
                    <a:pt x="1572" y="2625"/>
                  </a:lnTo>
                  <a:lnTo>
                    <a:pt x="1618" y="3121"/>
                  </a:lnTo>
                  <a:lnTo>
                    <a:pt x="1654" y="3417"/>
                  </a:lnTo>
                  <a:lnTo>
                    <a:pt x="1665" y="3595"/>
                  </a:lnTo>
                  <a:lnTo>
                    <a:pt x="1631" y="3808"/>
                  </a:lnTo>
                  <a:lnTo>
                    <a:pt x="1536" y="3974"/>
                  </a:lnTo>
                  <a:lnTo>
                    <a:pt x="1583" y="4222"/>
                  </a:lnTo>
                  <a:lnTo>
                    <a:pt x="1583" y="4577"/>
                  </a:lnTo>
                  <a:lnTo>
                    <a:pt x="1513" y="5014"/>
                  </a:lnTo>
                  <a:lnTo>
                    <a:pt x="1441" y="5287"/>
                  </a:lnTo>
                  <a:lnTo>
                    <a:pt x="1335" y="5535"/>
                  </a:lnTo>
                  <a:lnTo>
                    <a:pt x="1263" y="5924"/>
                  </a:lnTo>
                  <a:lnTo>
                    <a:pt x="1252" y="6343"/>
                  </a:lnTo>
                  <a:lnTo>
                    <a:pt x="1240" y="6729"/>
                  </a:lnTo>
                  <a:lnTo>
                    <a:pt x="1240" y="7155"/>
                  </a:lnTo>
                  <a:lnTo>
                    <a:pt x="992" y="7758"/>
                  </a:lnTo>
                  <a:lnTo>
                    <a:pt x="1175" y="7107"/>
                  </a:lnTo>
                  <a:lnTo>
                    <a:pt x="1175" y="6716"/>
                  </a:lnTo>
                  <a:lnTo>
                    <a:pt x="1122" y="6343"/>
                  </a:lnTo>
                  <a:lnTo>
                    <a:pt x="1099" y="5890"/>
                  </a:lnTo>
                  <a:lnTo>
                    <a:pt x="1175" y="5464"/>
                  </a:lnTo>
                  <a:lnTo>
                    <a:pt x="1322" y="4860"/>
                  </a:lnTo>
                  <a:lnTo>
                    <a:pt x="1370" y="4482"/>
                  </a:lnTo>
                  <a:lnTo>
                    <a:pt x="1358" y="3985"/>
                  </a:lnTo>
                  <a:lnTo>
                    <a:pt x="1417" y="3583"/>
                  </a:lnTo>
                  <a:lnTo>
                    <a:pt x="1335" y="3051"/>
                  </a:lnTo>
                  <a:lnTo>
                    <a:pt x="1311" y="3299"/>
                  </a:lnTo>
                  <a:lnTo>
                    <a:pt x="1322" y="3760"/>
                  </a:lnTo>
                  <a:lnTo>
                    <a:pt x="1229" y="4127"/>
                  </a:lnTo>
                  <a:lnTo>
                    <a:pt x="1175" y="4493"/>
                  </a:lnTo>
                  <a:lnTo>
                    <a:pt x="1175" y="4907"/>
                  </a:lnTo>
                  <a:lnTo>
                    <a:pt x="1110" y="5109"/>
                  </a:lnTo>
                  <a:lnTo>
                    <a:pt x="1015" y="5535"/>
                  </a:lnTo>
                  <a:lnTo>
                    <a:pt x="992" y="5806"/>
                  </a:lnTo>
                  <a:lnTo>
                    <a:pt x="969" y="6090"/>
                  </a:lnTo>
                  <a:lnTo>
                    <a:pt x="969" y="6343"/>
                  </a:lnTo>
                  <a:lnTo>
                    <a:pt x="1015" y="6552"/>
                  </a:lnTo>
                  <a:lnTo>
                    <a:pt x="1028" y="6859"/>
                  </a:lnTo>
                  <a:lnTo>
                    <a:pt x="921" y="6481"/>
                  </a:lnTo>
                  <a:lnTo>
                    <a:pt x="838" y="6220"/>
                  </a:lnTo>
                  <a:lnTo>
                    <a:pt x="851" y="5794"/>
                  </a:lnTo>
                  <a:lnTo>
                    <a:pt x="933" y="5416"/>
                  </a:lnTo>
                  <a:lnTo>
                    <a:pt x="944" y="4588"/>
                  </a:lnTo>
                  <a:lnTo>
                    <a:pt x="992" y="4186"/>
                  </a:lnTo>
                  <a:lnTo>
                    <a:pt x="1122" y="3808"/>
                  </a:lnTo>
                  <a:lnTo>
                    <a:pt x="910" y="3394"/>
                  </a:lnTo>
                  <a:lnTo>
                    <a:pt x="921" y="3075"/>
                  </a:lnTo>
                  <a:lnTo>
                    <a:pt x="1040" y="2625"/>
                  </a:lnTo>
                  <a:lnTo>
                    <a:pt x="1004" y="2188"/>
                  </a:lnTo>
                  <a:lnTo>
                    <a:pt x="862" y="1940"/>
                  </a:lnTo>
                  <a:lnTo>
                    <a:pt x="720" y="1749"/>
                  </a:lnTo>
                  <a:lnTo>
                    <a:pt x="733" y="1915"/>
                  </a:lnTo>
                  <a:lnTo>
                    <a:pt x="792" y="2093"/>
                  </a:lnTo>
                  <a:lnTo>
                    <a:pt x="815" y="2259"/>
                  </a:lnTo>
                  <a:lnTo>
                    <a:pt x="815" y="2554"/>
                  </a:lnTo>
                  <a:lnTo>
                    <a:pt x="756" y="2791"/>
                  </a:lnTo>
                  <a:lnTo>
                    <a:pt x="708" y="2957"/>
                  </a:lnTo>
                  <a:lnTo>
                    <a:pt x="673" y="3358"/>
                  </a:lnTo>
                  <a:lnTo>
                    <a:pt x="685" y="3642"/>
                  </a:lnTo>
                  <a:lnTo>
                    <a:pt x="578" y="3312"/>
                  </a:lnTo>
                  <a:lnTo>
                    <a:pt x="460" y="2814"/>
                  </a:lnTo>
                  <a:lnTo>
                    <a:pt x="519" y="2589"/>
                  </a:lnTo>
                  <a:lnTo>
                    <a:pt x="649" y="2259"/>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8">
              <a:extLst>
                <a:ext uri="{FF2B5EF4-FFF2-40B4-BE49-F238E27FC236}">
                  <a16:creationId xmlns:a16="http://schemas.microsoft.com/office/drawing/2014/main" id="{BE799928-CF9B-5A49-9D9E-B250DFA3A4AE}"/>
                </a:ext>
              </a:extLst>
            </p:cNvPr>
            <p:cNvSpPr>
              <a:spLocks/>
            </p:cNvSpPr>
            <p:nvPr/>
          </p:nvSpPr>
          <p:spPr bwMode="auto">
            <a:xfrm>
              <a:off x="4840288" y="333375"/>
              <a:ext cx="196850" cy="517525"/>
            </a:xfrm>
            <a:custGeom>
              <a:avLst/>
              <a:gdLst/>
              <a:ahLst/>
              <a:cxnLst>
                <a:cxn ang="0">
                  <a:pos x="0" y="0"/>
                </a:cxn>
                <a:cxn ang="0">
                  <a:pos x="0" y="285"/>
                </a:cxn>
                <a:cxn ang="0">
                  <a:pos x="136" y="394"/>
                </a:cxn>
                <a:cxn ang="0">
                  <a:pos x="136" y="615"/>
                </a:cxn>
                <a:cxn ang="0">
                  <a:pos x="245" y="836"/>
                </a:cxn>
                <a:cxn ang="0">
                  <a:pos x="372" y="978"/>
                </a:cxn>
                <a:cxn ang="0">
                  <a:pos x="293" y="663"/>
                </a:cxn>
                <a:cxn ang="0">
                  <a:pos x="293" y="489"/>
                </a:cxn>
                <a:cxn ang="0">
                  <a:pos x="186" y="285"/>
                </a:cxn>
                <a:cxn ang="0">
                  <a:pos x="120" y="174"/>
                </a:cxn>
                <a:cxn ang="0">
                  <a:pos x="189" y="16"/>
                </a:cxn>
                <a:cxn ang="0">
                  <a:pos x="0" y="0"/>
                </a:cxn>
              </a:cxnLst>
              <a:rect l="0" t="0" r="r" b="b"/>
              <a:pathLst>
                <a:path w="372" h="978">
                  <a:moveTo>
                    <a:pt x="0" y="0"/>
                  </a:moveTo>
                  <a:lnTo>
                    <a:pt x="0" y="285"/>
                  </a:lnTo>
                  <a:lnTo>
                    <a:pt x="136" y="394"/>
                  </a:lnTo>
                  <a:lnTo>
                    <a:pt x="136" y="615"/>
                  </a:lnTo>
                  <a:lnTo>
                    <a:pt x="245" y="836"/>
                  </a:lnTo>
                  <a:lnTo>
                    <a:pt x="372" y="978"/>
                  </a:lnTo>
                  <a:lnTo>
                    <a:pt x="293" y="663"/>
                  </a:lnTo>
                  <a:lnTo>
                    <a:pt x="293" y="489"/>
                  </a:lnTo>
                  <a:lnTo>
                    <a:pt x="186" y="285"/>
                  </a:lnTo>
                  <a:lnTo>
                    <a:pt x="120" y="174"/>
                  </a:lnTo>
                  <a:lnTo>
                    <a:pt x="189" y="16"/>
                  </a:lnTo>
                  <a:lnTo>
                    <a:pt x="0" y="0"/>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
              <a:extLst>
                <a:ext uri="{FF2B5EF4-FFF2-40B4-BE49-F238E27FC236}">
                  <a16:creationId xmlns:a16="http://schemas.microsoft.com/office/drawing/2014/main" id="{D992DAB7-AC78-0849-9CBA-82199E641A63}"/>
                </a:ext>
              </a:extLst>
            </p:cNvPr>
            <p:cNvSpPr>
              <a:spLocks/>
            </p:cNvSpPr>
            <p:nvPr/>
          </p:nvSpPr>
          <p:spPr bwMode="auto">
            <a:xfrm>
              <a:off x="3833813" y="0"/>
              <a:ext cx="598488" cy="603250"/>
            </a:xfrm>
            <a:custGeom>
              <a:avLst/>
              <a:gdLst/>
              <a:ahLst/>
              <a:cxnLst>
                <a:cxn ang="0">
                  <a:pos x="0" y="1141"/>
                </a:cxn>
                <a:cxn ang="0">
                  <a:pos x="444" y="1017"/>
                </a:cxn>
                <a:cxn ang="0">
                  <a:pos x="612" y="1141"/>
                </a:cxn>
                <a:cxn ang="0">
                  <a:pos x="924" y="883"/>
                </a:cxn>
                <a:cxn ang="0">
                  <a:pos x="924" y="567"/>
                </a:cxn>
                <a:cxn ang="0">
                  <a:pos x="995" y="473"/>
                </a:cxn>
                <a:cxn ang="0">
                  <a:pos x="995" y="330"/>
                </a:cxn>
                <a:cxn ang="0">
                  <a:pos x="1129" y="0"/>
                </a:cxn>
                <a:cxn ang="0">
                  <a:pos x="924" y="157"/>
                </a:cxn>
                <a:cxn ang="0">
                  <a:pos x="718" y="489"/>
                </a:cxn>
                <a:cxn ang="0">
                  <a:pos x="608" y="646"/>
                </a:cxn>
                <a:cxn ang="0">
                  <a:pos x="409" y="737"/>
                </a:cxn>
                <a:cxn ang="0">
                  <a:pos x="317" y="969"/>
                </a:cxn>
                <a:cxn ang="0">
                  <a:pos x="0" y="1141"/>
                </a:cxn>
              </a:cxnLst>
              <a:rect l="0" t="0" r="r" b="b"/>
              <a:pathLst>
                <a:path w="1129" h="1141">
                  <a:moveTo>
                    <a:pt x="0" y="1141"/>
                  </a:moveTo>
                  <a:lnTo>
                    <a:pt x="444" y="1017"/>
                  </a:lnTo>
                  <a:lnTo>
                    <a:pt x="612" y="1141"/>
                  </a:lnTo>
                  <a:lnTo>
                    <a:pt x="924" y="883"/>
                  </a:lnTo>
                  <a:lnTo>
                    <a:pt x="924" y="567"/>
                  </a:lnTo>
                  <a:lnTo>
                    <a:pt x="995" y="473"/>
                  </a:lnTo>
                  <a:lnTo>
                    <a:pt x="995" y="330"/>
                  </a:lnTo>
                  <a:lnTo>
                    <a:pt x="1129" y="0"/>
                  </a:lnTo>
                  <a:lnTo>
                    <a:pt x="924" y="157"/>
                  </a:lnTo>
                  <a:lnTo>
                    <a:pt x="718" y="489"/>
                  </a:lnTo>
                  <a:lnTo>
                    <a:pt x="608" y="646"/>
                  </a:lnTo>
                  <a:lnTo>
                    <a:pt x="409" y="737"/>
                  </a:lnTo>
                  <a:lnTo>
                    <a:pt x="317" y="969"/>
                  </a:lnTo>
                  <a:lnTo>
                    <a:pt x="0" y="1141"/>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0">
              <a:extLst>
                <a:ext uri="{FF2B5EF4-FFF2-40B4-BE49-F238E27FC236}">
                  <a16:creationId xmlns:a16="http://schemas.microsoft.com/office/drawing/2014/main" id="{7A335E70-7D83-F649-BF1A-285C9F613250}"/>
                </a:ext>
              </a:extLst>
            </p:cNvPr>
            <p:cNvSpPr>
              <a:spLocks/>
            </p:cNvSpPr>
            <p:nvPr/>
          </p:nvSpPr>
          <p:spPr bwMode="auto">
            <a:xfrm>
              <a:off x="3833813" y="0"/>
              <a:ext cx="598488" cy="603250"/>
            </a:xfrm>
            <a:custGeom>
              <a:avLst/>
              <a:gdLst/>
              <a:ahLst/>
              <a:cxnLst>
                <a:cxn ang="0">
                  <a:pos x="0" y="1141"/>
                </a:cxn>
                <a:cxn ang="0">
                  <a:pos x="444" y="1017"/>
                </a:cxn>
                <a:cxn ang="0">
                  <a:pos x="612" y="1141"/>
                </a:cxn>
                <a:cxn ang="0">
                  <a:pos x="924" y="883"/>
                </a:cxn>
                <a:cxn ang="0">
                  <a:pos x="924" y="567"/>
                </a:cxn>
                <a:cxn ang="0">
                  <a:pos x="995" y="473"/>
                </a:cxn>
                <a:cxn ang="0">
                  <a:pos x="995" y="330"/>
                </a:cxn>
                <a:cxn ang="0">
                  <a:pos x="1129" y="0"/>
                </a:cxn>
                <a:cxn ang="0">
                  <a:pos x="924" y="157"/>
                </a:cxn>
                <a:cxn ang="0">
                  <a:pos x="718" y="489"/>
                </a:cxn>
                <a:cxn ang="0">
                  <a:pos x="608" y="646"/>
                </a:cxn>
                <a:cxn ang="0">
                  <a:pos x="409" y="737"/>
                </a:cxn>
                <a:cxn ang="0">
                  <a:pos x="317" y="969"/>
                </a:cxn>
              </a:cxnLst>
              <a:rect l="0" t="0" r="r" b="b"/>
              <a:pathLst>
                <a:path w="1129" h="1141">
                  <a:moveTo>
                    <a:pt x="0" y="1141"/>
                  </a:moveTo>
                  <a:lnTo>
                    <a:pt x="444" y="1017"/>
                  </a:lnTo>
                  <a:lnTo>
                    <a:pt x="612" y="1141"/>
                  </a:lnTo>
                  <a:lnTo>
                    <a:pt x="924" y="883"/>
                  </a:lnTo>
                  <a:lnTo>
                    <a:pt x="924" y="567"/>
                  </a:lnTo>
                  <a:lnTo>
                    <a:pt x="995" y="473"/>
                  </a:lnTo>
                  <a:lnTo>
                    <a:pt x="995" y="330"/>
                  </a:lnTo>
                  <a:lnTo>
                    <a:pt x="1129" y="0"/>
                  </a:lnTo>
                  <a:lnTo>
                    <a:pt x="924" y="157"/>
                  </a:lnTo>
                  <a:lnTo>
                    <a:pt x="718" y="489"/>
                  </a:lnTo>
                  <a:lnTo>
                    <a:pt x="608" y="646"/>
                  </a:lnTo>
                  <a:lnTo>
                    <a:pt x="409" y="737"/>
                  </a:lnTo>
                  <a:lnTo>
                    <a:pt x="317" y="969"/>
                  </a:lnTo>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1">
              <a:extLst>
                <a:ext uri="{FF2B5EF4-FFF2-40B4-BE49-F238E27FC236}">
                  <a16:creationId xmlns:a16="http://schemas.microsoft.com/office/drawing/2014/main" id="{D7F4F503-91C2-0341-8369-6D9A82A8D883}"/>
                </a:ext>
              </a:extLst>
            </p:cNvPr>
            <p:cNvSpPr>
              <a:spLocks/>
            </p:cNvSpPr>
            <p:nvPr/>
          </p:nvSpPr>
          <p:spPr bwMode="auto">
            <a:xfrm>
              <a:off x="3495675" y="728663"/>
              <a:ext cx="338138" cy="1085850"/>
            </a:xfrm>
            <a:custGeom>
              <a:avLst/>
              <a:gdLst/>
              <a:ahLst/>
              <a:cxnLst>
                <a:cxn ang="0">
                  <a:pos x="551" y="0"/>
                </a:cxn>
                <a:cxn ang="0">
                  <a:pos x="641" y="171"/>
                </a:cxn>
                <a:cxn ang="0">
                  <a:pos x="596" y="301"/>
                </a:cxn>
                <a:cxn ang="0">
                  <a:pos x="478" y="454"/>
                </a:cxn>
                <a:cxn ang="0">
                  <a:pos x="344" y="679"/>
                </a:cxn>
                <a:cxn ang="0">
                  <a:pos x="344" y="998"/>
                </a:cxn>
                <a:cxn ang="0">
                  <a:pos x="344" y="1353"/>
                </a:cxn>
                <a:cxn ang="0">
                  <a:pos x="261" y="1507"/>
                </a:cxn>
                <a:cxn ang="0">
                  <a:pos x="107" y="1719"/>
                </a:cxn>
                <a:cxn ang="0">
                  <a:pos x="0" y="2051"/>
                </a:cxn>
                <a:cxn ang="0">
                  <a:pos x="71" y="1589"/>
                </a:cxn>
                <a:cxn ang="0">
                  <a:pos x="178" y="1460"/>
                </a:cxn>
                <a:cxn ang="0">
                  <a:pos x="237" y="1278"/>
                </a:cxn>
                <a:cxn ang="0">
                  <a:pos x="225" y="1025"/>
                </a:cxn>
                <a:cxn ang="0">
                  <a:pos x="261" y="702"/>
                </a:cxn>
                <a:cxn ang="0">
                  <a:pos x="202" y="597"/>
                </a:cxn>
                <a:cxn ang="0">
                  <a:pos x="224" y="412"/>
                </a:cxn>
                <a:cxn ang="0">
                  <a:pos x="551" y="0"/>
                </a:cxn>
              </a:cxnLst>
              <a:rect l="0" t="0" r="r" b="b"/>
              <a:pathLst>
                <a:path w="641" h="2051">
                  <a:moveTo>
                    <a:pt x="551" y="0"/>
                  </a:moveTo>
                  <a:lnTo>
                    <a:pt x="641" y="171"/>
                  </a:lnTo>
                  <a:lnTo>
                    <a:pt x="596" y="301"/>
                  </a:lnTo>
                  <a:lnTo>
                    <a:pt x="478" y="454"/>
                  </a:lnTo>
                  <a:lnTo>
                    <a:pt x="344" y="679"/>
                  </a:lnTo>
                  <a:lnTo>
                    <a:pt x="344" y="998"/>
                  </a:lnTo>
                  <a:lnTo>
                    <a:pt x="344" y="1353"/>
                  </a:lnTo>
                  <a:lnTo>
                    <a:pt x="261" y="1507"/>
                  </a:lnTo>
                  <a:lnTo>
                    <a:pt x="107" y="1719"/>
                  </a:lnTo>
                  <a:lnTo>
                    <a:pt x="0" y="2051"/>
                  </a:lnTo>
                  <a:lnTo>
                    <a:pt x="71" y="1589"/>
                  </a:lnTo>
                  <a:lnTo>
                    <a:pt x="178" y="1460"/>
                  </a:lnTo>
                  <a:lnTo>
                    <a:pt x="237" y="1278"/>
                  </a:lnTo>
                  <a:lnTo>
                    <a:pt x="225" y="1025"/>
                  </a:lnTo>
                  <a:lnTo>
                    <a:pt x="261" y="702"/>
                  </a:lnTo>
                  <a:lnTo>
                    <a:pt x="202" y="597"/>
                  </a:lnTo>
                  <a:lnTo>
                    <a:pt x="224" y="412"/>
                  </a:lnTo>
                  <a:lnTo>
                    <a:pt x="551" y="0"/>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2">
              <a:extLst>
                <a:ext uri="{FF2B5EF4-FFF2-40B4-BE49-F238E27FC236}">
                  <a16:creationId xmlns:a16="http://schemas.microsoft.com/office/drawing/2014/main" id="{499D27C1-CDED-0141-A643-F2E7AD0EF005}"/>
                </a:ext>
              </a:extLst>
            </p:cNvPr>
            <p:cNvSpPr>
              <a:spLocks/>
            </p:cNvSpPr>
            <p:nvPr/>
          </p:nvSpPr>
          <p:spPr bwMode="auto">
            <a:xfrm>
              <a:off x="3833813" y="531813"/>
              <a:ext cx="598488" cy="1482725"/>
            </a:xfrm>
            <a:custGeom>
              <a:avLst/>
              <a:gdLst/>
              <a:ahLst/>
              <a:cxnLst>
                <a:cxn ang="0">
                  <a:pos x="849" y="214"/>
                </a:cxn>
                <a:cxn ang="0">
                  <a:pos x="660" y="320"/>
                </a:cxn>
                <a:cxn ang="0">
                  <a:pos x="563" y="462"/>
                </a:cxn>
                <a:cxn ang="0">
                  <a:pos x="353" y="462"/>
                </a:cxn>
                <a:cxn ang="0">
                  <a:pos x="258" y="769"/>
                </a:cxn>
                <a:cxn ang="0">
                  <a:pos x="0" y="994"/>
                </a:cxn>
                <a:cxn ang="0">
                  <a:pos x="212" y="1101"/>
                </a:cxn>
                <a:cxn ang="0">
                  <a:pos x="530" y="1101"/>
                </a:cxn>
                <a:cxn ang="0">
                  <a:pos x="563" y="1207"/>
                </a:cxn>
                <a:cxn ang="0">
                  <a:pos x="563" y="1313"/>
                </a:cxn>
                <a:cxn ang="0">
                  <a:pos x="683" y="1399"/>
                </a:cxn>
                <a:cxn ang="0">
                  <a:pos x="767" y="1467"/>
                </a:cxn>
                <a:cxn ang="0">
                  <a:pos x="672" y="1952"/>
                </a:cxn>
                <a:cxn ang="0">
                  <a:pos x="672" y="2259"/>
                </a:cxn>
                <a:cxn ang="0">
                  <a:pos x="778" y="2543"/>
                </a:cxn>
                <a:cxn ang="0">
                  <a:pos x="790" y="2803"/>
                </a:cxn>
                <a:cxn ang="0">
                  <a:pos x="849" y="2343"/>
                </a:cxn>
                <a:cxn ang="0">
                  <a:pos x="755" y="2200"/>
                </a:cxn>
                <a:cxn ang="0">
                  <a:pos x="767" y="1929"/>
                </a:cxn>
                <a:cxn ang="0">
                  <a:pos x="944" y="1399"/>
                </a:cxn>
                <a:cxn ang="0">
                  <a:pos x="1129" y="1089"/>
                </a:cxn>
                <a:cxn ang="0">
                  <a:pos x="885" y="971"/>
                </a:cxn>
                <a:cxn ang="0">
                  <a:pos x="719" y="782"/>
                </a:cxn>
                <a:cxn ang="0">
                  <a:pos x="530" y="734"/>
                </a:cxn>
                <a:cxn ang="0">
                  <a:pos x="683" y="545"/>
                </a:cxn>
                <a:cxn ang="0">
                  <a:pos x="849" y="462"/>
                </a:cxn>
                <a:cxn ang="0">
                  <a:pos x="956" y="0"/>
                </a:cxn>
                <a:cxn ang="0">
                  <a:pos x="849" y="214"/>
                </a:cxn>
              </a:cxnLst>
              <a:rect l="0" t="0" r="r" b="b"/>
              <a:pathLst>
                <a:path w="1129" h="2803">
                  <a:moveTo>
                    <a:pt x="849" y="214"/>
                  </a:moveTo>
                  <a:lnTo>
                    <a:pt x="660" y="320"/>
                  </a:lnTo>
                  <a:lnTo>
                    <a:pt x="563" y="462"/>
                  </a:lnTo>
                  <a:lnTo>
                    <a:pt x="353" y="462"/>
                  </a:lnTo>
                  <a:lnTo>
                    <a:pt x="258" y="769"/>
                  </a:lnTo>
                  <a:lnTo>
                    <a:pt x="0" y="994"/>
                  </a:lnTo>
                  <a:lnTo>
                    <a:pt x="212" y="1101"/>
                  </a:lnTo>
                  <a:lnTo>
                    <a:pt x="530" y="1101"/>
                  </a:lnTo>
                  <a:lnTo>
                    <a:pt x="563" y="1207"/>
                  </a:lnTo>
                  <a:lnTo>
                    <a:pt x="563" y="1313"/>
                  </a:lnTo>
                  <a:lnTo>
                    <a:pt x="683" y="1399"/>
                  </a:lnTo>
                  <a:lnTo>
                    <a:pt x="767" y="1467"/>
                  </a:lnTo>
                  <a:lnTo>
                    <a:pt x="672" y="1952"/>
                  </a:lnTo>
                  <a:lnTo>
                    <a:pt x="672" y="2259"/>
                  </a:lnTo>
                  <a:lnTo>
                    <a:pt x="778" y="2543"/>
                  </a:lnTo>
                  <a:lnTo>
                    <a:pt x="790" y="2803"/>
                  </a:lnTo>
                  <a:lnTo>
                    <a:pt x="849" y="2343"/>
                  </a:lnTo>
                  <a:lnTo>
                    <a:pt x="755" y="2200"/>
                  </a:lnTo>
                  <a:lnTo>
                    <a:pt x="767" y="1929"/>
                  </a:lnTo>
                  <a:lnTo>
                    <a:pt x="944" y="1399"/>
                  </a:lnTo>
                  <a:lnTo>
                    <a:pt x="1129" y="1089"/>
                  </a:lnTo>
                  <a:lnTo>
                    <a:pt x="885" y="971"/>
                  </a:lnTo>
                  <a:lnTo>
                    <a:pt x="719" y="782"/>
                  </a:lnTo>
                  <a:lnTo>
                    <a:pt x="530" y="734"/>
                  </a:lnTo>
                  <a:lnTo>
                    <a:pt x="683" y="545"/>
                  </a:lnTo>
                  <a:lnTo>
                    <a:pt x="849" y="462"/>
                  </a:lnTo>
                  <a:lnTo>
                    <a:pt x="956" y="0"/>
                  </a:lnTo>
                  <a:lnTo>
                    <a:pt x="849" y="214"/>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3">
              <a:extLst>
                <a:ext uri="{FF2B5EF4-FFF2-40B4-BE49-F238E27FC236}">
                  <a16:creationId xmlns:a16="http://schemas.microsoft.com/office/drawing/2014/main" id="{B7E563A2-11D1-1845-A3CC-419E1610B4F2}"/>
                </a:ext>
              </a:extLst>
            </p:cNvPr>
            <p:cNvSpPr>
              <a:spLocks/>
            </p:cNvSpPr>
            <p:nvPr/>
          </p:nvSpPr>
          <p:spPr bwMode="auto">
            <a:xfrm>
              <a:off x="4511675" y="50800"/>
              <a:ext cx="276225" cy="842963"/>
            </a:xfrm>
            <a:custGeom>
              <a:avLst/>
              <a:gdLst/>
              <a:ahLst/>
              <a:cxnLst>
                <a:cxn ang="0">
                  <a:pos x="3" y="179"/>
                </a:cxn>
                <a:cxn ang="0">
                  <a:pos x="21" y="295"/>
                </a:cxn>
                <a:cxn ang="0">
                  <a:pos x="102" y="453"/>
                </a:cxn>
                <a:cxn ang="0">
                  <a:pos x="152" y="574"/>
                </a:cxn>
                <a:cxn ang="0">
                  <a:pos x="209" y="744"/>
                </a:cxn>
                <a:cxn ang="0">
                  <a:pos x="209" y="923"/>
                </a:cxn>
                <a:cxn ang="0">
                  <a:pos x="294" y="1089"/>
                </a:cxn>
                <a:cxn ang="0">
                  <a:pos x="435" y="1307"/>
                </a:cxn>
                <a:cxn ang="0">
                  <a:pos x="523" y="1591"/>
                </a:cxn>
                <a:cxn ang="0">
                  <a:pos x="461" y="1211"/>
                </a:cxn>
                <a:cxn ang="0">
                  <a:pos x="340" y="1046"/>
                </a:cxn>
                <a:cxn ang="0">
                  <a:pos x="259" y="867"/>
                </a:cxn>
                <a:cxn ang="0">
                  <a:pos x="271" y="698"/>
                </a:cxn>
                <a:cxn ang="0">
                  <a:pos x="200" y="497"/>
                </a:cxn>
                <a:cxn ang="0">
                  <a:pos x="131" y="448"/>
                </a:cxn>
                <a:cxn ang="0">
                  <a:pos x="99" y="246"/>
                </a:cxn>
                <a:cxn ang="0">
                  <a:pos x="0" y="0"/>
                </a:cxn>
                <a:cxn ang="0">
                  <a:pos x="3" y="179"/>
                </a:cxn>
              </a:cxnLst>
              <a:rect l="0" t="0" r="r" b="b"/>
              <a:pathLst>
                <a:path w="523" h="1591">
                  <a:moveTo>
                    <a:pt x="3" y="179"/>
                  </a:moveTo>
                  <a:lnTo>
                    <a:pt x="21" y="295"/>
                  </a:lnTo>
                  <a:lnTo>
                    <a:pt x="102" y="453"/>
                  </a:lnTo>
                  <a:lnTo>
                    <a:pt x="152" y="574"/>
                  </a:lnTo>
                  <a:lnTo>
                    <a:pt x="209" y="744"/>
                  </a:lnTo>
                  <a:lnTo>
                    <a:pt x="209" y="923"/>
                  </a:lnTo>
                  <a:lnTo>
                    <a:pt x="294" y="1089"/>
                  </a:lnTo>
                  <a:lnTo>
                    <a:pt x="435" y="1307"/>
                  </a:lnTo>
                  <a:lnTo>
                    <a:pt x="523" y="1591"/>
                  </a:lnTo>
                  <a:lnTo>
                    <a:pt x="461" y="1211"/>
                  </a:lnTo>
                  <a:lnTo>
                    <a:pt x="340" y="1046"/>
                  </a:lnTo>
                  <a:lnTo>
                    <a:pt x="259" y="867"/>
                  </a:lnTo>
                  <a:lnTo>
                    <a:pt x="271" y="698"/>
                  </a:lnTo>
                  <a:lnTo>
                    <a:pt x="200" y="497"/>
                  </a:lnTo>
                  <a:lnTo>
                    <a:pt x="131" y="448"/>
                  </a:lnTo>
                  <a:lnTo>
                    <a:pt x="99" y="246"/>
                  </a:lnTo>
                  <a:lnTo>
                    <a:pt x="0" y="0"/>
                  </a:lnTo>
                  <a:lnTo>
                    <a:pt x="3" y="179"/>
                  </a:lnTo>
                  <a:close/>
                </a:path>
              </a:pathLst>
            </a:custGeom>
            <a:gradFill flip="none" rotWithShape="1">
              <a:gsLst>
                <a:gs pos="0">
                  <a:srgbClr val="FFFFFF">
                    <a:alpha val="0"/>
                  </a:srgbClr>
                </a:gs>
                <a:gs pos="81000">
                  <a:srgbClr val="1C2D54">
                    <a:alpha val="55000"/>
                  </a:srgbClr>
                </a:gs>
              </a:gsLst>
              <a:lin ang="124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4">
              <a:extLst>
                <a:ext uri="{FF2B5EF4-FFF2-40B4-BE49-F238E27FC236}">
                  <a16:creationId xmlns:a16="http://schemas.microsoft.com/office/drawing/2014/main" id="{758B3D35-9580-4B4B-A8E5-F657136A7144}"/>
                </a:ext>
              </a:extLst>
            </p:cNvPr>
            <p:cNvSpPr>
              <a:spLocks/>
            </p:cNvSpPr>
            <p:nvPr/>
          </p:nvSpPr>
          <p:spPr bwMode="auto">
            <a:xfrm>
              <a:off x="5029200" y="603250"/>
              <a:ext cx="368300" cy="360363"/>
            </a:xfrm>
            <a:custGeom>
              <a:avLst/>
              <a:gdLst/>
              <a:ahLst/>
              <a:cxnLst>
                <a:cxn ang="0">
                  <a:pos x="71" y="237"/>
                </a:cxn>
                <a:cxn ang="0">
                  <a:pos x="175" y="395"/>
                </a:cxn>
                <a:cxn ang="0">
                  <a:pos x="457" y="467"/>
                </a:cxn>
                <a:cxn ang="0">
                  <a:pos x="694" y="680"/>
                </a:cxn>
                <a:cxn ang="0">
                  <a:pos x="552" y="431"/>
                </a:cxn>
                <a:cxn ang="0">
                  <a:pos x="310" y="325"/>
                </a:cxn>
                <a:cxn ang="0">
                  <a:pos x="206" y="136"/>
                </a:cxn>
                <a:cxn ang="0">
                  <a:pos x="130" y="136"/>
                </a:cxn>
                <a:cxn ang="0">
                  <a:pos x="0" y="0"/>
                </a:cxn>
                <a:cxn ang="0">
                  <a:pos x="71" y="237"/>
                </a:cxn>
              </a:cxnLst>
              <a:rect l="0" t="0" r="r" b="b"/>
              <a:pathLst>
                <a:path w="694" h="680">
                  <a:moveTo>
                    <a:pt x="71" y="237"/>
                  </a:moveTo>
                  <a:lnTo>
                    <a:pt x="175" y="395"/>
                  </a:lnTo>
                  <a:lnTo>
                    <a:pt x="457" y="467"/>
                  </a:lnTo>
                  <a:lnTo>
                    <a:pt x="694" y="680"/>
                  </a:lnTo>
                  <a:lnTo>
                    <a:pt x="552" y="431"/>
                  </a:lnTo>
                  <a:lnTo>
                    <a:pt x="310" y="325"/>
                  </a:lnTo>
                  <a:lnTo>
                    <a:pt x="206" y="136"/>
                  </a:lnTo>
                  <a:lnTo>
                    <a:pt x="130" y="136"/>
                  </a:lnTo>
                  <a:lnTo>
                    <a:pt x="0" y="0"/>
                  </a:lnTo>
                  <a:lnTo>
                    <a:pt x="71" y="237"/>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5">
              <a:extLst>
                <a:ext uri="{FF2B5EF4-FFF2-40B4-BE49-F238E27FC236}">
                  <a16:creationId xmlns:a16="http://schemas.microsoft.com/office/drawing/2014/main" id="{47C374CF-A7B3-D740-BDDF-60ADB5EA2970}"/>
                </a:ext>
              </a:extLst>
            </p:cNvPr>
            <p:cNvSpPr>
              <a:spLocks/>
            </p:cNvSpPr>
            <p:nvPr/>
          </p:nvSpPr>
          <p:spPr bwMode="auto">
            <a:xfrm>
              <a:off x="5213350" y="869950"/>
              <a:ext cx="557213" cy="1071563"/>
            </a:xfrm>
            <a:custGeom>
              <a:avLst/>
              <a:gdLst/>
              <a:ahLst/>
              <a:cxnLst>
                <a:cxn ang="0">
                  <a:pos x="5" y="115"/>
                </a:cxn>
                <a:cxn ang="0">
                  <a:pos x="94" y="388"/>
                </a:cxn>
                <a:cxn ang="0">
                  <a:pos x="84" y="603"/>
                </a:cxn>
                <a:cxn ang="0">
                  <a:pos x="193" y="856"/>
                </a:cxn>
                <a:cxn ang="0">
                  <a:pos x="407" y="1061"/>
                </a:cxn>
                <a:cxn ang="0">
                  <a:pos x="449" y="1260"/>
                </a:cxn>
                <a:cxn ang="0">
                  <a:pos x="565" y="1353"/>
                </a:cxn>
                <a:cxn ang="0">
                  <a:pos x="737" y="1547"/>
                </a:cxn>
                <a:cxn ang="0">
                  <a:pos x="884" y="1683"/>
                </a:cxn>
                <a:cxn ang="0">
                  <a:pos x="1053" y="2023"/>
                </a:cxn>
                <a:cxn ang="0">
                  <a:pos x="877" y="1594"/>
                </a:cxn>
                <a:cxn ang="0">
                  <a:pos x="762" y="1500"/>
                </a:cxn>
                <a:cxn ang="0">
                  <a:pos x="658" y="1322"/>
                </a:cxn>
                <a:cxn ang="0">
                  <a:pos x="525" y="1182"/>
                </a:cxn>
                <a:cxn ang="0">
                  <a:pos x="454" y="967"/>
                </a:cxn>
                <a:cxn ang="0">
                  <a:pos x="429" y="806"/>
                </a:cxn>
                <a:cxn ang="0">
                  <a:pos x="293" y="731"/>
                </a:cxn>
                <a:cxn ang="0">
                  <a:pos x="186" y="529"/>
                </a:cxn>
                <a:cxn ang="0">
                  <a:pos x="198" y="354"/>
                </a:cxn>
                <a:cxn ang="0">
                  <a:pos x="91" y="258"/>
                </a:cxn>
                <a:cxn ang="0">
                  <a:pos x="0" y="0"/>
                </a:cxn>
                <a:cxn ang="0">
                  <a:pos x="5" y="115"/>
                </a:cxn>
              </a:cxnLst>
              <a:rect l="0" t="0" r="r" b="b"/>
              <a:pathLst>
                <a:path w="1053" h="2023">
                  <a:moveTo>
                    <a:pt x="5" y="115"/>
                  </a:moveTo>
                  <a:lnTo>
                    <a:pt x="94" y="388"/>
                  </a:lnTo>
                  <a:lnTo>
                    <a:pt x="84" y="603"/>
                  </a:lnTo>
                  <a:lnTo>
                    <a:pt x="193" y="856"/>
                  </a:lnTo>
                  <a:lnTo>
                    <a:pt x="407" y="1061"/>
                  </a:lnTo>
                  <a:lnTo>
                    <a:pt x="449" y="1260"/>
                  </a:lnTo>
                  <a:lnTo>
                    <a:pt x="565" y="1353"/>
                  </a:lnTo>
                  <a:lnTo>
                    <a:pt x="737" y="1547"/>
                  </a:lnTo>
                  <a:lnTo>
                    <a:pt x="884" y="1683"/>
                  </a:lnTo>
                  <a:lnTo>
                    <a:pt x="1053" y="2023"/>
                  </a:lnTo>
                  <a:lnTo>
                    <a:pt x="877" y="1594"/>
                  </a:lnTo>
                  <a:lnTo>
                    <a:pt x="762" y="1500"/>
                  </a:lnTo>
                  <a:lnTo>
                    <a:pt x="658" y="1322"/>
                  </a:lnTo>
                  <a:lnTo>
                    <a:pt x="525" y="1182"/>
                  </a:lnTo>
                  <a:lnTo>
                    <a:pt x="454" y="967"/>
                  </a:lnTo>
                  <a:lnTo>
                    <a:pt x="429" y="806"/>
                  </a:lnTo>
                  <a:lnTo>
                    <a:pt x="293" y="731"/>
                  </a:lnTo>
                  <a:lnTo>
                    <a:pt x="186" y="529"/>
                  </a:lnTo>
                  <a:lnTo>
                    <a:pt x="198" y="354"/>
                  </a:lnTo>
                  <a:lnTo>
                    <a:pt x="91" y="258"/>
                  </a:lnTo>
                  <a:lnTo>
                    <a:pt x="0" y="0"/>
                  </a:lnTo>
                  <a:lnTo>
                    <a:pt x="5" y="115"/>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6">
              <a:extLst>
                <a:ext uri="{FF2B5EF4-FFF2-40B4-BE49-F238E27FC236}">
                  <a16:creationId xmlns:a16="http://schemas.microsoft.com/office/drawing/2014/main" id="{E447A958-37BA-6B4B-A38F-FD7D1E7B90A7}"/>
                </a:ext>
              </a:extLst>
            </p:cNvPr>
            <p:cNvSpPr>
              <a:spLocks/>
            </p:cNvSpPr>
            <p:nvPr/>
          </p:nvSpPr>
          <p:spPr bwMode="auto">
            <a:xfrm>
              <a:off x="3151188" y="992188"/>
              <a:ext cx="419100" cy="1879600"/>
            </a:xfrm>
            <a:custGeom>
              <a:avLst/>
              <a:gdLst/>
              <a:ahLst/>
              <a:cxnLst>
                <a:cxn ang="0">
                  <a:pos x="639" y="396"/>
                </a:cxn>
                <a:cxn ang="0">
                  <a:pos x="486" y="537"/>
                </a:cxn>
                <a:cxn ang="0">
                  <a:pos x="284" y="883"/>
                </a:cxn>
                <a:cxn ang="0">
                  <a:pos x="254" y="1267"/>
                </a:cxn>
                <a:cxn ang="0">
                  <a:pos x="95" y="1554"/>
                </a:cxn>
                <a:cxn ang="0">
                  <a:pos x="0" y="1793"/>
                </a:cxn>
                <a:cxn ang="0">
                  <a:pos x="0" y="1932"/>
                </a:cxn>
                <a:cxn ang="0">
                  <a:pos x="0" y="2027"/>
                </a:cxn>
                <a:cxn ang="0">
                  <a:pos x="25" y="2205"/>
                </a:cxn>
                <a:cxn ang="0">
                  <a:pos x="84" y="2357"/>
                </a:cxn>
                <a:cxn ang="0">
                  <a:pos x="0" y="2594"/>
                </a:cxn>
                <a:cxn ang="0">
                  <a:pos x="0" y="2855"/>
                </a:cxn>
                <a:cxn ang="0">
                  <a:pos x="84" y="2997"/>
                </a:cxn>
                <a:cxn ang="0">
                  <a:pos x="143" y="3340"/>
                </a:cxn>
                <a:cxn ang="0">
                  <a:pos x="166" y="3552"/>
                </a:cxn>
                <a:cxn ang="0">
                  <a:pos x="202" y="3233"/>
                </a:cxn>
                <a:cxn ang="0">
                  <a:pos x="190" y="2997"/>
                </a:cxn>
                <a:cxn ang="0">
                  <a:pos x="143" y="2808"/>
                </a:cxn>
                <a:cxn ang="0">
                  <a:pos x="143" y="2559"/>
                </a:cxn>
                <a:cxn ang="0">
                  <a:pos x="320" y="2346"/>
                </a:cxn>
                <a:cxn ang="0">
                  <a:pos x="250" y="2121"/>
                </a:cxn>
                <a:cxn ang="0">
                  <a:pos x="177" y="1932"/>
                </a:cxn>
                <a:cxn ang="0">
                  <a:pos x="320" y="1720"/>
                </a:cxn>
                <a:cxn ang="0">
                  <a:pos x="509" y="1472"/>
                </a:cxn>
                <a:cxn ang="0">
                  <a:pos x="639" y="1069"/>
                </a:cxn>
                <a:cxn ang="0">
                  <a:pos x="639" y="781"/>
                </a:cxn>
                <a:cxn ang="0">
                  <a:pos x="650" y="573"/>
                </a:cxn>
                <a:cxn ang="0">
                  <a:pos x="793" y="396"/>
                </a:cxn>
                <a:cxn ang="0">
                  <a:pos x="793" y="134"/>
                </a:cxn>
                <a:cxn ang="0">
                  <a:pos x="702" y="0"/>
                </a:cxn>
                <a:cxn ang="0">
                  <a:pos x="639" y="396"/>
                </a:cxn>
              </a:cxnLst>
              <a:rect l="0" t="0" r="r" b="b"/>
              <a:pathLst>
                <a:path w="793" h="3552">
                  <a:moveTo>
                    <a:pt x="639" y="396"/>
                  </a:moveTo>
                  <a:lnTo>
                    <a:pt x="486" y="537"/>
                  </a:lnTo>
                  <a:lnTo>
                    <a:pt x="284" y="883"/>
                  </a:lnTo>
                  <a:lnTo>
                    <a:pt x="254" y="1267"/>
                  </a:lnTo>
                  <a:lnTo>
                    <a:pt x="95" y="1554"/>
                  </a:lnTo>
                  <a:lnTo>
                    <a:pt x="0" y="1793"/>
                  </a:lnTo>
                  <a:lnTo>
                    <a:pt x="0" y="1932"/>
                  </a:lnTo>
                  <a:lnTo>
                    <a:pt x="0" y="2027"/>
                  </a:lnTo>
                  <a:lnTo>
                    <a:pt x="25" y="2205"/>
                  </a:lnTo>
                  <a:lnTo>
                    <a:pt x="84" y="2357"/>
                  </a:lnTo>
                  <a:lnTo>
                    <a:pt x="0" y="2594"/>
                  </a:lnTo>
                  <a:lnTo>
                    <a:pt x="0" y="2855"/>
                  </a:lnTo>
                  <a:lnTo>
                    <a:pt x="84" y="2997"/>
                  </a:lnTo>
                  <a:lnTo>
                    <a:pt x="143" y="3340"/>
                  </a:lnTo>
                  <a:lnTo>
                    <a:pt x="166" y="3552"/>
                  </a:lnTo>
                  <a:lnTo>
                    <a:pt x="202" y="3233"/>
                  </a:lnTo>
                  <a:lnTo>
                    <a:pt x="190" y="2997"/>
                  </a:lnTo>
                  <a:lnTo>
                    <a:pt x="143" y="2808"/>
                  </a:lnTo>
                  <a:lnTo>
                    <a:pt x="143" y="2559"/>
                  </a:lnTo>
                  <a:lnTo>
                    <a:pt x="320" y="2346"/>
                  </a:lnTo>
                  <a:lnTo>
                    <a:pt x="250" y="2121"/>
                  </a:lnTo>
                  <a:lnTo>
                    <a:pt x="177" y="1932"/>
                  </a:lnTo>
                  <a:lnTo>
                    <a:pt x="320" y="1720"/>
                  </a:lnTo>
                  <a:lnTo>
                    <a:pt x="509" y="1472"/>
                  </a:lnTo>
                  <a:lnTo>
                    <a:pt x="639" y="1069"/>
                  </a:lnTo>
                  <a:lnTo>
                    <a:pt x="639" y="781"/>
                  </a:lnTo>
                  <a:lnTo>
                    <a:pt x="650" y="573"/>
                  </a:lnTo>
                  <a:lnTo>
                    <a:pt x="793" y="396"/>
                  </a:lnTo>
                  <a:lnTo>
                    <a:pt x="793" y="134"/>
                  </a:lnTo>
                  <a:lnTo>
                    <a:pt x="702" y="0"/>
                  </a:lnTo>
                  <a:lnTo>
                    <a:pt x="639" y="396"/>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7">
              <a:extLst>
                <a:ext uri="{FF2B5EF4-FFF2-40B4-BE49-F238E27FC236}">
                  <a16:creationId xmlns:a16="http://schemas.microsoft.com/office/drawing/2014/main" id="{D42CF7DC-E94B-364D-991A-48967EE55F08}"/>
                </a:ext>
              </a:extLst>
            </p:cNvPr>
            <p:cNvSpPr>
              <a:spLocks/>
            </p:cNvSpPr>
            <p:nvPr/>
          </p:nvSpPr>
          <p:spPr bwMode="auto">
            <a:xfrm>
              <a:off x="4240213" y="1089025"/>
              <a:ext cx="1000125" cy="4779963"/>
            </a:xfrm>
            <a:custGeom>
              <a:avLst/>
              <a:gdLst/>
              <a:ahLst/>
              <a:cxnLst>
                <a:cxn ang="0">
                  <a:pos x="874" y="935"/>
                </a:cxn>
                <a:cxn ang="0">
                  <a:pos x="698" y="1124"/>
                </a:cxn>
                <a:cxn ang="0">
                  <a:pos x="627" y="1277"/>
                </a:cxn>
                <a:cxn ang="0">
                  <a:pos x="457" y="1668"/>
                </a:cxn>
                <a:cxn ang="0">
                  <a:pos x="0" y="1998"/>
                </a:cxn>
                <a:cxn ang="0">
                  <a:pos x="93" y="2744"/>
                </a:cxn>
                <a:cxn ang="0">
                  <a:pos x="207" y="3086"/>
                </a:cxn>
                <a:cxn ang="0">
                  <a:pos x="512" y="3488"/>
                </a:cxn>
                <a:cxn ang="0">
                  <a:pos x="457" y="3973"/>
                </a:cxn>
                <a:cxn ang="0">
                  <a:pos x="566" y="4316"/>
                </a:cxn>
                <a:cxn ang="0">
                  <a:pos x="627" y="4696"/>
                </a:cxn>
                <a:cxn ang="0">
                  <a:pos x="627" y="5299"/>
                </a:cxn>
                <a:cxn ang="0">
                  <a:pos x="512" y="5752"/>
                </a:cxn>
                <a:cxn ang="0">
                  <a:pos x="512" y="6161"/>
                </a:cxn>
                <a:cxn ang="0">
                  <a:pos x="627" y="6434"/>
                </a:cxn>
                <a:cxn ang="0">
                  <a:pos x="768" y="7048"/>
                </a:cxn>
                <a:cxn ang="0">
                  <a:pos x="744" y="7451"/>
                </a:cxn>
                <a:cxn ang="0">
                  <a:pos x="768" y="8077"/>
                </a:cxn>
                <a:cxn ang="0">
                  <a:pos x="627" y="8598"/>
                </a:cxn>
                <a:cxn ang="0">
                  <a:pos x="627" y="9035"/>
                </a:cxn>
                <a:cxn ang="0">
                  <a:pos x="732" y="8573"/>
                </a:cxn>
                <a:cxn ang="0">
                  <a:pos x="874" y="8089"/>
                </a:cxn>
                <a:cxn ang="0">
                  <a:pos x="874" y="7426"/>
                </a:cxn>
                <a:cxn ang="0">
                  <a:pos x="1016" y="7048"/>
                </a:cxn>
                <a:cxn ang="0">
                  <a:pos x="946" y="6375"/>
                </a:cxn>
                <a:cxn ang="0">
                  <a:pos x="814" y="5913"/>
                </a:cxn>
                <a:cxn ang="0">
                  <a:pos x="957" y="5570"/>
                </a:cxn>
                <a:cxn ang="0">
                  <a:pos x="1146" y="5133"/>
                </a:cxn>
                <a:cxn ang="0">
                  <a:pos x="1146" y="4730"/>
                </a:cxn>
                <a:cxn ang="0">
                  <a:pos x="1319" y="3784"/>
                </a:cxn>
                <a:cxn ang="0">
                  <a:pos x="1419" y="3465"/>
                </a:cxn>
                <a:cxn ang="0">
                  <a:pos x="1419" y="2721"/>
                </a:cxn>
                <a:cxn ang="0">
                  <a:pos x="1890" y="1594"/>
                </a:cxn>
                <a:cxn ang="0">
                  <a:pos x="1753" y="1066"/>
                </a:cxn>
                <a:cxn ang="0">
                  <a:pos x="1701" y="355"/>
                </a:cxn>
                <a:cxn ang="0">
                  <a:pos x="1319" y="0"/>
                </a:cxn>
                <a:cxn ang="0">
                  <a:pos x="1169" y="355"/>
                </a:cxn>
                <a:cxn ang="0">
                  <a:pos x="851" y="496"/>
                </a:cxn>
                <a:cxn ang="0">
                  <a:pos x="773" y="599"/>
                </a:cxn>
                <a:cxn ang="0">
                  <a:pos x="773" y="769"/>
                </a:cxn>
                <a:cxn ang="0">
                  <a:pos x="874" y="935"/>
                </a:cxn>
              </a:cxnLst>
              <a:rect l="0" t="0" r="r" b="b"/>
              <a:pathLst>
                <a:path w="1890" h="9035">
                  <a:moveTo>
                    <a:pt x="874" y="935"/>
                  </a:moveTo>
                  <a:lnTo>
                    <a:pt x="698" y="1124"/>
                  </a:lnTo>
                  <a:lnTo>
                    <a:pt x="627" y="1277"/>
                  </a:lnTo>
                  <a:lnTo>
                    <a:pt x="457" y="1668"/>
                  </a:lnTo>
                  <a:lnTo>
                    <a:pt x="0" y="1998"/>
                  </a:lnTo>
                  <a:lnTo>
                    <a:pt x="93" y="2744"/>
                  </a:lnTo>
                  <a:lnTo>
                    <a:pt x="207" y="3086"/>
                  </a:lnTo>
                  <a:lnTo>
                    <a:pt x="512" y="3488"/>
                  </a:lnTo>
                  <a:lnTo>
                    <a:pt x="457" y="3973"/>
                  </a:lnTo>
                  <a:lnTo>
                    <a:pt x="566" y="4316"/>
                  </a:lnTo>
                  <a:lnTo>
                    <a:pt x="627" y="4696"/>
                  </a:lnTo>
                  <a:lnTo>
                    <a:pt x="627" y="5299"/>
                  </a:lnTo>
                  <a:lnTo>
                    <a:pt x="512" y="5752"/>
                  </a:lnTo>
                  <a:lnTo>
                    <a:pt x="512" y="6161"/>
                  </a:lnTo>
                  <a:lnTo>
                    <a:pt x="627" y="6434"/>
                  </a:lnTo>
                  <a:lnTo>
                    <a:pt x="768" y="7048"/>
                  </a:lnTo>
                  <a:lnTo>
                    <a:pt x="744" y="7451"/>
                  </a:lnTo>
                  <a:lnTo>
                    <a:pt x="768" y="8077"/>
                  </a:lnTo>
                  <a:lnTo>
                    <a:pt x="627" y="8598"/>
                  </a:lnTo>
                  <a:lnTo>
                    <a:pt x="627" y="9035"/>
                  </a:lnTo>
                  <a:lnTo>
                    <a:pt x="732" y="8573"/>
                  </a:lnTo>
                  <a:lnTo>
                    <a:pt x="874" y="8089"/>
                  </a:lnTo>
                  <a:lnTo>
                    <a:pt x="874" y="7426"/>
                  </a:lnTo>
                  <a:lnTo>
                    <a:pt x="1016" y="7048"/>
                  </a:lnTo>
                  <a:lnTo>
                    <a:pt x="946" y="6375"/>
                  </a:lnTo>
                  <a:lnTo>
                    <a:pt x="814" y="5913"/>
                  </a:lnTo>
                  <a:lnTo>
                    <a:pt x="957" y="5570"/>
                  </a:lnTo>
                  <a:lnTo>
                    <a:pt x="1146" y="5133"/>
                  </a:lnTo>
                  <a:lnTo>
                    <a:pt x="1146" y="4730"/>
                  </a:lnTo>
                  <a:lnTo>
                    <a:pt x="1319" y="3784"/>
                  </a:lnTo>
                  <a:lnTo>
                    <a:pt x="1419" y="3465"/>
                  </a:lnTo>
                  <a:lnTo>
                    <a:pt x="1419" y="2721"/>
                  </a:lnTo>
                  <a:lnTo>
                    <a:pt x="1890" y="1594"/>
                  </a:lnTo>
                  <a:lnTo>
                    <a:pt x="1753" y="1066"/>
                  </a:lnTo>
                  <a:lnTo>
                    <a:pt x="1701" y="355"/>
                  </a:lnTo>
                  <a:lnTo>
                    <a:pt x="1319" y="0"/>
                  </a:lnTo>
                  <a:lnTo>
                    <a:pt x="1169" y="355"/>
                  </a:lnTo>
                  <a:lnTo>
                    <a:pt x="851" y="496"/>
                  </a:lnTo>
                  <a:lnTo>
                    <a:pt x="773" y="599"/>
                  </a:lnTo>
                  <a:lnTo>
                    <a:pt x="773" y="769"/>
                  </a:lnTo>
                  <a:lnTo>
                    <a:pt x="874" y="935"/>
                  </a:lnTo>
                  <a:close/>
                </a:path>
              </a:pathLst>
            </a:custGeom>
            <a:gradFill flip="none" rotWithShape="1">
              <a:gsLst>
                <a:gs pos="0">
                  <a:srgbClr val="FFFFFF">
                    <a:alpha val="0"/>
                  </a:srgbClr>
                </a:gs>
                <a:gs pos="100000">
                  <a:srgbClr val="1C2D54">
                    <a:alpha val="5500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8">
              <a:extLst>
                <a:ext uri="{FF2B5EF4-FFF2-40B4-BE49-F238E27FC236}">
                  <a16:creationId xmlns:a16="http://schemas.microsoft.com/office/drawing/2014/main" id="{AF9FB06D-A2D1-9F48-AC8F-8555E858575A}"/>
                </a:ext>
              </a:extLst>
            </p:cNvPr>
            <p:cNvSpPr>
              <a:spLocks/>
            </p:cNvSpPr>
            <p:nvPr/>
          </p:nvSpPr>
          <p:spPr bwMode="auto">
            <a:xfrm>
              <a:off x="3360738" y="2014538"/>
              <a:ext cx="560388" cy="3454400"/>
            </a:xfrm>
            <a:custGeom>
              <a:avLst/>
              <a:gdLst/>
              <a:ahLst/>
              <a:cxnLst>
                <a:cxn ang="0">
                  <a:pos x="644" y="261"/>
                </a:cxn>
                <a:cxn ang="0">
                  <a:pos x="337" y="675"/>
                </a:cxn>
                <a:cxn ang="0">
                  <a:pos x="194" y="1076"/>
                </a:cxn>
                <a:cxn ang="0">
                  <a:pos x="0" y="1290"/>
                </a:cxn>
                <a:cxn ang="0">
                  <a:pos x="0" y="1774"/>
                </a:cxn>
                <a:cxn ang="0">
                  <a:pos x="0" y="2141"/>
                </a:cxn>
                <a:cxn ang="0">
                  <a:pos x="124" y="2566"/>
                </a:cxn>
                <a:cxn ang="0">
                  <a:pos x="194" y="3016"/>
                </a:cxn>
                <a:cxn ang="0">
                  <a:pos x="253" y="3394"/>
                </a:cxn>
                <a:cxn ang="0">
                  <a:pos x="253" y="3808"/>
                </a:cxn>
                <a:cxn ang="0">
                  <a:pos x="321" y="4234"/>
                </a:cxn>
                <a:cxn ang="0">
                  <a:pos x="389" y="5085"/>
                </a:cxn>
                <a:cxn ang="0">
                  <a:pos x="667" y="5653"/>
                </a:cxn>
                <a:cxn ang="0">
                  <a:pos x="731" y="5901"/>
                </a:cxn>
                <a:cxn ang="0">
                  <a:pos x="731" y="6268"/>
                </a:cxn>
                <a:cxn ang="0">
                  <a:pos x="731" y="6528"/>
                </a:cxn>
                <a:cxn ang="0">
                  <a:pos x="810" y="6115"/>
                </a:cxn>
                <a:cxn ang="0">
                  <a:pos x="810" y="5806"/>
                </a:cxn>
                <a:cxn ang="0">
                  <a:pos x="810" y="5547"/>
                </a:cxn>
                <a:cxn ang="0">
                  <a:pos x="731" y="5298"/>
                </a:cxn>
                <a:cxn ang="0">
                  <a:pos x="574" y="4991"/>
                </a:cxn>
                <a:cxn ang="0">
                  <a:pos x="514" y="4612"/>
                </a:cxn>
                <a:cxn ang="0">
                  <a:pos x="405" y="4002"/>
                </a:cxn>
                <a:cxn ang="0">
                  <a:pos x="467" y="3536"/>
                </a:cxn>
                <a:cxn ang="0">
                  <a:pos x="574" y="3808"/>
                </a:cxn>
                <a:cxn ang="0">
                  <a:pos x="574" y="4116"/>
                </a:cxn>
                <a:cxn ang="0">
                  <a:pos x="574" y="4281"/>
                </a:cxn>
                <a:cxn ang="0">
                  <a:pos x="731" y="4494"/>
                </a:cxn>
                <a:cxn ang="0">
                  <a:pos x="731" y="4730"/>
                </a:cxn>
                <a:cxn ang="0">
                  <a:pos x="894" y="5298"/>
                </a:cxn>
                <a:cxn ang="0">
                  <a:pos x="894" y="5547"/>
                </a:cxn>
                <a:cxn ang="0">
                  <a:pos x="1010" y="5026"/>
                </a:cxn>
                <a:cxn ang="0">
                  <a:pos x="894" y="4778"/>
                </a:cxn>
                <a:cxn ang="0">
                  <a:pos x="894" y="4364"/>
                </a:cxn>
                <a:cxn ang="0">
                  <a:pos x="810" y="4127"/>
                </a:cxn>
                <a:cxn ang="0">
                  <a:pos x="894" y="3642"/>
                </a:cxn>
                <a:cxn ang="0">
                  <a:pos x="845" y="3394"/>
                </a:cxn>
                <a:cxn ang="0">
                  <a:pos x="656" y="3016"/>
                </a:cxn>
                <a:cxn ang="0">
                  <a:pos x="731" y="2519"/>
                </a:cxn>
                <a:cxn ang="0">
                  <a:pos x="894" y="1963"/>
                </a:cxn>
                <a:cxn ang="0">
                  <a:pos x="731" y="1301"/>
                </a:cxn>
                <a:cxn ang="0">
                  <a:pos x="1010" y="438"/>
                </a:cxn>
                <a:cxn ang="0">
                  <a:pos x="1058" y="0"/>
                </a:cxn>
                <a:cxn ang="0">
                  <a:pos x="644" y="261"/>
                </a:cxn>
              </a:cxnLst>
              <a:rect l="0" t="0" r="r" b="b"/>
              <a:pathLst>
                <a:path w="1058" h="6528">
                  <a:moveTo>
                    <a:pt x="644" y="261"/>
                  </a:moveTo>
                  <a:lnTo>
                    <a:pt x="337" y="675"/>
                  </a:lnTo>
                  <a:lnTo>
                    <a:pt x="194" y="1076"/>
                  </a:lnTo>
                  <a:lnTo>
                    <a:pt x="0" y="1290"/>
                  </a:lnTo>
                  <a:lnTo>
                    <a:pt x="0" y="1774"/>
                  </a:lnTo>
                  <a:lnTo>
                    <a:pt x="0" y="2141"/>
                  </a:lnTo>
                  <a:lnTo>
                    <a:pt x="124" y="2566"/>
                  </a:lnTo>
                  <a:lnTo>
                    <a:pt x="194" y="3016"/>
                  </a:lnTo>
                  <a:lnTo>
                    <a:pt x="253" y="3394"/>
                  </a:lnTo>
                  <a:lnTo>
                    <a:pt x="253" y="3808"/>
                  </a:lnTo>
                  <a:lnTo>
                    <a:pt x="321" y="4234"/>
                  </a:lnTo>
                  <a:lnTo>
                    <a:pt x="389" y="5085"/>
                  </a:lnTo>
                  <a:lnTo>
                    <a:pt x="667" y="5653"/>
                  </a:lnTo>
                  <a:lnTo>
                    <a:pt x="731" y="5901"/>
                  </a:lnTo>
                  <a:lnTo>
                    <a:pt x="731" y="6268"/>
                  </a:lnTo>
                  <a:lnTo>
                    <a:pt x="731" y="6528"/>
                  </a:lnTo>
                  <a:lnTo>
                    <a:pt x="810" y="6115"/>
                  </a:lnTo>
                  <a:lnTo>
                    <a:pt x="810" y="5806"/>
                  </a:lnTo>
                  <a:lnTo>
                    <a:pt x="810" y="5547"/>
                  </a:lnTo>
                  <a:lnTo>
                    <a:pt x="731" y="5298"/>
                  </a:lnTo>
                  <a:lnTo>
                    <a:pt x="574" y="4991"/>
                  </a:lnTo>
                  <a:lnTo>
                    <a:pt x="514" y="4612"/>
                  </a:lnTo>
                  <a:lnTo>
                    <a:pt x="405" y="4002"/>
                  </a:lnTo>
                  <a:lnTo>
                    <a:pt x="467" y="3536"/>
                  </a:lnTo>
                  <a:lnTo>
                    <a:pt x="574" y="3808"/>
                  </a:lnTo>
                  <a:lnTo>
                    <a:pt x="574" y="4116"/>
                  </a:lnTo>
                  <a:lnTo>
                    <a:pt x="574" y="4281"/>
                  </a:lnTo>
                  <a:lnTo>
                    <a:pt x="731" y="4494"/>
                  </a:lnTo>
                  <a:lnTo>
                    <a:pt x="731" y="4730"/>
                  </a:lnTo>
                  <a:lnTo>
                    <a:pt x="894" y="5298"/>
                  </a:lnTo>
                  <a:lnTo>
                    <a:pt x="894" y="5547"/>
                  </a:lnTo>
                  <a:lnTo>
                    <a:pt x="1010" y="5026"/>
                  </a:lnTo>
                  <a:lnTo>
                    <a:pt x="894" y="4778"/>
                  </a:lnTo>
                  <a:lnTo>
                    <a:pt x="894" y="4364"/>
                  </a:lnTo>
                  <a:lnTo>
                    <a:pt x="810" y="4127"/>
                  </a:lnTo>
                  <a:lnTo>
                    <a:pt x="894" y="3642"/>
                  </a:lnTo>
                  <a:lnTo>
                    <a:pt x="845" y="3394"/>
                  </a:lnTo>
                  <a:lnTo>
                    <a:pt x="656" y="3016"/>
                  </a:lnTo>
                  <a:lnTo>
                    <a:pt x="731" y="2519"/>
                  </a:lnTo>
                  <a:lnTo>
                    <a:pt x="894" y="1963"/>
                  </a:lnTo>
                  <a:lnTo>
                    <a:pt x="731" y="1301"/>
                  </a:lnTo>
                  <a:lnTo>
                    <a:pt x="1010" y="438"/>
                  </a:lnTo>
                  <a:lnTo>
                    <a:pt x="1058" y="0"/>
                  </a:lnTo>
                  <a:lnTo>
                    <a:pt x="644" y="261"/>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9">
              <a:extLst>
                <a:ext uri="{FF2B5EF4-FFF2-40B4-BE49-F238E27FC236}">
                  <a16:creationId xmlns:a16="http://schemas.microsoft.com/office/drawing/2014/main" id="{4ECACC19-F6B3-344E-A0B4-64AD19327E30}"/>
                </a:ext>
              </a:extLst>
            </p:cNvPr>
            <p:cNvSpPr>
              <a:spLocks/>
            </p:cNvSpPr>
            <p:nvPr/>
          </p:nvSpPr>
          <p:spPr bwMode="auto">
            <a:xfrm>
              <a:off x="4740275" y="3509963"/>
              <a:ext cx="561975" cy="2960688"/>
            </a:xfrm>
            <a:custGeom>
              <a:avLst/>
              <a:gdLst/>
              <a:ahLst/>
              <a:cxnLst>
                <a:cxn ang="0">
                  <a:pos x="425" y="1241"/>
                </a:cxn>
                <a:cxn ang="0">
                  <a:pos x="282" y="1418"/>
                </a:cxn>
                <a:cxn ang="0">
                  <a:pos x="282" y="1607"/>
                </a:cxn>
                <a:cxn ang="0">
                  <a:pos x="189" y="1832"/>
                </a:cxn>
                <a:cxn ang="0">
                  <a:pos x="189" y="2235"/>
                </a:cxn>
                <a:cxn ang="0">
                  <a:pos x="307" y="2460"/>
                </a:cxn>
                <a:cxn ang="0">
                  <a:pos x="307" y="3452"/>
                </a:cxn>
                <a:cxn ang="0">
                  <a:pos x="189" y="3962"/>
                </a:cxn>
                <a:cxn ang="0">
                  <a:pos x="82" y="4257"/>
                </a:cxn>
                <a:cxn ang="0">
                  <a:pos x="82" y="5026"/>
                </a:cxn>
                <a:cxn ang="0">
                  <a:pos x="0" y="5593"/>
                </a:cxn>
                <a:cxn ang="0">
                  <a:pos x="212" y="4919"/>
                </a:cxn>
                <a:cxn ang="0">
                  <a:pos x="212" y="4351"/>
                </a:cxn>
                <a:cxn ang="0">
                  <a:pos x="425" y="4032"/>
                </a:cxn>
                <a:cxn ang="0">
                  <a:pos x="425" y="3701"/>
                </a:cxn>
                <a:cxn ang="0">
                  <a:pos x="637" y="3299"/>
                </a:cxn>
                <a:cxn ang="0">
                  <a:pos x="709" y="2861"/>
                </a:cxn>
                <a:cxn ang="0">
                  <a:pos x="892" y="2506"/>
                </a:cxn>
                <a:cxn ang="0">
                  <a:pos x="944" y="2128"/>
                </a:cxn>
                <a:cxn ang="0">
                  <a:pos x="1051" y="1655"/>
                </a:cxn>
                <a:cxn ang="0">
                  <a:pos x="1062" y="1229"/>
                </a:cxn>
                <a:cxn ang="0">
                  <a:pos x="1062" y="981"/>
                </a:cxn>
                <a:cxn ang="0">
                  <a:pos x="944" y="756"/>
                </a:cxn>
                <a:cxn ang="0">
                  <a:pos x="778" y="0"/>
                </a:cxn>
                <a:cxn ang="0">
                  <a:pos x="460" y="508"/>
                </a:cxn>
                <a:cxn ang="0">
                  <a:pos x="330" y="768"/>
                </a:cxn>
                <a:cxn ang="0">
                  <a:pos x="425" y="1241"/>
                </a:cxn>
              </a:cxnLst>
              <a:rect l="0" t="0" r="r" b="b"/>
              <a:pathLst>
                <a:path w="1062" h="5593">
                  <a:moveTo>
                    <a:pt x="425" y="1241"/>
                  </a:moveTo>
                  <a:lnTo>
                    <a:pt x="282" y="1418"/>
                  </a:lnTo>
                  <a:lnTo>
                    <a:pt x="282" y="1607"/>
                  </a:lnTo>
                  <a:lnTo>
                    <a:pt x="189" y="1832"/>
                  </a:lnTo>
                  <a:lnTo>
                    <a:pt x="189" y="2235"/>
                  </a:lnTo>
                  <a:lnTo>
                    <a:pt x="307" y="2460"/>
                  </a:lnTo>
                  <a:lnTo>
                    <a:pt x="307" y="3452"/>
                  </a:lnTo>
                  <a:lnTo>
                    <a:pt x="189" y="3962"/>
                  </a:lnTo>
                  <a:lnTo>
                    <a:pt x="82" y="4257"/>
                  </a:lnTo>
                  <a:lnTo>
                    <a:pt x="82" y="5026"/>
                  </a:lnTo>
                  <a:lnTo>
                    <a:pt x="0" y="5593"/>
                  </a:lnTo>
                  <a:lnTo>
                    <a:pt x="212" y="4919"/>
                  </a:lnTo>
                  <a:lnTo>
                    <a:pt x="212" y="4351"/>
                  </a:lnTo>
                  <a:lnTo>
                    <a:pt x="425" y="4032"/>
                  </a:lnTo>
                  <a:lnTo>
                    <a:pt x="425" y="3701"/>
                  </a:lnTo>
                  <a:lnTo>
                    <a:pt x="637" y="3299"/>
                  </a:lnTo>
                  <a:lnTo>
                    <a:pt x="709" y="2861"/>
                  </a:lnTo>
                  <a:lnTo>
                    <a:pt x="892" y="2506"/>
                  </a:lnTo>
                  <a:lnTo>
                    <a:pt x="944" y="2128"/>
                  </a:lnTo>
                  <a:lnTo>
                    <a:pt x="1051" y="1655"/>
                  </a:lnTo>
                  <a:lnTo>
                    <a:pt x="1062" y="1229"/>
                  </a:lnTo>
                  <a:lnTo>
                    <a:pt x="1062" y="981"/>
                  </a:lnTo>
                  <a:lnTo>
                    <a:pt x="944" y="756"/>
                  </a:lnTo>
                  <a:lnTo>
                    <a:pt x="778" y="0"/>
                  </a:lnTo>
                  <a:lnTo>
                    <a:pt x="460" y="508"/>
                  </a:lnTo>
                  <a:lnTo>
                    <a:pt x="330" y="768"/>
                  </a:lnTo>
                  <a:lnTo>
                    <a:pt x="425" y="1241"/>
                  </a:lnTo>
                  <a:close/>
                </a:path>
              </a:pathLst>
            </a:custGeom>
            <a:gradFill flip="none" rotWithShape="1">
              <a:gsLst>
                <a:gs pos="0">
                  <a:srgbClr val="FFFFFF">
                    <a:alpha val="0"/>
                  </a:srgbClr>
                </a:gs>
                <a:gs pos="100000">
                  <a:srgbClr val="1C2D54">
                    <a:alpha val="5500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20">
              <a:extLst>
                <a:ext uri="{FF2B5EF4-FFF2-40B4-BE49-F238E27FC236}">
                  <a16:creationId xmlns:a16="http://schemas.microsoft.com/office/drawing/2014/main" id="{5EB612D8-CAC6-E94B-B3D4-6A324C2506E7}"/>
                </a:ext>
              </a:extLst>
            </p:cNvPr>
            <p:cNvSpPr>
              <a:spLocks/>
            </p:cNvSpPr>
            <p:nvPr/>
          </p:nvSpPr>
          <p:spPr bwMode="auto">
            <a:xfrm>
              <a:off x="4560888" y="6181725"/>
              <a:ext cx="125413" cy="676275"/>
            </a:xfrm>
            <a:custGeom>
              <a:avLst/>
              <a:gdLst/>
              <a:ahLst/>
              <a:cxnLst>
                <a:cxn ang="0">
                  <a:pos x="0" y="1277"/>
                </a:cxn>
                <a:cxn ang="0">
                  <a:pos x="0" y="828"/>
                </a:cxn>
                <a:cxn ang="0">
                  <a:pos x="20" y="626"/>
                </a:cxn>
                <a:cxn ang="0">
                  <a:pos x="91" y="414"/>
                </a:cxn>
                <a:cxn ang="0">
                  <a:pos x="45" y="0"/>
                </a:cxn>
                <a:cxn ang="0">
                  <a:pos x="196" y="462"/>
                </a:cxn>
                <a:cxn ang="0">
                  <a:pos x="196" y="639"/>
                </a:cxn>
                <a:cxn ang="0">
                  <a:pos x="196" y="981"/>
                </a:cxn>
                <a:cxn ang="0">
                  <a:pos x="236" y="1183"/>
                </a:cxn>
                <a:cxn ang="0">
                  <a:pos x="0" y="1277"/>
                </a:cxn>
              </a:cxnLst>
              <a:rect l="0" t="0" r="r" b="b"/>
              <a:pathLst>
                <a:path w="236" h="1277">
                  <a:moveTo>
                    <a:pt x="0" y="1277"/>
                  </a:moveTo>
                  <a:lnTo>
                    <a:pt x="0" y="828"/>
                  </a:lnTo>
                  <a:lnTo>
                    <a:pt x="20" y="626"/>
                  </a:lnTo>
                  <a:lnTo>
                    <a:pt x="91" y="414"/>
                  </a:lnTo>
                  <a:lnTo>
                    <a:pt x="45" y="0"/>
                  </a:lnTo>
                  <a:lnTo>
                    <a:pt x="196" y="462"/>
                  </a:lnTo>
                  <a:lnTo>
                    <a:pt x="196" y="639"/>
                  </a:lnTo>
                  <a:lnTo>
                    <a:pt x="196" y="981"/>
                  </a:lnTo>
                  <a:lnTo>
                    <a:pt x="236" y="1183"/>
                  </a:lnTo>
                  <a:lnTo>
                    <a:pt x="0" y="1277"/>
                  </a:lnTo>
                  <a:close/>
                </a:path>
              </a:pathLst>
            </a:custGeom>
            <a:gradFill flip="none" rotWithShape="1">
              <a:gsLst>
                <a:gs pos="0">
                  <a:schemeClr val="bg2">
                    <a:lumMod val="85000"/>
                    <a:alpha val="57000"/>
                  </a:schemeClr>
                </a:gs>
                <a:gs pos="100000">
                  <a:schemeClr val="tx2">
                    <a:lumMod val="90000"/>
                    <a:lumOff val="10000"/>
                    <a:alpha val="60000"/>
                  </a:scheme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794E4B79-9ABC-B24F-9C78-9C06BA829443}"/>
                </a:ext>
              </a:extLst>
            </p:cNvPr>
            <p:cNvSpPr>
              <a:spLocks/>
            </p:cNvSpPr>
            <p:nvPr/>
          </p:nvSpPr>
          <p:spPr bwMode="auto">
            <a:xfrm>
              <a:off x="3360738" y="1444625"/>
              <a:ext cx="387350" cy="876300"/>
            </a:xfrm>
            <a:custGeom>
              <a:avLst/>
              <a:gdLst/>
              <a:ahLst/>
              <a:cxnLst>
                <a:cxn ang="0">
                  <a:pos x="574" y="450"/>
                </a:cxn>
                <a:cxn ang="0">
                  <a:pos x="467" y="580"/>
                </a:cxn>
                <a:cxn ang="0">
                  <a:pos x="396" y="698"/>
                </a:cxn>
                <a:cxn ang="0">
                  <a:pos x="396" y="828"/>
                </a:cxn>
                <a:cxn ang="0">
                  <a:pos x="253" y="937"/>
                </a:cxn>
                <a:cxn ang="0">
                  <a:pos x="135" y="994"/>
                </a:cxn>
                <a:cxn ang="0">
                  <a:pos x="135" y="1171"/>
                </a:cxn>
                <a:cxn ang="0">
                  <a:pos x="65" y="1324"/>
                </a:cxn>
                <a:cxn ang="0">
                  <a:pos x="0" y="1656"/>
                </a:cxn>
                <a:cxn ang="0">
                  <a:pos x="183" y="1301"/>
                </a:cxn>
                <a:cxn ang="0">
                  <a:pos x="287" y="1135"/>
                </a:cxn>
                <a:cxn ang="0">
                  <a:pos x="467" y="1076"/>
                </a:cxn>
                <a:cxn ang="0">
                  <a:pos x="529" y="920"/>
                </a:cxn>
                <a:cxn ang="0">
                  <a:pos x="574" y="757"/>
                </a:cxn>
                <a:cxn ang="0">
                  <a:pos x="731" y="450"/>
                </a:cxn>
                <a:cxn ang="0">
                  <a:pos x="731" y="272"/>
                </a:cxn>
                <a:cxn ang="0">
                  <a:pos x="731" y="0"/>
                </a:cxn>
                <a:cxn ang="0">
                  <a:pos x="574" y="450"/>
                </a:cxn>
              </a:cxnLst>
              <a:rect l="0" t="0" r="r" b="b"/>
              <a:pathLst>
                <a:path w="731" h="1656">
                  <a:moveTo>
                    <a:pt x="574" y="450"/>
                  </a:moveTo>
                  <a:lnTo>
                    <a:pt x="467" y="580"/>
                  </a:lnTo>
                  <a:lnTo>
                    <a:pt x="396" y="698"/>
                  </a:lnTo>
                  <a:lnTo>
                    <a:pt x="396" y="828"/>
                  </a:lnTo>
                  <a:lnTo>
                    <a:pt x="253" y="937"/>
                  </a:lnTo>
                  <a:lnTo>
                    <a:pt x="135" y="994"/>
                  </a:lnTo>
                  <a:lnTo>
                    <a:pt x="135" y="1171"/>
                  </a:lnTo>
                  <a:lnTo>
                    <a:pt x="65" y="1324"/>
                  </a:lnTo>
                  <a:lnTo>
                    <a:pt x="0" y="1656"/>
                  </a:lnTo>
                  <a:lnTo>
                    <a:pt x="183" y="1301"/>
                  </a:lnTo>
                  <a:lnTo>
                    <a:pt x="287" y="1135"/>
                  </a:lnTo>
                  <a:lnTo>
                    <a:pt x="467" y="1076"/>
                  </a:lnTo>
                  <a:lnTo>
                    <a:pt x="529" y="920"/>
                  </a:lnTo>
                  <a:lnTo>
                    <a:pt x="574" y="757"/>
                  </a:lnTo>
                  <a:lnTo>
                    <a:pt x="731" y="450"/>
                  </a:lnTo>
                  <a:lnTo>
                    <a:pt x="731" y="272"/>
                  </a:lnTo>
                  <a:lnTo>
                    <a:pt x="731" y="0"/>
                  </a:lnTo>
                  <a:lnTo>
                    <a:pt x="574" y="450"/>
                  </a:lnTo>
                  <a:close/>
                </a:path>
              </a:pathLst>
            </a:custGeom>
            <a:gradFill flip="none" rotWithShape="1">
              <a:gsLst>
                <a:gs pos="0">
                  <a:srgbClr val="FFFFFF">
                    <a:alpha val="0"/>
                  </a:srgbClr>
                </a:gs>
                <a:gs pos="81000">
                  <a:srgbClr val="1C2D54">
                    <a:alpha val="55000"/>
                  </a:srgbClr>
                </a:gs>
              </a:gsLst>
              <a:lin ang="124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87E8B9E2-8EF9-9A4E-9D33-4A8D041290A2}"/>
                </a:ext>
              </a:extLst>
            </p:cNvPr>
            <p:cNvSpPr>
              <a:spLocks/>
            </p:cNvSpPr>
            <p:nvPr/>
          </p:nvSpPr>
          <p:spPr bwMode="auto">
            <a:xfrm>
              <a:off x="4833939" y="1695450"/>
              <a:ext cx="1236663" cy="5008563"/>
            </a:xfrm>
            <a:custGeom>
              <a:avLst/>
              <a:gdLst/>
              <a:ahLst/>
              <a:cxnLst>
                <a:cxn ang="0">
                  <a:pos x="1168" y="6208"/>
                </a:cxn>
                <a:cxn ang="0">
                  <a:pos x="1342" y="5766"/>
                </a:cxn>
                <a:cxn ang="0">
                  <a:pos x="1452" y="5072"/>
                </a:cxn>
                <a:cxn ang="0">
                  <a:pos x="1769" y="4237"/>
                </a:cxn>
                <a:cxn ang="0">
                  <a:pos x="2116" y="2991"/>
                </a:cxn>
                <a:cxn ang="0">
                  <a:pos x="2196" y="2203"/>
                </a:cxn>
                <a:cxn ang="0">
                  <a:pos x="2164" y="1548"/>
                </a:cxn>
                <a:cxn ang="0">
                  <a:pos x="2337" y="957"/>
                </a:cxn>
                <a:cxn ang="0">
                  <a:pos x="2279" y="520"/>
                </a:cxn>
                <a:cxn ang="0">
                  <a:pos x="2196" y="358"/>
                </a:cxn>
                <a:cxn ang="0">
                  <a:pos x="2044" y="0"/>
                </a:cxn>
                <a:cxn ang="0">
                  <a:pos x="2199" y="602"/>
                </a:cxn>
                <a:cxn ang="0">
                  <a:pos x="2199" y="957"/>
                </a:cxn>
                <a:cxn ang="0">
                  <a:pos x="2122" y="1418"/>
                </a:cxn>
                <a:cxn ang="0">
                  <a:pos x="1987" y="1808"/>
                </a:cxn>
                <a:cxn ang="0">
                  <a:pos x="2093" y="2531"/>
                </a:cxn>
                <a:cxn ang="0">
                  <a:pos x="1987" y="3086"/>
                </a:cxn>
                <a:cxn ang="0">
                  <a:pos x="1880" y="3523"/>
                </a:cxn>
                <a:cxn ang="0">
                  <a:pos x="1655" y="4055"/>
                </a:cxn>
                <a:cxn ang="0">
                  <a:pos x="1407" y="4742"/>
                </a:cxn>
                <a:cxn ang="0">
                  <a:pos x="1207" y="5380"/>
                </a:cxn>
                <a:cxn ang="0">
                  <a:pos x="1182" y="5841"/>
                </a:cxn>
                <a:cxn ang="0">
                  <a:pos x="946" y="6433"/>
                </a:cxn>
                <a:cxn ang="0">
                  <a:pos x="747" y="6893"/>
                </a:cxn>
                <a:cxn ang="0">
                  <a:pos x="747" y="7355"/>
                </a:cxn>
                <a:cxn ang="0">
                  <a:pos x="415" y="7887"/>
                </a:cxn>
                <a:cxn ang="0">
                  <a:pos x="225" y="8337"/>
                </a:cxn>
                <a:cxn ang="0">
                  <a:pos x="142" y="8869"/>
                </a:cxn>
                <a:cxn ang="0">
                  <a:pos x="0" y="9465"/>
                </a:cxn>
                <a:cxn ang="0">
                  <a:pos x="209" y="8951"/>
                </a:cxn>
                <a:cxn ang="0">
                  <a:pos x="412" y="8447"/>
                </a:cxn>
                <a:cxn ang="0">
                  <a:pos x="726" y="7880"/>
                </a:cxn>
                <a:cxn ang="0">
                  <a:pos x="995" y="7343"/>
                </a:cxn>
                <a:cxn ang="0">
                  <a:pos x="963" y="6728"/>
                </a:cxn>
              </a:cxnLst>
              <a:rect l="0" t="0" r="r" b="b"/>
              <a:pathLst>
                <a:path w="2337" h="9465">
                  <a:moveTo>
                    <a:pt x="1058" y="6381"/>
                  </a:moveTo>
                  <a:lnTo>
                    <a:pt x="1168" y="6208"/>
                  </a:lnTo>
                  <a:lnTo>
                    <a:pt x="1152" y="6098"/>
                  </a:lnTo>
                  <a:lnTo>
                    <a:pt x="1342" y="5766"/>
                  </a:lnTo>
                  <a:lnTo>
                    <a:pt x="1358" y="5404"/>
                  </a:lnTo>
                  <a:lnTo>
                    <a:pt x="1452" y="5072"/>
                  </a:lnTo>
                  <a:lnTo>
                    <a:pt x="1596" y="4772"/>
                  </a:lnTo>
                  <a:lnTo>
                    <a:pt x="1769" y="4237"/>
                  </a:lnTo>
                  <a:lnTo>
                    <a:pt x="1991" y="3937"/>
                  </a:lnTo>
                  <a:lnTo>
                    <a:pt x="2116" y="2991"/>
                  </a:lnTo>
                  <a:lnTo>
                    <a:pt x="2212" y="2408"/>
                  </a:lnTo>
                  <a:lnTo>
                    <a:pt x="2196" y="2203"/>
                  </a:lnTo>
                  <a:lnTo>
                    <a:pt x="2258" y="2044"/>
                  </a:lnTo>
                  <a:lnTo>
                    <a:pt x="2164" y="1548"/>
                  </a:lnTo>
                  <a:lnTo>
                    <a:pt x="2337" y="1146"/>
                  </a:lnTo>
                  <a:lnTo>
                    <a:pt x="2337" y="957"/>
                  </a:lnTo>
                  <a:lnTo>
                    <a:pt x="2337" y="658"/>
                  </a:lnTo>
                  <a:lnTo>
                    <a:pt x="2279" y="520"/>
                  </a:lnTo>
                  <a:lnTo>
                    <a:pt x="2258" y="437"/>
                  </a:lnTo>
                  <a:lnTo>
                    <a:pt x="2196" y="358"/>
                  </a:lnTo>
                  <a:lnTo>
                    <a:pt x="2105" y="83"/>
                  </a:lnTo>
                  <a:lnTo>
                    <a:pt x="2044" y="0"/>
                  </a:lnTo>
                  <a:lnTo>
                    <a:pt x="2139" y="354"/>
                  </a:lnTo>
                  <a:lnTo>
                    <a:pt x="2199" y="602"/>
                  </a:lnTo>
                  <a:lnTo>
                    <a:pt x="2199" y="697"/>
                  </a:lnTo>
                  <a:lnTo>
                    <a:pt x="2199" y="957"/>
                  </a:lnTo>
                  <a:lnTo>
                    <a:pt x="2122" y="1182"/>
                  </a:lnTo>
                  <a:lnTo>
                    <a:pt x="2122" y="1418"/>
                  </a:lnTo>
                  <a:lnTo>
                    <a:pt x="2044" y="1584"/>
                  </a:lnTo>
                  <a:lnTo>
                    <a:pt x="1987" y="1808"/>
                  </a:lnTo>
                  <a:lnTo>
                    <a:pt x="2093" y="2044"/>
                  </a:lnTo>
                  <a:lnTo>
                    <a:pt x="2093" y="2531"/>
                  </a:lnTo>
                  <a:lnTo>
                    <a:pt x="2093" y="2731"/>
                  </a:lnTo>
                  <a:lnTo>
                    <a:pt x="1987" y="3086"/>
                  </a:lnTo>
                  <a:lnTo>
                    <a:pt x="1880" y="3275"/>
                  </a:lnTo>
                  <a:lnTo>
                    <a:pt x="1880" y="3523"/>
                  </a:lnTo>
                  <a:lnTo>
                    <a:pt x="1880" y="3866"/>
                  </a:lnTo>
                  <a:lnTo>
                    <a:pt x="1655" y="4055"/>
                  </a:lnTo>
                  <a:lnTo>
                    <a:pt x="1525" y="4340"/>
                  </a:lnTo>
                  <a:lnTo>
                    <a:pt x="1407" y="4742"/>
                  </a:lnTo>
                  <a:lnTo>
                    <a:pt x="1325" y="5179"/>
                  </a:lnTo>
                  <a:lnTo>
                    <a:pt x="1207" y="5380"/>
                  </a:lnTo>
                  <a:lnTo>
                    <a:pt x="1123" y="5652"/>
                  </a:lnTo>
                  <a:lnTo>
                    <a:pt x="1182" y="5841"/>
                  </a:lnTo>
                  <a:lnTo>
                    <a:pt x="1029" y="6019"/>
                  </a:lnTo>
                  <a:lnTo>
                    <a:pt x="946" y="6433"/>
                  </a:lnTo>
                  <a:lnTo>
                    <a:pt x="768" y="6574"/>
                  </a:lnTo>
                  <a:lnTo>
                    <a:pt x="747" y="6893"/>
                  </a:lnTo>
                  <a:lnTo>
                    <a:pt x="768" y="7130"/>
                  </a:lnTo>
                  <a:lnTo>
                    <a:pt x="747" y="7355"/>
                  </a:lnTo>
                  <a:lnTo>
                    <a:pt x="663" y="7557"/>
                  </a:lnTo>
                  <a:lnTo>
                    <a:pt x="415" y="7887"/>
                  </a:lnTo>
                  <a:lnTo>
                    <a:pt x="356" y="8100"/>
                  </a:lnTo>
                  <a:lnTo>
                    <a:pt x="225" y="8337"/>
                  </a:lnTo>
                  <a:lnTo>
                    <a:pt x="225" y="8620"/>
                  </a:lnTo>
                  <a:lnTo>
                    <a:pt x="142" y="8869"/>
                  </a:lnTo>
                  <a:lnTo>
                    <a:pt x="0" y="9465"/>
                  </a:lnTo>
                  <a:lnTo>
                    <a:pt x="0" y="9465"/>
                  </a:lnTo>
                  <a:lnTo>
                    <a:pt x="178" y="9329"/>
                  </a:lnTo>
                  <a:lnTo>
                    <a:pt x="209" y="8951"/>
                  </a:lnTo>
                  <a:lnTo>
                    <a:pt x="272" y="8731"/>
                  </a:lnTo>
                  <a:lnTo>
                    <a:pt x="412" y="8447"/>
                  </a:lnTo>
                  <a:lnTo>
                    <a:pt x="474" y="8162"/>
                  </a:lnTo>
                  <a:lnTo>
                    <a:pt x="726" y="7880"/>
                  </a:lnTo>
                  <a:lnTo>
                    <a:pt x="837" y="7548"/>
                  </a:lnTo>
                  <a:lnTo>
                    <a:pt x="995" y="7343"/>
                  </a:lnTo>
                  <a:lnTo>
                    <a:pt x="963" y="6997"/>
                  </a:lnTo>
                  <a:lnTo>
                    <a:pt x="963" y="6728"/>
                  </a:lnTo>
                  <a:lnTo>
                    <a:pt x="1058" y="6381"/>
                  </a:lnTo>
                  <a:close/>
                </a:path>
              </a:pathLst>
            </a:custGeom>
            <a:gradFill flip="none" rotWithShape="1">
              <a:gsLst>
                <a:gs pos="0">
                  <a:srgbClr val="FFFFFF">
                    <a:alpha val="0"/>
                  </a:srgbClr>
                </a:gs>
                <a:gs pos="100000">
                  <a:srgbClr val="1C2D54">
                    <a:alpha val="55000"/>
                  </a:srgbClr>
                </a:gs>
              </a:gsLst>
              <a:lin ang="3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a:extLst>
                <a:ext uri="{FF2B5EF4-FFF2-40B4-BE49-F238E27FC236}">
                  <a16:creationId xmlns:a16="http://schemas.microsoft.com/office/drawing/2014/main" id="{B8A8DB2C-250E-7744-8AE6-217624E4473D}"/>
                </a:ext>
              </a:extLst>
            </p:cNvPr>
            <p:cNvSpPr>
              <a:spLocks/>
            </p:cNvSpPr>
            <p:nvPr/>
          </p:nvSpPr>
          <p:spPr bwMode="auto">
            <a:xfrm>
              <a:off x="4289425" y="174625"/>
              <a:ext cx="222250" cy="719138"/>
            </a:xfrm>
            <a:custGeom>
              <a:avLst/>
              <a:gdLst/>
              <a:ahLst/>
              <a:cxnLst>
                <a:cxn ang="0">
                  <a:pos x="269" y="240"/>
                </a:cxn>
                <a:cxn ang="0">
                  <a:pos x="269" y="403"/>
                </a:cxn>
                <a:cxn ang="0">
                  <a:pos x="191" y="403"/>
                </a:cxn>
                <a:cxn ang="0">
                  <a:pos x="191" y="562"/>
                </a:cxn>
                <a:cxn ang="0">
                  <a:pos x="230" y="789"/>
                </a:cxn>
                <a:cxn ang="0">
                  <a:pos x="191" y="1006"/>
                </a:cxn>
                <a:cxn ang="0">
                  <a:pos x="84" y="1150"/>
                </a:cxn>
                <a:cxn ang="0">
                  <a:pos x="0" y="1358"/>
                </a:cxn>
                <a:cxn ang="0">
                  <a:pos x="191" y="1150"/>
                </a:cxn>
                <a:cxn ang="0">
                  <a:pos x="269" y="970"/>
                </a:cxn>
                <a:cxn ang="0">
                  <a:pos x="364" y="789"/>
                </a:cxn>
                <a:cxn ang="0">
                  <a:pos x="364" y="615"/>
                </a:cxn>
                <a:cxn ang="0">
                  <a:pos x="364" y="510"/>
                </a:cxn>
                <a:cxn ang="0">
                  <a:pos x="377" y="380"/>
                </a:cxn>
                <a:cxn ang="0">
                  <a:pos x="419" y="240"/>
                </a:cxn>
                <a:cxn ang="0">
                  <a:pos x="364" y="0"/>
                </a:cxn>
                <a:cxn ang="0">
                  <a:pos x="269" y="240"/>
                </a:cxn>
              </a:cxnLst>
              <a:rect l="0" t="0" r="r" b="b"/>
              <a:pathLst>
                <a:path w="419" h="1358">
                  <a:moveTo>
                    <a:pt x="269" y="240"/>
                  </a:moveTo>
                  <a:lnTo>
                    <a:pt x="269" y="403"/>
                  </a:lnTo>
                  <a:lnTo>
                    <a:pt x="191" y="403"/>
                  </a:lnTo>
                  <a:lnTo>
                    <a:pt x="191" y="562"/>
                  </a:lnTo>
                  <a:lnTo>
                    <a:pt x="230" y="789"/>
                  </a:lnTo>
                  <a:lnTo>
                    <a:pt x="191" y="1006"/>
                  </a:lnTo>
                  <a:lnTo>
                    <a:pt x="84" y="1150"/>
                  </a:lnTo>
                  <a:lnTo>
                    <a:pt x="0" y="1358"/>
                  </a:lnTo>
                  <a:lnTo>
                    <a:pt x="191" y="1150"/>
                  </a:lnTo>
                  <a:lnTo>
                    <a:pt x="269" y="970"/>
                  </a:lnTo>
                  <a:lnTo>
                    <a:pt x="364" y="789"/>
                  </a:lnTo>
                  <a:lnTo>
                    <a:pt x="364" y="615"/>
                  </a:lnTo>
                  <a:lnTo>
                    <a:pt x="364" y="510"/>
                  </a:lnTo>
                  <a:lnTo>
                    <a:pt x="377" y="380"/>
                  </a:lnTo>
                  <a:lnTo>
                    <a:pt x="419" y="240"/>
                  </a:lnTo>
                  <a:lnTo>
                    <a:pt x="364" y="0"/>
                  </a:lnTo>
                  <a:lnTo>
                    <a:pt x="269" y="240"/>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6">
              <a:extLst>
                <a:ext uri="{FF2B5EF4-FFF2-40B4-BE49-F238E27FC236}">
                  <a16:creationId xmlns:a16="http://schemas.microsoft.com/office/drawing/2014/main" id="{BB39A79E-6A07-D54C-B636-2187FDE87422}"/>
                </a:ext>
              </a:extLst>
            </p:cNvPr>
            <p:cNvSpPr>
              <a:spLocks/>
            </p:cNvSpPr>
            <p:nvPr/>
          </p:nvSpPr>
          <p:spPr bwMode="auto">
            <a:xfrm>
              <a:off x="3800475" y="561975"/>
              <a:ext cx="439738" cy="169863"/>
            </a:xfrm>
            <a:custGeom>
              <a:avLst/>
              <a:gdLst/>
              <a:ahLst/>
              <a:cxnLst>
                <a:cxn ang="0">
                  <a:pos x="186" y="163"/>
                </a:cxn>
                <a:cxn ang="0">
                  <a:pos x="0" y="320"/>
                </a:cxn>
                <a:cxn ang="0">
                  <a:pos x="349" y="229"/>
                </a:cxn>
                <a:cxn ang="0">
                  <a:pos x="533" y="85"/>
                </a:cxn>
                <a:cxn ang="0">
                  <a:pos x="832" y="0"/>
                </a:cxn>
                <a:cxn ang="0">
                  <a:pos x="383" y="85"/>
                </a:cxn>
                <a:cxn ang="0">
                  <a:pos x="186" y="163"/>
                </a:cxn>
              </a:cxnLst>
              <a:rect l="0" t="0" r="r" b="b"/>
              <a:pathLst>
                <a:path w="832" h="320">
                  <a:moveTo>
                    <a:pt x="186" y="163"/>
                  </a:moveTo>
                  <a:lnTo>
                    <a:pt x="0" y="320"/>
                  </a:lnTo>
                  <a:lnTo>
                    <a:pt x="349" y="229"/>
                  </a:lnTo>
                  <a:lnTo>
                    <a:pt x="533" y="85"/>
                  </a:lnTo>
                  <a:lnTo>
                    <a:pt x="832" y="0"/>
                  </a:lnTo>
                  <a:lnTo>
                    <a:pt x="383" y="85"/>
                  </a:lnTo>
                  <a:lnTo>
                    <a:pt x="186" y="163"/>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26">
              <a:extLst>
                <a:ext uri="{FF2B5EF4-FFF2-40B4-BE49-F238E27FC236}">
                  <a16:creationId xmlns:a16="http://schemas.microsoft.com/office/drawing/2014/main" id="{34A1A095-FFFE-B44D-A76D-854AC6E02B76}"/>
                </a:ext>
              </a:extLst>
            </p:cNvPr>
            <p:cNvSpPr>
              <a:spLocks/>
            </p:cNvSpPr>
            <p:nvPr/>
          </p:nvSpPr>
          <p:spPr bwMode="auto">
            <a:xfrm rot="19779391">
              <a:off x="3654355" y="493001"/>
              <a:ext cx="888753" cy="529825"/>
            </a:xfrm>
            <a:custGeom>
              <a:avLst/>
              <a:gdLst/>
              <a:ahLst/>
              <a:cxnLst>
                <a:cxn ang="0">
                  <a:pos x="186" y="163"/>
                </a:cxn>
                <a:cxn ang="0">
                  <a:pos x="0" y="320"/>
                </a:cxn>
                <a:cxn ang="0">
                  <a:pos x="349" y="229"/>
                </a:cxn>
                <a:cxn ang="0">
                  <a:pos x="533" y="85"/>
                </a:cxn>
                <a:cxn ang="0">
                  <a:pos x="832" y="0"/>
                </a:cxn>
                <a:cxn ang="0">
                  <a:pos x="383" y="85"/>
                </a:cxn>
                <a:cxn ang="0">
                  <a:pos x="186" y="163"/>
                </a:cxn>
              </a:cxnLst>
              <a:rect l="0" t="0" r="r" b="b"/>
              <a:pathLst>
                <a:path w="832" h="320">
                  <a:moveTo>
                    <a:pt x="186" y="163"/>
                  </a:moveTo>
                  <a:lnTo>
                    <a:pt x="0" y="320"/>
                  </a:lnTo>
                  <a:lnTo>
                    <a:pt x="349" y="229"/>
                  </a:lnTo>
                  <a:lnTo>
                    <a:pt x="533" y="85"/>
                  </a:lnTo>
                  <a:lnTo>
                    <a:pt x="832" y="0"/>
                  </a:lnTo>
                  <a:lnTo>
                    <a:pt x="383" y="85"/>
                  </a:lnTo>
                  <a:lnTo>
                    <a:pt x="186" y="163"/>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7">
              <a:extLst>
                <a:ext uri="{FF2B5EF4-FFF2-40B4-BE49-F238E27FC236}">
                  <a16:creationId xmlns:a16="http://schemas.microsoft.com/office/drawing/2014/main" id="{E1D1B53E-6FCD-AB41-8417-72CF143A5D99}"/>
                </a:ext>
              </a:extLst>
            </p:cNvPr>
            <p:cNvSpPr>
              <a:spLocks/>
            </p:cNvSpPr>
            <p:nvPr/>
          </p:nvSpPr>
          <p:spPr bwMode="auto">
            <a:xfrm rot="21076574" flipH="1">
              <a:off x="3713773" y="3032099"/>
              <a:ext cx="609600" cy="3801663"/>
            </a:xfrm>
            <a:custGeom>
              <a:avLst/>
              <a:gdLst/>
              <a:ahLst/>
              <a:cxnLst>
                <a:cxn ang="0">
                  <a:pos x="531" y="1608"/>
                </a:cxn>
                <a:cxn ang="0">
                  <a:pos x="0" y="709"/>
                </a:cxn>
                <a:cxn ang="0">
                  <a:pos x="0" y="0"/>
                </a:cxn>
                <a:cxn ang="0">
                  <a:pos x="324" y="614"/>
                </a:cxn>
                <a:cxn ang="0">
                  <a:pos x="649" y="780"/>
                </a:cxn>
                <a:cxn ang="0">
                  <a:pos x="649" y="1129"/>
                </a:cxn>
                <a:cxn ang="0">
                  <a:pos x="933" y="1278"/>
                </a:cxn>
                <a:cxn ang="0">
                  <a:pos x="933" y="568"/>
                </a:cxn>
                <a:cxn ang="0">
                  <a:pos x="1074" y="1129"/>
                </a:cxn>
                <a:cxn ang="0">
                  <a:pos x="1311" y="1490"/>
                </a:cxn>
                <a:cxn ang="0">
                  <a:pos x="1477" y="1561"/>
                </a:cxn>
                <a:cxn ang="0">
                  <a:pos x="1536" y="1360"/>
                </a:cxn>
                <a:cxn ang="0">
                  <a:pos x="1725" y="1726"/>
                </a:cxn>
                <a:cxn ang="0">
                  <a:pos x="1890" y="2070"/>
                </a:cxn>
                <a:cxn ang="0">
                  <a:pos x="2161" y="2117"/>
                </a:cxn>
                <a:cxn ang="0">
                  <a:pos x="2482" y="2921"/>
                </a:cxn>
                <a:cxn ang="0">
                  <a:pos x="2161" y="3961"/>
                </a:cxn>
                <a:cxn ang="0">
                  <a:pos x="2104" y="5014"/>
                </a:cxn>
                <a:cxn ang="0">
                  <a:pos x="1725" y="6079"/>
                </a:cxn>
                <a:cxn ang="0">
                  <a:pos x="1547" y="6835"/>
                </a:cxn>
                <a:cxn ang="0">
                  <a:pos x="1536" y="6343"/>
                </a:cxn>
                <a:cxn ang="0">
                  <a:pos x="1702" y="5262"/>
                </a:cxn>
                <a:cxn ang="0">
                  <a:pos x="1713" y="3915"/>
                </a:cxn>
                <a:cxn ang="0">
                  <a:pos x="1677" y="2932"/>
                </a:cxn>
                <a:cxn ang="0">
                  <a:pos x="1618" y="3121"/>
                </a:cxn>
                <a:cxn ang="0">
                  <a:pos x="1665" y="3595"/>
                </a:cxn>
                <a:cxn ang="0">
                  <a:pos x="1536" y="3974"/>
                </a:cxn>
                <a:cxn ang="0">
                  <a:pos x="1583" y="4577"/>
                </a:cxn>
                <a:cxn ang="0">
                  <a:pos x="1441" y="5287"/>
                </a:cxn>
                <a:cxn ang="0">
                  <a:pos x="1263" y="5924"/>
                </a:cxn>
                <a:cxn ang="0">
                  <a:pos x="1240" y="6729"/>
                </a:cxn>
                <a:cxn ang="0">
                  <a:pos x="992" y="7758"/>
                </a:cxn>
                <a:cxn ang="0">
                  <a:pos x="1175" y="6716"/>
                </a:cxn>
                <a:cxn ang="0">
                  <a:pos x="1099" y="5890"/>
                </a:cxn>
                <a:cxn ang="0">
                  <a:pos x="1322" y="4860"/>
                </a:cxn>
                <a:cxn ang="0">
                  <a:pos x="1358" y="3985"/>
                </a:cxn>
                <a:cxn ang="0">
                  <a:pos x="1335" y="3051"/>
                </a:cxn>
                <a:cxn ang="0">
                  <a:pos x="1322" y="3760"/>
                </a:cxn>
                <a:cxn ang="0">
                  <a:pos x="1175" y="4493"/>
                </a:cxn>
                <a:cxn ang="0">
                  <a:pos x="1110" y="5109"/>
                </a:cxn>
                <a:cxn ang="0">
                  <a:pos x="992" y="5806"/>
                </a:cxn>
                <a:cxn ang="0">
                  <a:pos x="969" y="6343"/>
                </a:cxn>
                <a:cxn ang="0">
                  <a:pos x="1028" y="6859"/>
                </a:cxn>
                <a:cxn ang="0">
                  <a:pos x="838" y="6220"/>
                </a:cxn>
                <a:cxn ang="0">
                  <a:pos x="933" y="5416"/>
                </a:cxn>
                <a:cxn ang="0">
                  <a:pos x="992" y="4186"/>
                </a:cxn>
                <a:cxn ang="0">
                  <a:pos x="910" y="3394"/>
                </a:cxn>
                <a:cxn ang="0">
                  <a:pos x="1040" y="2625"/>
                </a:cxn>
                <a:cxn ang="0">
                  <a:pos x="862" y="1940"/>
                </a:cxn>
                <a:cxn ang="0">
                  <a:pos x="733" y="1915"/>
                </a:cxn>
                <a:cxn ang="0">
                  <a:pos x="815" y="2259"/>
                </a:cxn>
                <a:cxn ang="0">
                  <a:pos x="756" y="2791"/>
                </a:cxn>
                <a:cxn ang="0">
                  <a:pos x="673" y="3358"/>
                </a:cxn>
                <a:cxn ang="0">
                  <a:pos x="578" y="3312"/>
                </a:cxn>
                <a:cxn ang="0">
                  <a:pos x="519" y="2589"/>
                </a:cxn>
              </a:cxnLst>
              <a:rect l="0" t="0" r="r" b="b"/>
              <a:pathLst>
                <a:path w="2482" h="7758">
                  <a:moveTo>
                    <a:pt x="649" y="2259"/>
                  </a:moveTo>
                  <a:lnTo>
                    <a:pt x="531" y="1608"/>
                  </a:lnTo>
                  <a:lnTo>
                    <a:pt x="342" y="1017"/>
                  </a:lnTo>
                  <a:lnTo>
                    <a:pt x="0" y="709"/>
                  </a:lnTo>
                  <a:lnTo>
                    <a:pt x="0" y="402"/>
                  </a:lnTo>
                  <a:lnTo>
                    <a:pt x="0" y="0"/>
                  </a:lnTo>
                  <a:lnTo>
                    <a:pt x="224" y="402"/>
                  </a:lnTo>
                  <a:lnTo>
                    <a:pt x="324" y="614"/>
                  </a:lnTo>
                  <a:lnTo>
                    <a:pt x="460" y="662"/>
                  </a:lnTo>
                  <a:lnTo>
                    <a:pt x="649" y="780"/>
                  </a:lnTo>
                  <a:lnTo>
                    <a:pt x="649" y="898"/>
                  </a:lnTo>
                  <a:lnTo>
                    <a:pt x="649" y="1129"/>
                  </a:lnTo>
                  <a:lnTo>
                    <a:pt x="933" y="1561"/>
                  </a:lnTo>
                  <a:lnTo>
                    <a:pt x="933" y="1278"/>
                  </a:lnTo>
                  <a:lnTo>
                    <a:pt x="933" y="946"/>
                  </a:lnTo>
                  <a:lnTo>
                    <a:pt x="933" y="568"/>
                  </a:lnTo>
                  <a:lnTo>
                    <a:pt x="1074" y="898"/>
                  </a:lnTo>
                  <a:lnTo>
                    <a:pt x="1074" y="1129"/>
                  </a:lnTo>
                  <a:lnTo>
                    <a:pt x="1169" y="1190"/>
                  </a:lnTo>
                  <a:lnTo>
                    <a:pt x="1311" y="1490"/>
                  </a:lnTo>
                  <a:lnTo>
                    <a:pt x="1453" y="1749"/>
                  </a:lnTo>
                  <a:lnTo>
                    <a:pt x="1477" y="1561"/>
                  </a:lnTo>
                  <a:lnTo>
                    <a:pt x="1406" y="1289"/>
                  </a:lnTo>
                  <a:lnTo>
                    <a:pt x="1536" y="1360"/>
                  </a:lnTo>
                  <a:lnTo>
                    <a:pt x="1665" y="1561"/>
                  </a:lnTo>
                  <a:lnTo>
                    <a:pt x="1725" y="1726"/>
                  </a:lnTo>
                  <a:lnTo>
                    <a:pt x="1831" y="1856"/>
                  </a:lnTo>
                  <a:lnTo>
                    <a:pt x="1890" y="2070"/>
                  </a:lnTo>
                  <a:lnTo>
                    <a:pt x="2032" y="2081"/>
                  </a:lnTo>
                  <a:lnTo>
                    <a:pt x="2161" y="2117"/>
                  </a:lnTo>
                  <a:lnTo>
                    <a:pt x="2352" y="2259"/>
                  </a:lnTo>
                  <a:lnTo>
                    <a:pt x="2482" y="2921"/>
                  </a:lnTo>
                  <a:lnTo>
                    <a:pt x="2352" y="3631"/>
                  </a:lnTo>
                  <a:lnTo>
                    <a:pt x="2161" y="3961"/>
                  </a:lnTo>
                  <a:lnTo>
                    <a:pt x="2079" y="4304"/>
                  </a:lnTo>
                  <a:lnTo>
                    <a:pt x="2104" y="5014"/>
                  </a:lnTo>
                  <a:lnTo>
                    <a:pt x="1950" y="5523"/>
                  </a:lnTo>
                  <a:lnTo>
                    <a:pt x="1725" y="6079"/>
                  </a:lnTo>
                  <a:lnTo>
                    <a:pt x="1595" y="6598"/>
                  </a:lnTo>
                  <a:lnTo>
                    <a:pt x="1547" y="6835"/>
                  </a:lnTo>
                  <a:lnTo>
                    <a:pt x="1477" y="6516"/>
                  </a:lnTo>
                  <a:lnTo>
                    <a:pt x="1536" y="6343"/>
                  </a:lnTo>
                  <a:lnTo>
                    <a:pt x="1606" y="5830"/>
                  </a:lnTo>
                  <a:lnTo>
                    <a:pt x="1702" y="5262"/>
                  </a:lnTo>
                  <a:lnTo>
                    <a:pt x="1702" y="4659"/>
                  </a:lnTo>
                  <a:lnTo>
                    <a:pt x="1713" y="3915"/>
                  </a:lnTo>
                  <a:lnTo>
                    <a:pt x="1843" y="3535"/>
                  </a:lnTo>
                  <a:lnTo>
                    <a:pt x="1677" y="2932"/>
                  </a:lnTo>
                  <a:lnTo>
                    <a:pt x="1572" y="2625"/>
                  </a:lnTo>
                  <a:lnTo>
                    <a:pt x="1618" y="3121"/>
                  </a:lnTo>
                  <a:lnTo>
                    <a:pt x="1654" y="3417"/>
                  </a:lnTo>
                  <a:lnTo>
                    <a:pt x="1665" y="3595"/>
                  </a:lnTo>
                  <a:lnTo>
                    <a:pt x="1631" y="3808"/>
                  </a:lnTo>
                  <a:lnTo>
                    <a:pt x="1536" y="3974"/>
                  </a:lnTo>
                  <a:lnTo>
                    <a:pt x="1583" y="4222"/>
                  </a:lnTo>
                  <a:lnTo>
                    <a:pt x="1583" y="4577"/>
                  </a:lnTo>
                  <a:lnTo>
                    <a:pt x="1513" y="5014"/>
                  </a:lnTo>
                  <a:lnTo>
                    <a:pt x="1441" y="5287"/>
                  </a:lnTo>
                  <a:lnTo>
                    <a:pt x="1335" y="5535"/>
                  </a:lnTo>
                  <a:lnTo>
                    <a:pt x="1263" y="5924"/>
                  </a:lnTo>
                  <a:lnTo>
                    <a:pt x="1252" y="6343"/>
                  </a:lnTo>
                  <a:lnTo>
                    <a:pt x="1240" y="6729"/>
                  </a:lnTo>
                  <a:lnTo>
                    <a:pt x="1240" y="7155"/>
                  </a:lnTo>
                  <a:lnTo>
                    <a:pt x="992" y="7758"/>
                  </a:lnTo>
                  <a:lnTo>
                    <a:pt x="1175" y="7107"/>
                  </a:lnTo>
                  <a:lnTo>
                    <a:pt x="1175" y="6716"/>
                  </a:lnTo>
                  <a:lnTo>
                    <a:pt x="1122" y="6343"/>
                  </a:lnTo>
                  <a:lnTo>
                    <a:pt x="1099" y="5890"/>
                  </a:lnTo>
                  <a:lnTo>
                    <a:pt x="1175" y="5464"/>
                  </a:lnTo>
                  <a:lnTo>
                    <a:pt x="1322" y="4860"/>
                  </a:lnTo>
                  <a:lnTo>
                    <a:pt x="1370" y="4482"/>
                  </a:lnTo>
                  <a:lnTo>
                    <a:pt x="1358" y="3985"/>
                  </a:lnTo>
                  <a:lnTo>
                    <a:pt x="1417" y="3583"/>
                  </a:lnTo>
                  <a:lnTo>
                    <a:pt x="1335" y="3051"/>
                  </a:lnTo>
                  <a:lnTo>
                    <a:pt x="1311" y="3299"/>
                  </a:lnTo>
                  <a:lnTo>
                    <a:pt x="1322" y="3760"/>
                  </a:lnTo>
                  <a:lnTo>
                    <a:pt x="1229" y="4127"/>
                  </a:lnTo>
                  <a:lnTo>
                    <a:pt x="1175" y="4493"/>
                  </a:lnTo>
                  <a:lnTo>
                    <a:pt x="1175" y="4907"/>
                  </a:lnTo>
                  <a:lnTo>
                    <a:pt x="1110" y="5109"/>
                  </a:lnTo>
                  <a:lnTo>
                    <a:pt x="1015" y="5535"/>
                  </a:lnTo>
                  <a:lnTo>
                    <a:pt x="992" y="5806"/>
                  </a:lnTo>
                  <a:lnTo>
                    <a:pt x="969" y="6090"/>
                  </a:lnTo>
                  <a:lnTo>
                    <a:pt x="969" y="6343"/>
                  </a:lnTo>
                  <a:lnTo>
                    <a:pt x="1015" y="6552"/>
                  </a:lnTo>
                  <a:lnTo>
                    <a:pt x="1028" y="6859"/>
                  </a:lnTo>
                  <a:lnTo>
                    <a:pt x="921" y="6481"/>
                  </a:lnTo>
                  <a:lnTo>
                    <a:pt x="838" y="6220"/>
                  </a:lnTo>
                  <a:lnTo>
                    <a:pt x="851" y="5794"/>
                  </a:lnTo>
                  <a:lnTo>
                    <a:pt x="933" y="5416"/>
                  </a:lnTo>
                  <a:lnTo>
                    <a:pt x="944" y="4588"/>
                  </a:lnTo>
                  <a:lnTo>
                    <a:pt x="992" y="4186"/>
                  </a:lnTo>
                  <a:lnTo>
                    <a:pt x="1122" y="3808"/>
                  </a:lnTo>
                  <a:lnTo>
                    <a:pt x="910" y="3394"/>
                  </a:lnTo>
                  <a:lnTo>
                    <a:pt x="921" y="3075"/>
                  </a:lnTo>
                  <a:lnTo>
                    <a:pt x="1040" y="2625"/>
                  </a:lnTo>
                  <a:lnTo>
                    <a:pt x="1004" y="2188"/>
                  </a:lnTo>
                  <a:lnTo>
                    <a:pt x="862" y="1940"/>
                  </a:lnTo>
                  <a:lnTo>
                    <a:pt x="720" y="1749"/>
                  </a:lnTo>
                  <a:lnTo>
                    <a:pt x="733" y="1915"/>
                  </a:lnTo>
                  <a:lnTo>
                    <a:pt x="792" y="2093"/>
                  </a:lnTo>
                  <a:lnTo>
                    <a:pt x="815" y="2259"/>
                  </a:lnTo>
                  <a:lnTo>
                    <a:pt x="815" y="2554"/>
                  </a:lnTo>
                  <a:lnTo>
                    <a:pt x="756" y="2791"/>
                  </a:lnTo>
                  <a:lnTo>
                    <a:pt x="708" y="2957"/>
                  </a:lnTo>
                  <a:lnTo>
                    <a:pt x="673" y="3358"/>
                  </a:lnTo>
                  <a:lnTo>
                    <a:pt x="685" y="3642"/>
                  </a:lnTo>
                  <a:lnTo>
                    <a:pt x="578" y="3312"/>
                  </a:lnTo>
                  <a:lnTo>
                    <a:pt x="460" y="2814"/>
                  </a:lnTo>
                  <a:lnTo>
                    <a:pt x="519" y="2589"/>
                  </a:lnTo>
                  <a:lnTo>
                    <a:pt x="649" y="2259"/>
                  </a:lnTo>
                  <a:close/>
                </a:path>
              </a:pathLst>
            </a:custGeom>
            <a:gradFill flip="none" rotWithShape="1">
              <a:gsLst>
                <a:gs pos="0">
                  <a:srgbClr val="FFFFFF">
                    <a:alpha val="0"/>
                  </a:srgbClr>
                </a:gs>
                <a:gs pos="100000">
                  <a:srgbClr val="1C2D54">
                    <a:alpha val="5500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05974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D">
    <p:spTree>
      <p:nvGrpSpPr>
        <p:cNvPr id="1" name=""/>
        <p:cNvGrpSpPr/>
        <p:nvPr/>
      </p:nvGrpSpPr>
      <p:grpSpPr>
        <a:xfrm>
          <a:off x="0" y="0"/>
          <a:ext cx="0" cy="0"/>
          <a:chOff x="0" y="0"/>
          <a:chExt cx="0" cy="0"/>
        </a:xfrm>
      </p:grpSpPr>
      <p:sp>
        <p:nvSpPr>
          <p:cNvPr id="23" name="Green Blue Gradient ">
            <a:extLst>
              <a:ext uri="{FF2B5EF4-FFF2-40B4-BE49-F238E27FC236}">
                <a16:creationId xmlns:a16="http://schemas.microsoft.com/office/drawing/2014/main" id="{3EFD265A-2AE2-1C44-9F44-36890AC65C4B}"/>
              </a:ext>
            </a:extLst>
          </p:cNvPr>
          <p:cNvSpPr/>
          <p:nvPr userDrawn="1"/>
        </p:nvSpPr>
        <p:spPr>
          <a:xfrm>
            <a:off x="0" y="0"/>
            <a:ext cx="12192000" cy="6858000"/>
          </a:xfrm>
          <a:prstGeom prst="rect">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rPr>
              <a:t> </a:t>
            </a:r>
          </a:p>
        </p:txBody>
      </p:sp>
      <p:sp>
        <p:nvSpPr>
          <p:cNvPr id="9" name="Text Placeholder 8">
            <a:extLst>
              <a:ext uri="{FF2B5EF4-FFF2-40B4-BE49-F238E27FC236}">
                <a16:creationId xmlns:a16="http://schemas.microsoft.com/office/drawing/2014/main" id="{89C1061D-DF5D-FD45-BA6E-25B3F2832BDE}"/>
              </a:ext>
            </a:extLst>
          </p:cNvPr>
          <p:cNvSpPr>
            <a:spLocks noGrp="1"/>
          </p:cNvSpPr>
          <p:nvPr>
            <p:ph type="body" sz="quarter" idx="11" hasCustomPrompt="1"/>
          </p:nvPr>
        </p:nvSpPr>
        <p:spPr>
          <a:xfrm>
            <a:off x="1295400" y="2139434"/>
            <a:ext cx="642124" cy="369332"/>
          </a:xfrm>
          <a:solidFill>
            <a:schemeClr val="tx1"/>
          </a:solidFill>
        </p:spPr>
        <p:txBody>
          <a:bodyPr wrap="square" lIns="91440" rIns="91440">
            <a:spAutoFit/>
          </a:bodyPr>
          <a:lstStyle>
            <a:lvl1pPr marL="0" indent="0">
              <a:spcBef>
                <a:spcPts val="0"/>
              </a:spcBef>
              <a:spcAft>
                <a:spcPts val="0"/>
              </a:spcAft>
              <a:buFontTx/>
              <a:buNone/>
              <a:defRPr sz="2000">
                <a:solidFill>
                  <a:schemeClr val="bg1"/>
                </a:solidFill>
                <a:latin typeface="+mn-lt"/>
              </a:defRPr>
            </a:lvl1pPr>
            <a:lvl2pPr>
              <a:defRPr sz="2400">
                <a:solidFill>
                  <a:schemeClr val="bg1"/>
                </a:solidFill>
                <a:latin typeface="+mj-lt"/>
              </a:defRPr>
            </a:lvl2pPr>
            <a:lvl3pPr>
              <a:defRPr sz="24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/XX</a:t>
            </a:r>
          </a:p>
        </p:txBody>
      </p:sp>
      <p:sp>
        <p:nvSpPr>
          <p:cNvPr id="10" name="Title 1">
            <a:extLst>
              <a:ext uri="{FF2B5EF4-FFF2-40B4-BE49-F238E27FC236}">
                <a16:creationId xmlns:a16="http://schemas.microsoft.com/office/drawing/2014/main" id="{50422915-7754-E647-B5F8-4F9F4B618D21}"/>
              </a:ext>
            </a:extLst>
          </p:cNvPr>
          <p:cNvSpPr>
            <a:spLocks noGrp="1"/>
          </p:cNvSpPr>
          <p:nvPr>
            <p:ph type="title"/>
          </p:nvPr>
        </p:nvSpPr>
        <p:spPr>
          <a:xfrm>
            <a:off x="1295400" y="3320952"/>
            <a:ext cx="9601200" cy="838200"/>
          </a:xfrm>
        </p:spPr>
        <p:txBody>
          <a:bodyPr anchor="t"/>
          <a:lstStyle>
            <a:lvl1pPr>
              <a:lnSpc>
                <a:spcPct val="90000"/>
              </a:lnSpc>
              <a:defRPr sz="5400">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B5F21D05-3B9C-3041-AA94-AD188AD2F0FF}"/>
              </a:ext>
            </a:extLst>
          </p:cNvPr>
          <p:cNvSpPr>
            <a:spLocks noGrp="1"/>
          </p:cNvSpPr>
          <p:nvPr>
            <p:ph type="body" sz="quarter" idx="12"/>
          </p:nvPr>
        </p:nvSpPr>
        <p:spPr>
          <a:xfrm>
            <a:off x="1295401" y="4198742"/>
            <a:ext cx="5181600" cy="1741630"/>
          </a:xfrm>
        </p:spPr>
        <p:txBody>
          <a:bodyPr/>
          <a:lstStyle>
            <a:lvl1pPr marL="0" indent="0">
              <a:buFontTx/>
              <a:buNone/>
              <a:defRPr sz="1600">
                <a:solidFill>
                  <a:schemeClr val="bg1"/>
                </a:solidFill>
              </a:defRPr>
            </a:lvl1pPr>
            <a:lvl2pPr marL="365760" indent="0">
              <a:buFontTx/>
              <a:buNone/>
              <a:defRPr sz="1400">
                <a:solidFill>
                  <a:schemeClr val="bg1"/>
                </a:solidFill>
              </a:defRPr>
            </a:lvl2pPr>
            <a:lvl3pPr marL="731520" indent="0">
              <a:buFontTx/>
              <a:buNone/>
              <a:defRPr sz="1400">
                <a:solidFill>
                  <a:schemeClr val="bg1"/>
                </a:solidFill>
              </a:defRPr>
            </a:lvl3pPr>
            <a:lvl4pPr marL="1097280" indent="0">
              <a:buFontTx/>
              <a:buNone/>
              <a:defRPr sz="1400">
                <a:solidFill>
                  <a:schemeClr val="bg1"/>
                </a:solidFill>
              </a:defRPr>
            </a:lvl4pPr>
            <a:lvl5pPr marL="1463040" indent="0">
              <a:buFontTx/>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pyright">
            <a:extLst>
              <a:ext uri="{FF2B5EF4-FFF2-40B4-BE49-F238E27FC236}">
                <a16:creationId xmlns:a16="http://schemas.microsoft.com/office/drawing/2014/main" id="{6BB8C72D-021A-E445-9066-F05D9C73A87A}"/>
              </a:ext>
            </a:extLst>
          </p:cNvPr>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a:solidFill>
                  <a:schemeClr val="bg2"/>
                </a:solidFill>
                <a:latin typeface="+mn-lt"/>
              </a:rPr>
              <a:t>Copyright © </a:t>
            </a:r>
            <a:r>
              <a:rPr lang="en-US" sz="1000">
                <a:solidFill>
                  <a:schemeClr val="bg2"/>
                </a:solidFill>
                <a:latin typeface="+mn-lt"/>
              </a:rPr>
              <a:t>2021</a:t>
            </a:r>
            <a:r>
              <a:rPr sz="1000">
                <a:solidFill>
                  <a:schemeClr val="bg2"/>
                </a:solidFill>
                <a:latin typeface="+mn-lt"/>
              </a:rPr>
              <a:t> </a:t>
            </a:r>
            <a:r>
              <a:rPr lang="en-US" sz="1000">
                <a:solidFill>
                  <a:schemeClr val="bg2"/>
                </a:solidFill>
                <a:latin typeface="+mn-lt"/>
              </a:rPr>
              <a:t>Pricefx. Proprietary &amp; Confidential.</a:t>
            </a:r>
          </a:p>
        </p:txBody>
      </p:sp>
      <p:grpSp>
        <p:nvGrpSpPr>
          <p:cNvPr id="12" name="Graphic 11">
            <a:extLst>
              <a:ext uri="{FF2B5EF4-FFF2-40B4-BE49-F238E27FC236}">
                <a16:creationId xmlns:a16="http://schemas.microsoft.com/office/drawing/2014/main" id="{174E4C4F-74B7-BA4B-93D8-947BA95B0562}"/>
              </a:ext>
            </a:extLst>
          </p:cNvPr>
          <p:cNvGrpSpPr/>
          <p:nvPr userDrawn="1"/>
        </p:nvGrpSpPr>
        <p:grpSpPr>
          <a:xfrm>
            <a:off x="242888" y="190500"/>
            <a:ext cx="687255" cy="264409"/>
            <a:chOff x="243656" y="192270"/>
            <a:chExt cx="687255" cy="264409"/>
          </a:xfrm>
          <a:solidFill>
            <a:schemeClr val="bg1"/>
          </a:solidFill>
        </p:grpSpPr>
        <p:sp>
          <p:nvSpPr>
            <p:cNvPr id="13" name="Freeform 12">
              <a:extLst>
                <a:ext uri="{FF2B5EF4-FFF2-40B4-BE49-F238E27FC236}">
                  <a16:creationId xmlns:a16="http://schemas.microsoft.com/office/drawing/2014/main" id="{7D9866D5-3C3C-0049-8C66-28FA5DACBD67}"/>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grpFill/>
            <a:ln w="76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A2F42D1-BC06-734E-81B9-A4933A54A85C}"/>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grp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416440133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image" Target="../media/image4.sv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image" Target="../media/image5.png"/><Relationship Id="rId95" Type="http://schemas.openxmlformats.org/officeDocument/2006/relationships/image" Target="../media/image10.svg"/><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image" Target="../media/image3.png"/><Relationship Id="rId91" Type="http://schemas.openxmlformats.org/officeDocument/2006/relationships/image" Target="../media/image6.svg"/><Relationship Id="rId96"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image" Target="../media/image9.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1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image" Target="../media/image7.png"/><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Copyright"/>
          <p:cNvSpPr/>
          <p:nvPr userDrawn="1"/>
        </p:nvSpPr>
        <p:spPr>
          <a:xfrm>
            <a:off x="7326352" y="6501318"/>
            <a:ext cx="4501866"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59" tIns="22859" rIns="22859" bIns="22859" numCol="1"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a:solidFill>
                  <a:srgbClr val="FFFFFF"/>
                </a:solidFill>
              </a:defRPr>
            </a:pPr>
            <a:r>
              <a:rPr sz="1000" dirty="0">
                <a:solidFill>
                  <a:schemeClr val="bg2"/>
                </a:solidFill>
                <a:latin typeface="+mn-lt"/>
              </a:rPr>
              <a:t>Copyright © </a:t>
            </a:r>
            <a:r>
              <a:rPr lang="en-US" sz="1000" dirty="0">
                <a:solidFill>
                  <a:schemeClr val="bg2"/>
                </a:solidFill>
                <a:latin typeface="+mn-lt"/>
              </a:rPr>
              <a:t>2022</a:t>
            </a:r>
            <a:r>
              <a:rPr sz="1000" dirty="0">
                <a:solidFill>
                  <a:schemeClr val="bg2"/>
                </a:solidFill>
                <a:latin typeface="+mn-lt"/>
              </a:rPr>
              <a:t> </a:t>
            </a:r>
            <a:r>
              <a:rPr lang="en-US" sz="1000" dirty="0">
                <a:solidFill>
                  <a:schemeClr val="bg2"/>
                </a:solidFill>
                <a:latin typeface="+mn-lt"/>
              </a:rPr>
              <a:t>Pricefx. Proprietary &amp; Confidential.</a:t>
            </a:r>
          </a:p>
        </p:txBody>
      </p:sp>
      <p:sp>
        <p:nvSpPr>
          <p:cNvPr id="26" name="Page Number"/>
          <p:cNvSpPr txBox="1"/>
          <p:nvPr userDrawn="1"/>
        </p:nvSpPr>
        <p:spPr>
          <a:xfrm>
            <a:off x="11463454" y="113854"/>
            <a:ext cx="604798" cy="299394"/>
          </a:xfrm>
          <a:prstGeom prst="rect">
            <a:avLst/>
          </a:prstGeom>
        </p:spPr>
        <p:txBody>
          <a:bodyPr wrap="square" rtlCol="0" anchor="t" anchorCtr="0">
            <a:noAutofit/>
          </a:bodyPr>
          <a:lstStyle/>
          <a:p>
            <a:pPr marL="12700" indent="0" algn="r">
              <a:lnSpc>
                <a:spcPct val="100000"/>
              </a:lnSpc>
              <a:buClr>
                <a:schemeClr val="accent1"/>
              </a:buClr>
              <a:buFont typeface="Arial" charset="0"/>
              <a:buNone/>
            </a:pPr>
            <a:r>
              <a:rPr lang="en-US" sz="1200">
                <a:solidFill>
                  <a:schemeClr val="accent1"/>
                </a:solidFill>
                <a:latin typeface="+mj-lt"/>
              </a:rPr>
              <a:t>/ </a:t>
            </a:r>
            <a:fld id="{F608CC4A-476A-F449-BB33-573451C53097}" type="slidenum">
              <a:rPr lang="en-US" sz="1200" smtClean="0">
                <a:solidFill>
                  <a:schemeClr val="accent1"/>
                </a:solidFill>
                <a:latin typeface="+mj-lt"/>
              </a:rPr>
              <a:pPr marL="12700" indent="0" algn="r">
                <a:lnSpc>
                  <a:spcPct val="100000"/>
                </a:lnSpc>
                <a:buClr>
                  <a:schemeClr val="accent1"/>
                </a:buClr>
                <a:buFont typeface="Arial" charset="0"/>
                <a:buNone/>
              </a:pPr>
              <a:t>‹#›</a:t>
            </a:fld>
            <a:endParaRPr lang="en-US" sz="1200" err="1">
              <a:solidFill>
                <a:schemeClr val="accent1"/>
              </a:solidFill>
              <a:latin typeface="+mj-lt"/>
            </a:endParaRPr>
          </a:p>
        </p:txBody>
      </p:sp>
      <p:sp>
        <p:nvSpPr>
          <p:cNvPr id="16" name="Text Placeholder "/>
          <p:cNvSpPr>
            <a:spLocks noGrp="1"/>
          </p:cNvSpPr>
          <p:nvPr>
            <p:ph type="body" idx="1"/>
          </p:nvPr>
        </p:nvSpPr>
        <p:spPr>
          <a:xfrm>
            <a:off x="1295400" y="2324100"/>
            <a:ext cx="9601200" cy="388620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itle Placeholder">
            <a:extLst>
              <a:ext uri="{FF2B5EF4-FFF2-40B4-BE49-F238E27FC236}">
                <a16:creationId xmlns:a16="http://schemas.microsoft.com/office/drawing/2014/main" id="{F8D58D47-BAB6-EC4B-8F59-B93F6763AA64}"/>
              </a:ext>
            </a:extLst>
          </p:cNvPr>
          <p:cNvSpPr>
            <a:spLocks noGrp="1"/>
          </p:cNvSpPr>
          <p:nvPr>
            <p:ph type="title"/>
          </p:nvPr>
        </p:nvSpPr>
        <p:spPr>
          <a:xfrm>
            <a:off x="1295400" y="457200"/>
            <a:ext cx="9601200" cy="1409700"/>
          </a:xfrm>
          <a:prstGeom prst="rect">
            <a:avLst/>
          </a:prstGeom>
        </p:spPr>
        <p:txBody>
          <a:bodyPr vert="horz" lIns="0" tIns="45720" rIns="0" bIns="0" rtlCol="0" anchor="b" anchorCtr="0">
            <a:noAutofit/>
          </a:bodyPr>
          <a:lstStyle/>
          <a:p>
            <a:r>
              <a:rPr lang="en-US"/>
              <a:t>Click to edit Master title style</a:t>
            </a:r>
          </a:p>
        </p:txBody>
      </p:sp>
      <p:sp>
        <p:nvSpPr>
          <p:cNvPr id="11" name="Green Blue Gradient ">
            <a:extLst>
              <a:ext uri="{FF2B5EF4-FFF2-40B4-BE49-F238E27FC236}">
                <a16:creationId xmlns:a16="http://schemas.microsoft.com/office/drawing/2014/main" id="{7E9C8244-9755-4248-A5D4-A0F00F1CD80E}"/>
              </a:ext>
            </a:extLst>
          </p:cNvPr>
          <p:cNvSpPr/>
          <p:nvPr userDrawn="1"/>
        </p:nvSpPr>
        <p:spPr>
          <a:xfrm>
            <a:off x="0" y="0"/>
            <a:ext cx="111512" cy="6858000"/>
          </a:xfrm>
          <a:prstGeom prst="rect">
            <a:avLst/>
          </a:prstGeom>
          <a:gradFill>
            <a:gsLst>
              <a:gs pos="21000">
                <a:schemeClr val="accent1"/>
              </a:gs>
              <a:gs pos="90000">
                <a:srgbClr val="72B44B"/>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nvGrpSpPr>
          <p:cNvPr id="2" name="Graphic 11">
            <a:extLst>
              <a:ext uri="{FF2B5EF4-FFF2-40B4-BE49-F238E27FC236}">
                <a16:creationId xmlns:a16="http://schemas.microsoft.com/office/drawing/2014/main" id="{A5DFBACB-D0B8-8E4D-95B8-945691D67B7E}"/>
              </a:ext>
            </a:extLst>
          </p:cNvPr>
          <p:cNvGrpSpPr/>
          <p:nvPr/>
        </p:nvGrpSpPr>
        <p:grpSpPr>
          <a:xfrm>
            <a:off x="242888" y="190500"/>
            <a:ext cx="687255" cy="264409"/>
            <a:chOff x="243656" y="192270"/>
            <a:chExt cx="687255" cy="264409"/>
          </a:xfrm>
          <a:solidFill>
            <a:schemeClr val="accent1"/>
          </a:solidFill>
        </p:grpSpPr>
        <p:sp>
          <p:nvSpPr>
            <p:cNvPr id="3" name="Freeform 2">
              <a:extLst>
                <a:ext uri="{FF2B5EF4-FFF2-40B4-BE49-F238E27FC236}">
                  <a16:creationId xmlns:a16="http://schemas.microsoft.com/office/drawing/2014/main" id="{08E3182A-71C6-8348-81B6-C2458F1CDA1B}"/>
                </a:ext>
              </a:extLst>
            </p:cNvPr>
            <p:cNvSpPr/>
            <p:nvPr/>
          </p:nvSpPr>
          <p:spPr>
            <a:xfrm>
              <a:off x="664148" y="192270"/>
              <a:ext cx="266455" cy="264409"/>
            </a:xfrm>
            <a:custGeom>
              <a:avLst/>
              <a:gdLst>
                <a:gd name="connsiteX0" fmla="*/ 266763 w 266455"/>
                <a:gd name="connsiteY0" fmla="*/ 69490 h 264408"/>
                <a:gd name="connsiteX1" fmla="*/ 263921 w 266455"/>
                <a:gd name="connsiteY1" fmla="*/ 66808 h 264408"/>
                <a:gd name="connsiteX2" fmla="*/ 226372 w 266455"/>
                <a:gd name="connsiteY2" fmla="*/ 66808 h 264408"/>
                <a:gd name="connsiteX3" fmla="*/ 222302 w 266455"/>
                <a:gd name="connsiteY3" fmla="*/ 68111 h 264408"/>
                <a:gd name="connsiteX4" fmla="*/ 217925 w 266455"/>
                <a:gd name="connsiteY4" fmla="*/ 72326 h 264408"/>
                <a:gd name="connsiteX5" fmla="*/ 188208 w 266455"/>
                <a:gd name="connsiteY5" fmla="*/ 108883 h 264408"/>
                <a:gd name="connsiteX6" fmla="*/ 170009 w 266455"/>
                <a:gd name="connsiteY6" fmla="*/ 72326 h 264408"/>
                <a:gd name="connsiteX7" fmla="*/ 167475 w 266455"/>
                <a:gd name="connsiteY7" fmla="*/ 68187 h 264408"/>
                <a:gd name="connsiteX8" fmla="*/ 164097 w 266455"/>
                <a:gd name="connsiteY8" fmla="*/ 66731 h 264408"/>
                <a:gd name="connsiteX9" fmla="*/ 103280 w 266455"/>
                <a:gd name="connsiteY9" fmla="*/ 66731 h 264408"/>
                <a:gd name="connsiteX10" fmla="*/ 108118 w 266455"/>
                <a:gd name="connsiteY10" fmla="*/ 44046 h 264408"/>
                <a:gd name="connsiteX11" fmla="*/ 113340 w 266455"/>
                <a:gd name="connsiteY11" fmla="*/ 31400 h 264408"/>
                <a:gd name="connsiteX12" fmla="*/ 122324 w 266455"/>
                <a:gd name="connsiteY12" fmla="*/ 28871 h 264408"/>
                <a:gd name="connsiteX13" fmla="*/ 131769 w 266455"/>
                <a:gd name="connsiteY13" fmla="*/ 28871 h 264408"/>
                <a:gd name="connsiteX14" fmla="*/ 137374 w 266455"/>
                <a:gd name="connsiteY14" fmla="*/ 54 h 264408"/>
                <a:gd name="connsiteX15" fmla="*/ 121172 w 266455"/>
                <a:gd name="connsiteY15" fmla="*/ 54 h 264408"/>
                <a:gd name="connsiteX16" fmla="*/ 99671 w 266455"/>
                <a:gd name="connsiteY16" fmla="*/ 591 h 264408"/>
                <a:gd name="connsiteX17" fmla="*/ 82778 w 266455"/>
                <a:gd name="connsiteY17" fmla="*/ 6492 h 264408"/>
                <a:gd name="connsiteX18" fmla="*/ 70185 w 266455"/>
                <a:gd name="connsiteY18" fmla="*/ 20287 h 264408"/>
                <a:gd name="connsiteX19" fmla="*/ 62506 w 266455"/>
                <a:gd name="connsiteY19" fmla="*/ 44122 h 264408"/>
                <a:gd name="connsiteX20" fmla="*/ 58436 w 266455"/>
                <a:gd name="connsiteY20" fmla="*/ 63206 h 264408"/>
                <a:gd name="connsiteX21" fmla="*/ 45843 w 266455"/>
                <a:gd name="connsiteY21" fmla="*/ 130496 h 264408"/>
                <a:gd name="connsiteX22" fmla="*/ 45843 w 266455"/>
                <a:gd name="connsiteY22" fmla="*/ 130496 h 264408"/>
                <a:gd name="connsiteX23" fmla="*/ 29333 w 266455"/>
                <a:gd name="connsiteY23" fmla="*/ 218785 h 264408"/>
                <a:gd name="connsiteX24" fmla="*/ 27490 w 266455"/>
                <a:gd name="connsiteY24" fmla="*/ 226220 h 264408"/>
                <a:gd name="connsiteX25" fmla="*/ 24726 w 266455"/>
                <a:gd name="connsiteY25" fmla="*/ 230358 h 264408"/>
                <a:gd name="connsiteX26" fmla="*/ 19965 w 266455"/>
                <a:gd name="connsiteY26" fmla="*/ 232197 h 264408"/>
                <a:gd name="connsiteX27" fmla="*/ 5990 w 266455"/>
                <a:gd name="connsiteY27" fmla="*/ 232351 h 264408"/>
                <a:gd name="connsiteX28" fmla="*/ 0 w 266455"/>
                <a:gd name="connsiteY28" fmla="*/ 264463 h 264408"/>
                <a:gd name="connsiteX29" fmla="*/ 17968 w 266455"/>
                <a:gd name="connsiteY29" fmla="*/ 264463 h 264408"/>
                <a:gd name="connsiteX30" fmla="*/ 36858 w 266455"/>
                <a:gd name="connsiteY30" fmla="*/ 262930 h 264408"/>
                <a:gd name="connsiteX31" fmla="*/ 53829 w 266455"/>
                <a:gd name="connsiteY31" fmla="*/ 256722 h 264408"/>
                <a:gd name="connsiteX32" fmla="*/ 66575 w 266455"/>
                <a:gd name="connsiteY32" fmla="*/ 242927 h 264408"/>
                <a:gd name="connsiteX33" fmla="*/ 74715 w 266455"/>
                <a:gd name="connsiteY33" fmla="*/ 218862 h 264408"/>
                <a:gd name="connsiteX34" fmla="*/ 97444 w 266455"/>
                <a:gd name="connsiteY34" fmla="*/ 98997 h 264408"/>
                <a:gd name="connsiteX35" fmla="*/ 125318 w 266455"/>
                <a:gd name="connsiteY35" fmla="*/ 98997 h 264408"/>
                <a:gd name="connsiteX36" fmla="*/ 135531 w 266455"/>
                <a:gd name="connsiteY36" fmla="*/ 101909 h 264408"/>
                <a:gd name="connsiteX37" fmla="*/ 137912 w 266455"/>
                <a:gd name="connsiteY37" fmla="*/ 104821 h 264408"/>
                <a:gd name="connsiteX38" fmla="*/ 156264 w 266455"/>
                <a:gd name="connsiteY38" fmla="*/ 139846 h 264408"/>
                <a:gd name="connsiteX39" fmla="*/ 93451 w 266455"/>
                <a:gd name="connsiteY39" fmla="*/ 213421 h 264408"/>
                <a:gd name="connsiteX40" fmla="*/ 92300 w 266455"/>
                <a:gd name="connsiteY40" fmla="*/ 216333 h 264408"/>
                <a:gd name="connsiteX41" fmla="*/ 94834 w 266455"/>
                <a:gd name="connsiteY41" fmla="*/ 218709 h 264408"/>
                <a:gd name="connsiteX42" fmla="*/ 132383 w 266455"/>
                <a:gd name="connsiteY42" fmla="*/ 218709 h 264408"/>
                <a:gd name="connsiteX43" fmla="*/ 136453 w 266455"/>
                <a:gd name="connsiteY43" fmla="*/ 217483 h 264408"/>
                <a:gd name="connsiteX44" fmla="*/ 140830 w 266455"/>
                <a:gd name="connsiteY44" fmla="*/ 213344 h 264408"/>
                <a:gd name="connsiteX45" fmla="*/ 174463 w 266455"/>
                <a:gd name="connsiteY45" fmla="*/ 172035 h 264408"/>
                <a:gd name="connsiteX46" fmla="*/ 194658 w 266455"/>
                <a:gd name="connsiteY46" fmla="*/ 213037 h 264408"/>
                <a:gd name="connsiteX47" fmla="*/ 197192 w 266455"/>
                <a:gd name="connsiteY47" fmla="*/ 217253 h 264408"/>
                <a:gd name="connsiteX48" fmla="*/ 200571 w 266455"/>
                <a:gd name="connsiteY48" fmla="*/ 218555 h 264408"/>
                <a:gd name="connsiteX49" fmla="*/ 240654 w 266455"/>
                <a:gd name="connsiteY49" fmla="*/ 218555 h 264408"/>
                <a:gd name="connsiteX50" fmla="*/ 243342 w 266455"/>
                <a:gd name="connsiteY50" fmla="*/ 217329 h 264408"/>
                <a:gd name="connsiteX51" fmla="*/ 244340 w 266455"/>
                <a:gd name="connsiteY51" fmla="*/ 214570 h 264408"/>
                <a:gd name="connsiteX52" fmla="*/ 244033 w 266455"/>
                <a:gd name="connsiteY52" fmla="*/ 212961 h 264408"/>
                <a:gd name="connsiteX53" fmla="*/ 206484 w 266455"/>
                <a:gd name="connsiteY53" fmla="*/ 141762 h 264408"/>
                <a:gd name="connsiteX54" fmla="*/ 265611 w 266455"/>
                <a:gd name="connsiteY54" fmla="*/ 72403 h 264408"/>
                <a:gd name="connsiteX55" fmla="*/ 266763 w 266455"/>
                <a:gd name="connsiteY55" fmla="*/ 69490 h 2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6455" h="264408">
                  <a:moveTo>
                    <a:pt x="266763" y="69490"/>
                  </a:moveTo>
                  <a:cubicBezTo>
                    <a:pt x="266763" y="67728"/>
                    <a:pt x="265841" y="66808"/>
                    <a:pt x="263921" y="66808"/>
                  </a:cubicBezTo>
                  <a:lnTo>
                    <a:pt x="226372" y="66808"/>
                  </a:lnTo>
                  <a:cubicBezTo>
                    <a:pt x="224836" y="66808"/>
                    <a:pt x="223531" y="67268"/>
                    <a:pt x="222302" y="68111"/>
                  </a:cubicBezTo>
                  <a:cubicBezTo>
                    <a:pt x="221073" y="69031"/>
                    <a:pt x="219614" y="70410"/>
                    <a:pt x="217925" y="72326"/>
                  </a:cubicBezTo>
                  <a:lnTo>
                    <a:pt x="188208" y="108883"/>
                  </a:lnTo>
                  <a:lnTo>
                    <a:pt x="170009" y="72326"/>
                  </a:lnTo>
                  <a:cubicBezTo>
                    <a:pt x="169088" y="70563"/>
                    <a:pt x="168243" y="69184"/>
                    <a:pt x="167475" y="68187"/>
                  </a:cubicBezTo>
                  <a:cubicBezTo>
                    <a:pt x="166707" y="67191"/>
                    <a:pt x="165632" y="66731"/>
                    <a:pt x="164097" y="66731"/>
                  </a:cubicBezTo>
                  <a:lnTo>
                    <a:pt x="103280" y="66731"/>
                  </a:lnTo>
                  <a:lnTo>
                    <a:pt x="108118" y="44046"/>
                  </a:lnTo>
                  <a:cubicBezTo>
                    <a:pt x="109039" y="38221"/>
                    <a:pt x="111650" y="33086"/>
                    <a:pt x="113340" y="31400"/>
                  </a:cubicBezTo>
                  <a:cubicBezTo>
                    <a:pt x="115029" y="29714"/>
                    <a:pt x="118024" y="28871"/>
                    <a:pt x="122324" y="28871"/>
                  </a:cubicBezTo>
                  <a:lnTo>
                    <a:pt x="131769" y="28871"/>
                  </a:lnTo>
                  <a:lnTo>
                    <a:pt x="137374" y="54"/>
                  </a:lnTo>
                  <a:cubicBezTo>
                    <a:pt x="128774" y="54"/>
                    <a:pt x="122247" y="54"/>
                    <a:pt x="121172" y="54"/>
                  </a:cubicBezTo>
                  <a:cubicBezTo>
                    <a:pt x="113340" y="54"/>
                    <a:pt x="104586" y="-252"/>
                    <a:pt x="99671" y="591"/>
                  </a:cubicBezTo>
                  <a:cubicBezTo>
                    <a:pt x="93298" y="1664"/>
                    <a:pt x="87769" y="3273"/>
                    <a:pt x="82778" y="6492"/>
                  </a:cubicBezTo>
                  <a:cubicBezTo>
                    <a:pt x="77863" y="9711"/>
                    <a:pt x="73640" y="14309"/>
                    <a:pt x="70185" y="20287"/>
                  </a:cubicBezTo>
                  <a:cubicBezTo>
                    <a:pt x="66729" y="26265"/>
                    <a:pt x="64195" y="34236"/>
                    <a:pt x="62506" y="44122"/>
                  </a:cubicBezTo>
                  <a:lnTo>
                    <a:pt x="58436" y="63206"/>
                  </a:lnTo>
                  <a:lnTo>
                    <a:pt x="45843" y="130496"/>
                  </a:lnTo>
                  <a:lnTo>
                    <a:pt x="45843" y="130496"/>
                  </a:lnTo>
                  <a:lnTo>
                    <a:pt x="29333" y="218785"/>
                  </a:lnTo>
                  <a:cubicBezTo>
                    <a:pt x="28796" y="221928"/>
                    <a:pt x="28181" y="224457"/>
                    <a:pt x="27490" y="226220"/>
                  </a:cubicBezTo>
                  <a:cubicBezTo>
                    <a:pt x="26799" y="227982"/>
                    <a:pt x="25878" y="229362"/>
                    <a:pt x="24726" y="230358"/>
                  </a:cubicBezTo>
                  <a:cubicBezTo>
                    <a:pt x="23497" y="231354"/>
                    <a:pt x="21885" y="231968"/>
                    <a:pt x="19965" y="232197"/>
                  </a:cubicBezTo>
                  <a:cubicBezTo>
                    <a:pt x="19120" y="232274"/>
                    <a:pt x="13054" y="232351"/>
                    <a:pt x="5990" y="232351"/>
                  </a:cubicBezTo>
                  <a:lnTo>
                    <a:pt x="0" y="264463"/>
                  </a:lnTo>
                  <a:cubicBezTo>
                    <a:pt x="6681" y="264386"/>
                    <a:pt x="15895" y="264463"/>
                    <a:pt x="17968" y="264463"/>
                  </a:cubicBezTo>
                  <a:cubicBezTo>
                    <a:pt x="25417" y="264463"/>
                    <a:pt x="30562" y="263850"/>
                    <a:pt x="36858" y="262930"/>
                  </a:cubicBezTo>
                  <a:cubicBezTo>
                    <a:pt x="43232" y="261934"/>
                    <a:pt x="48837" y="259865"/>
                    <a:pt x="53829" y="256722"/>
                  </a:cubicBezTo>
                  <a:cubicBezTo>
                    <a:pt x="58743" y="253580"/>
                    <a:pt x="63043" y="248982"/>
                    <a:pt x="66575" y="242927"/>
                  </a:cubicBezTo>
                  <a:cubicBezTo>
                    <a:pt x="70108" y="236949"/>
                    <a:pt x="72795" y="228902"/>
                    <a:pt x="74715" y="218862"/>
                  </a:cubicBezTo>
                  <a:lnTo>
                    <a:pt x="97444" y="98997"/>
                  </a:lnTo>
                  <a:lnTo>
                    <a:pt x="125318" y="98997"/>
                  </a:lnTo>
                  <a:cubicBezTo>
                    <a:pt x="129772" y="98997"/>
                    <a:pt x="133535" y="100223"/>
                    <a:pt x="135531" y="101909"/>
                  </a:cubicBezTo>
                  <a:cubicBezTo>
                    <a:pt x="136222" y="102522"/>
                    <a:pt x="137144" y="103595"/>
                    <a:pt x="137912" y="104821"/>
                  </a:cubicBezTo>
                  <a:lnTo>
                    <a:pt x="156264" y="139846"/>
                  </a:lnTo>
                  <a:lnTo>
                    <a:pt x="93451" y="213421"/>
                  </a:lnTo>
                  <a:cubicBezTo>
                    <a:pt x="92683" y="214340"/>
                    <a:pt x="92300" y="215260"/>
                    <a:pt x="92300" y="216333"/>
                  </a:cubicBezTo>
                  <a:cubicBezTo>
                    <a:pt x="92300" y="217942"/>
                    <a:pt x="93144" y="218709"/>
                    <a:pt x="94834" y="218709"/>
                  </a:cubicBezTo>
                  <a:lnTo>
                    <a:pt x="132383" y="218709"/>
                  </a:lnTo>
                  <a:cubicBezTo>
                    <a:pt x="133842" y="218709"/>
                    <a:pt x="135224" y="218326"/>
                    <a:pt x="136453" y="217483"/>
                  </a:cubicBezTo>
                  <a:cubicBezTo>
                    <a:pt x="137681" y="216716"/>
                    <a:pt x="139140" y="215337"/>
                    <a:pt x="140830" y="213344"/>
                  </a:cubicBezTo>
                  <a:lnTo>
                    <a:pt x="174463" y="172035"/>
                  </a:lnTo>
                  <a:lnTo>
                    <a:pt x="194658" y="213037"/>
                  </a:lnTo>
                  <a:cubicBezTo>
                    <a:pt x="195580" y="214953"/>
                    <a:pt x="196424" y="216410"/>
                    <a:pt x="197192" y="217253"/>
                  </a:cubicBezTo>
                  <a:cubicBezTo>
                    <a:pt x="197960" y="218172"/>
                    <a:pt x="199035" y="218555"/>
                    <a:pt x="200571" y="218555"/>
                  </a:cubicBezTo>
                  <a:lnTo>
                    <a:pt x="240654" y="218555"/>
                  </a:lnTo>
                  <a:cubicBezTo>
                    <a:pt x="241806" y="218555"/>
                    <a:pt x="242651" y="218172"/>
                    <a:pt x="243342" y="217329"/>
                  </a:cubicBezTo>
                  <a:cubicBezTo>
                    <a:pt x="244033" y="216563"/>
                    <a:pt x="244340" y="215643"/>
                    <a:pt x="244340" y="214570"/>
                  </a:cubicBezTo>
                  <a:cubicBezTo>
                    <a:pt x="244340" y="213880"/>
                    <a:pt x="244264" y="213344"/>
                    <a:pt x="244033" y="212961"/>
                  </a:cubicBezTo>
                  <a:lnTo>
                    <a:pt x="206484" y="141762"/>
                  </a:lnTo>
                  <a:lnTo>
                    <a:pt x="265611" y="72403"/>
                  </a:lnTo>
                  <a:cubicBezTo>
                    <a:pt x="266379" y="71713"/>
                    <a:pt x="266763" y="70717"/>
                    <a:pt x="266763" y="69490"/>
                  </a:cubicBezTo>
                </a:path>
              </a:pathLst>
            </a:custGeom>
            <a:solidFill>
              <a:srgbClr val="2A99D6"/>
            </a:solidFill>
            <a:ln w="76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0719ADB-F265-6042-939F-0175EF175837}"/>
                </a:ext>
              </a:extLst>
            </p:cNvPr>
            <p:cNvSpPr/>
            <p:nvPr/>
          </p:nvSpPr>
          <p:spPr>
            <a:xfrm>
              <a:off x="243656" y="219983"/>
              <a:ext cx="436157" cy="190068"/>
            </a:xfrm>
            <a:custGeom>
              <a:avLst/>
              <a:gdLst>
                <a:gd name="connsiteX0" fmla="*/ 403753 w 436157"/>
                <a:gd name="connsiteY0" fmla="*/ 85760 h 190067"/>
                <a:gd name="connsiteX1" fmla="*/ 365743 w 436157"/>
                <a:gd name="connsiteY1" fmla="*/ 85760 h 190067"/>
                <a:gd name="connsiteX2" fmla="*/ 365743 w 436157"/>
                <a:gd name="connsiteY2" fmla="*/ 84994 h 190067"/>
                <a:gd name="connsiteX3" fmla="*/ 370964 w 436157"/>
                <a:gd name="connsiteY3" fmla="*/ 68593 h 190067"/>
                <a:gd name="connsiteX4" fmla="*/ 384940 w 436157"/>
                <a:gd name="connsiteY4" fmla="*/ 63075 h 190067"/>
                <a:gd name="connsiteX5" fmla="*/ 398762 w 436157"/>
                <a:gd name="connsiteY5" fmla="*/ 68516 h 190067"/>
                <a:gd name="connsiteX6" fmla="*/ 403753 w 436157"/>
                <a:gd name="connsiteY6" fmla="*/ 84994 h 190067"/>
                <a:gd name="connsiteX7" fmla="*/ 403753 w 436157"/>
                <a:gd name="connsiteY7" fmla="*/ 85760 h 190067"/>
                <a:gd name="connsiteX8" fmla="*/ 436772 w 436157"/>
                <a:gd name="connsiteY8" fmla="*/ 89362 h 190067"/>
                <a:gd name="connsiteX9" fmla="*/ 433547 w 436157"/>
                <a:gd name="connsiteY9" fmla="*/ 68670 h 190067"/>
                <a:gd name="connsiteX10" fmla="*/ 423871 w 436157"/>
                <a:gd name="connsiteY10" fmla="*/ 52269 h 190067"/>
                <a:gd name="connsiteX11" fmla="*/ 407669 w 436157"/>
                <a:gd name="connsiteY11" fmla="*/ 41386 h 190067"/>
                <a:gd name="connsiteX12" fmla="*/ 385247 w 436157"/>
                <a:gd name="connsiteY12" fmla="*/ 37477 h 190067"/>
                <a:gd name="connsiteX13" fmla="*/ 362901 w 436157"/>
                <a:gd name="connsiteY13" fmla="*/ 41156 h 190067"/>
                <a:gd name="connsiteX14" fmla="*/ 346315 w 436157"/>
                <a:gd name="connsiteY14" fmla="*/ 51502 h 190067"/>
                <a:gd name="connsiteX15" fmla="*/ 335949 w 436157"/>
                <a:gd name="connsiteY15" fmla="*/ 67903 h 190067"/>
                <a:gd name="connsiteX16" fmla="*/ 332416 w 436157"/>
                <a:gd name="connsiteY16" fmla="*/ 89439 h 190067"/>
                <a:gd name="connsiteX17" fmla="*/ 332416 w 436157"/>
                <a:gd name="connsiteY17" fmla="*/ 103234 h 190067"/>
                <a:gd name="connsiteX18" fmla="*/ 337024 w 436157"/>
                <a:gd name="connsiteY18" fmla="*/ 127223 h 190067"/>
                <a:gd name="connsiteX19" fmla="*/ 349156 w 436157"/>
                <a:gd name="connsiteY19" fmla="*/ 142934 h 190067"/>
                <a:gd name="connsiteX20" fmla="*/ 366050 w 436157"/>
                <a:gd name="connsiteY20" fmla="*/ 151441 h 190067"/>
                <a:gd name="connsiteX21" fmla="*/ 384863 w 436157"/>
                <a:gd name="connsiteY21" fmla="*/ 153970 h 190067"/>
                <a:gd name="connsiteX22" fmla="*/ 408053 w 436157"/>
                <a:gd name="connsiteY22" fmla="*/ 152744 h 190067"/>
                <a:gd name="connsiteX23" fmla="*/ 427711 w 436157"/>
                <a:gd name="connsiteY23" fmla="*/ 149142 h 190067"/>
                <a:gd name="connsiteX24" fmla="*/ 431243 w 436157"/>
                <a:gd name="connsiteY24" fmla="*/ 147379 h 190067"/>
                <a:gd name="connsiteX25" fmla="*/ 432088 w 436157"/>
                <a:gd name="connsiteY25" fmla="*/ 143777 h 190067"/>
                <a:gd name="connsiteX26" fmla="*/ 432088 w 436157"/>
                <a:gd name="connsiteY26" fmla="*/ 128679 h 190067"/>
                <a:gd name="connsiteX27" fmla="*/ 428095 w 436157"/>
                <a:gd name="connsiteY27" fmla="*/ 125537 h 190067"/>
                <a:gd name="connsiteX28" fmla="*/ 427480 w 436157"/>
                <a:gd name="connsiteY28" fmla="*/ 125537 h 190067"/>
                <a:gd name="connsiteX29" fmla="*/ 419571 w 436157"/>
                <a:gd name="connsiteY29" fmla="*/ 126226 h 190067"/>
                <a:gd name="connsiteX30" fmla="*/ 409205 w 436157"/>
                <a:gd name="connsiteY30" fmla="*/ 126686 h 190067"/>
                <a:gd name="connsiteX31" fmla="*/ 397994 w 436157"/>
                <a:gd name="connsiteY31" fmla="*/ 127069 h 190067"/>
                <a:gd name="connsiteX32" fmla="*/ 387320 w 436157"/>
                <a:gd name="connsiteY32" fmla="*/ 127299 h 190067"/>
                <a:gd name="connsiteX33" fmla="*/ 376954 w 436157"/>
                <a:gd name="connsiteY33" fmla="*/ 125537 h 190067"/>
                <a:gd name="connsiteX34" fmla="*/ 370350 w 436157"/>
                <a:gd name="connsiteY34" fmla="*/ 120862 h 190067"/>
                <a:gd name="connsiteX35" fmla="*/ 366818 w 436157"/>
                <a:gd name="connsiteY35" fmla="*/ 114041 h 190067"/>
                <a:gd name="connsiteX36" fmla="*/ 365743 w 436157"/>
                <a:gd name="connsiteY36" fmla="*/ 105993 h 190067"/>
                <a:gd name="connsiteX37" fmla="*/ 365743 w 436157"/>
                <a:gd name="connsiteY37" fmla="*/ 105610 h 190067"/>
                <a:gd name="connsiteX38" fmla="*/ 432395 w 436157"/>
                <a:gd name="connsiteY38" fmla="*/ 105610 h 190067"/>
                <a:gd name="connsiteX39" fmla="*/ 436772 w 436157"/>
                <a:gd name="connsiteY39" fmla="*/ 100858 h 190067"/>
                <a:gd name="connsiteX40" fmla="*/ 436772 w 436157"/>
                <a:gd name="connsiteY40" fmla="*/ 89362 h 190067"/>
                <a:gd name="connsiteX41" fmla="*/ 324814 w 436157"/>
                <a:gd name="connsiteY41" fmla="*/ 146383 h 190067"/>
                <a:gd name="connsiteX42" fmla="*/ 324814 w 436157"/>
                <a:gd name="connsiteY42" fmla="*/ 128832 h 190067"/>
                <a:gd name="connsiteX43" fmla="*/ 323663 w 436157"/>
                <a:gd name="connsiteY43" fmla="*/ 126380 h 190067"/>
                <a:gd name="connsiteX44" fmla="*/ 320821 w 436157"/>
                <a:gd name="connsiteY44" fmla="*/ 125460 h 190067"/>
                <a:gd name="connsiteX45" fmla="*/ 320438 w 436157"/>
                <a:gd name="connsiteY45" fmla="*/ 125460 h 190067"/>
                <a:gd name="connsiteX46" fmla="*/ 309226 w 436157"/>
                <a:gd name="connsiteY46" fmla="*/ 126456 h 190067"/>
                <a:gd name="connsiteX47" fmla="*/ 294944 w 436157"/>
                <a:gd name="connsiteY47" fmla="*/ 126839 h 190067"/>
                <a:gd name="connsiteX48" fmla="*/ 288263 w 436157"/>
                <a:gd name="connsiteY48" fmla="*/ 125767 h 190067"/>
                <a:gd name="connsiteX49" fmla="*/ 282811 w 436157"/>
                <a:gd name="connsiteY49" fmla="*/ 122011 h 190067"/>
                <a:gd name="connsiteX50" fmla="*/ 279125 w 436157"/>
                <a:gd name="connsiteY50" fmla="*/ 114884 h 190067"/>
                <a:gd name="connsiteX51" fmla="*/ 277743 w 436157"/>
                <a:gd name="connsiteY51" fmla="*/ 103924 h 190067"/>
                <a:gd name="connsiteX52" fmla="*/ 277743 w 436157"/>
                <a:gd name="connsiteY52" fmla="*/ 87370 h 190067"/>
                <a:gd name="connsiteX53" fmla="*/ 279125 w 436157"/>
                <a:gd name="connsiteY53" fmla="*/ 76410 h 190067"/>
                <a:gd name="connsiteX54" fmla="*/ 282811 w 436157"/>
                <a:gd name="connsiteY54" fmla="*/ 69283 h 190067"/>
                <a:gd name="connsiteX55" fmla="*/ 288263 w 436157"/>
                <a:gd name="connsiteY55" fmla="*/ 65527 h 190067"/>
                <a:gd name="connsiteX56" fmla="*/ 294944 w 436157"/>
                <a:gd name="connsiteY56" fmla="*/ 64454 h 190067"/>
                <a:gd name="connsiteX57" fmla="*/ 309226 w 436157"/>
                <a:gd name="connsiteY57" fmla="*/ 64838 h 190067"/>
                <a:gd name="connsiteX58" fmla="*/ 320438 w 436157"/>
                <a:gd name="connsiteY58" fmla="*/ 65834 h 190067"/>
                <a:gd name="connsiteX59" fmla="*/ 320821 w 436157"/>
                <a:gd name="connsiteY59" fmla="*/ 65834 h 190067"/>
                <a:gd name="connsiteX60" fmla="*/ 323663 w 436157"/>
                <a:gd name="connsiteY60" fmla="*/ 64914 h 190067"/>
                <a:gd name="connsiteX61" fmla="*/ 324814 w 436157"/>
                <a:gd name="connsiteY61" fmla="*/ 62462 h 190067"/>
                <a:gd name="connsiteX62" fmla="*/ 324814 w 436157"/>
                <a:gd name="connsiteY62" fmla="*/ 44988 h 190067"/>
                <a:gd name="connsiteX63" fmla="*/ 323739 w 436157"/>
                <a:gd name="connsiteY63" fmla="*/ 41922 h 190067"/>
                <a:gd name="connsiteX64" fmla="*/ 320361 w 436157"/>
                <a:gd name="connsiteY64" fmla="*/ 40466 h 190067"/>
                <a:gd name="connsiteX65" fmla="*/ 308996 w 436157"/>
                <a:gd name="connsiteY65" fmla="*/ 38473 h 190067"/>
                <a:gd name="connsiteX66" fmla="*/ 292640 w 436157"/>
                <a:gd name="connsiteY66" fmla="*/ 37477 h 190067"/>
                <a:gd name="connsiteX67" fmla="*/ 257241 w 436157"/>
                <a:gd name="connsiteY67" fmla="*/ 50276 h 190067"/>
                <a:gd name="connsiteX68" fmla="*/ 243956 w 436157"/>
                <a:gd name="connsiteY68" fmla="*/ 87370 h 190067"/>
                <a:gd name="connsiteX69" fmla="*/ 243956 w 436157"/>
                <a:gd name="connsiteY69" fmla="*/ 103924 h 190067"/>
                <a:gd name="connsiteX70" fmla="*/ 257241 w 436157"/>
                <a:gd name="connsiteY70" fmla="*/ 141018 h 190067"/>
                <a:gd name="connsiteX71" fmla="*/ 292640 w 436157"/>
                <a:gd name="connsiteY71" fmla="*/ 153817 h 190067"/>
                <a:gd name="connsiteX72" fmla="*/ 308996 w 436157"/>
                <a:gd name="connsiteY72" fmla="*/ 152821 h 190067"/>
                <a:gd name="connsiteX73" fmla="*/ 320361 w 436157"/>
                <a:gd name="connsiteY73" fmla="*/ 150828 h 190067"/>
                <a:gd name="connsiteX74" fmla="*/ 323739 w 436157"/>
                <a:gd name="connsiteY74" fmla="*/ 149372 h 190067"/>
                <a:gd name="connsiteX75" fmla="*/ 324814 w 436157"/>
                <a:gd name="connsiteY75" fmla="*/ 146383 h 190067"/>
                <a:gd name="connsiteX76" fmla="*/ 229597 w 436157"/>
                <a:gd name="connsiteY76" fmla="*/ 42995 h 190067"/>
                <a:gd name="connsiteX77" fmla="*/ 228368 w 436157"/>
                <a:gd name="connsiteY77" fmla="*/ 40236 h 190067"/>
                <a:gd name="connsiteX78" fmla="*/ 225450 w 436157"/>
                <a:gd name="connsiteY78" fmla="*/ 39086 h 190067"/>
                <a:gd name="connsiteX79" fmla="*/ 199957 w 436157"/>
                <a:gd name="connsiteY79" fmla="*/ 39086 h 190067"/>
                <a:gd name="connsiteX80" fmla="*/ 197039 w 436157"/>
                <a:gd name="connsiteY80" fmla="*/ 40236 h 190067"/>
                <a:gd name="connsiteX81" fmla="*/ 195810 w 436157"/>
                <a:gd name="connsiteY81" fmla="*/ 42995 h 190067"/>
                <a:gd name="connsiteX82" fmla="*/ 195810 w 436157"/>
                <a:gd name="connsiteY82" fmla="*/ 148145 h 190067"/>
                <a:gd name="connsiteX83" fmla="*/ 197039 w 436157"/>
                <a:gd name="connsiteY83" fmla="*/ 150905 h 190067"/>
                <a:gd name="connsiteX84" fmla="*/ 199957 w 436157"/>
                <a:gd name="connsiteY84" fmla="*/ 152054 h 190067"/>
                <a:gd name="connsiteX85" fmla="*/ 225450 w 436157"/>
                <a:gd name="connsiteY85" fmla="*/ 152054 h 190067"/>
                <a:gd name="connsiteX86" fmla="*/ 228368 w 436157"/>
                <a:gd name="connsiteY86" fmla="*/ 150905 h 190067"/>
                <a:gd name="connsiteX87" fmla="*/ 229597 w 436157"/>
                <a:gd name="connsiteY87" fmla="*/ 148145 h 190067"/>
                <a:gd name="connsiteX88" fmla="*/ 229597 w 436157"/>
                <a:gd name="connsiteY88" fmla="*/ 42995 h 190067"/>
                <a:gd name="connsiteX89" fmla="*/ 230365 w 436157"/>
                <a:gd name="connsiteY89" fmla="*/ 3909 h 190067"/>
                <a:gd name="connsiteX90" fmla="*/ 229136 w 436157"/>
                <a:gd name="connsiteY90" fmla="*/ 1150 h 190067"/>
                <a:gd name="connsiteX91" fmla="*/ 226218 w 436157"/>
                <a:gd name="connsiteY91" fmla="*/ 0 h 190067"/>
                <a:gd name="connsiteX92" fmla="*/ 199035 w 436157"/>
                <a:gd name="connsiteY92" fmla="*/ 0 h 190067"/>
                <a:gd name="connsiteX93" fmla="*/ 196117 w 436157"/>
                <a:gd name="connsiteY93" fmla="*/ 1150 h 190067"/>
                <a:gd name="connsiteX94" fmla="*/ 194889 w 436157"/>
                <a:gd name="connsiteY94" fmla="*/ 3909 h 190067"/>
                <a:gd name="connsiteX95" fmla="*/ 194889 w 436157"/>
                <a:gd name="connsiteY95" fmla="*/ 22226 h 190067"/>
                <a:gd name="connsiteX96" fmla="*/ 196117 w 436157"/>
                <a:gd name="connsiteY96" fmla="*/ 24985 h 190067"/>
                <a:gd name="connsiteX97" fmla="*/ 199035 w 436157"/>
                <a:gd name="connsiteY97" fmla="*/ 26134 h 190067"/>
                <a:gd name="connsiteX98" fmla="*/ 226218 w 436157"/>
                <a:gd name="connsiteY98" fmla="*/ 26134 h 190067"/>
                <a:gd name="connsiteX99" fmla="*/ 229136 w 436157"/>
                <a:gd name="connsiteY99" fmla="*/ 24985 h 190067"/>
                <a:gd name="connsiteX100" fmla="*/ 230365 w 436157"/>
                <a:gd name="connsiteY100" fmla="*/ 22226 h 190067"/>
                <a:gd name="connsiteX101" fmla="*/ 230365 w 436157"/>
                <a:gd name="connsiteY101" fmla="*/ 3909 h 190067"/>
                <a:gd name="connsiteX102" fmla="*/ 184062 w 436157"/>
                <a:gd name="connsiteY102" fmla="*/ 60316 h 190067"/>
                <a:gd name="connsiteX103" fmla="*/ 184062 w 436157"/>
                <a:gd name="connsiteY103" fmla="*/ 41462 h 190067"/>
                <a:gd name="connsiteX104" fmla="*/ 182833 w 436157"/>
                <a:gd name="connsiteY104" fmla="*/ 38703 h 190067"/>
                <a:gd name="connsiteX105" fmla="*/ 179915 w 436157"/>
                <a:gd name="connsiteY105" fmla="*/ 37477 h 190067"/>
                <a:gd name="connsiteX106" fmla="*/ 164941 w 436157"/>
                <a:gd name="connsiteY106" fmla="*/ 39930 h 190067"/>
                <a:gd name="connsiteX107" fmla="*/ 151657 w 436157"/>
                <a:gd name="connsiteY107" fmla="*/ 46980 h 190067"/>
                <a:gd name="connsiteX108" fmla="*/ 151657 w 436157"/>
                <a:gd name="connsiteY108" fmla="*/ 42995 h 190067"/>
                <a:gd name="connsiteX109" fmla="*/ 150428 w 436157"/>
                <a:gd name="connsiteY109" fmla="*/ 40236 h 190067"/>
                <a:gd name="connsiteX110" fmla="*/ 147510 w 436157"/>
                <a:gd name="connsiteY110" fmla="*/ 39010 h 190067"/>
                <a:gd name="connsiteX111" fmla="*/ 122631 w 436157"/>
                <a:gd name="connsiteY111" fmla="*/ 39010 h 190067"/>
                <a:gd name="connsiteX112" fmla="*/ 119713 w 436157"/>
                <a:gd name="connsiteY112" fmla="*/ 40159 h 190067"/>
                <a:gd name="connsiteX113" fmla="*/ 118484 w 436157"/>
                <a:gd name="connsiteY113" fmla="*/ 42918 h 190067"/>
                <a:gd name="connsiteX114" fmla="*/ 118484 w 436157"/>
                <a:gd name="connsiteY114" fmla="*/ 147839 h 190067"/>
                <a:gd name="connsiteX115" fmla="*/ 119867 w 436157"/>
                <a:gd name="connsiteY115" fmla="*/ 150675 h 190067"/>
                <a:gd name="connsiteX116" fmla="*/ 122861 w 436157"/>
                <a:gd name="connsiteY116" fmla="*/ 151977 h 190067"/>
                <a:gd name="connsiteX117" fmla="*/ 148125 w 436157"/>
                <a:gd name="connsiteY117" fmla="*/ 151977 h 190067"/>
                <a:gd name="connsiteX118" fmla="*/ 151043 w 436157"/>
                <a:gd name="connsiteY118" fmla="*/ 150675 h 190067"/>
                <a:gd name="connsiteX119" fmla="*/ 152271 w 436157"/>
                <a:gd name="connsiteY119" fmla="*/ 147839 h 190067"/>
                <a:gd name="connsiteX120" fmla="*/ 152271 w 436157"/>
                <a:gd name="connsiteY120" fmla="*/ 70969 h 190067"/>
                <a:gd name="connsiteX121" fmla="*/ 164788 w 436157"/>
                <a:gd name="connsiteY121" fmla="*/ 66064 h 190067"/>
                <a:gd name="connsiteX122" fmla="*/ 179224 w 436157"/>
                <a:gd name="connsiteY122" fmla="*/ 64071 h 190067"/>
                <a:gd name="connsiteX123" fmla="*/ 180913 w 436157"/>
                <a:gd name="connsiteY123" fmla="*/ 64071 h 190067"/>
                <a:gd name="connsiteX124" fmla="*/ 183217 w 436157"/>
                <a:gd name="connsiteY124" fmla="*/ 62845 h 190067"/>
                <a:gd name="connsiteX125" fmla="*/ 184062 w 436157"/>
                <a:gd name="connsiteY125" fmla="*/ 60316 h 190067"/>
                <a:gd name="connsiteX126" fmla="*/ 69570 w 436157"/>
                <a:gd name="connsiteY126" fmla="*/ 103464 h 190067"/>
                <a:gd name="connsiteX127" fmla="*/ 68726 w 436157"/>
                <a:gd name="connsiteY127" fmla="*/ 112968 h 190067"/>
                <a:gd name="connsiteX128" fmla="*/ 65808 w 436157"/>
                <a:gd name="connsiteY128" fmla="*/ 120632 h 190067"/>
                <a:gd name="connsiteX129" fmla="*/ 60202 w 436157"/>
                <a:gd name="connsiteY129" fmla="*/ 125767 h 190067"/>
                <a:gd name="connsiteX130" fmla="*/ 50987 w 436157"/>
                <a:gd name="connsiteY130" fmla="*/ 127606 h 190067"/>
                <a:gd name="connsiteX131" fmla="*/ 42387 w 436157"/>
                <a:gd name="connsiteY131" fmla="*/ 127223 h 190067"/>
                <a:gd name="connsiteX132" fmla="*/ 33787 w 436157"/>
                <a:gd name="connsiteY132" fmla="*/ 126456 h 190067"/>
                <a:gd name="connsiteX133" fmla="*/ 33787 w 436157"/>
                <a:gd name="connsiteY133" fmla="*/ 65068 h 190067"/>
                <a:gd name="connsiteX134" fmla="*/ 41235 w 436157"/>
                <a:gd name="connsiteY134" fmla="*/ 64378 h 190067"/>
                <a:gd name="connsiteX135" fmla="*/ 50987 w 436157"/>
                <a:gd name="connsiteY135" fmla="*/ 64071 h 190067"/>
                <a:gd name="connsiteX136" fmla="*/ 60202 w 436157"/>
                <a:gd name="connsiteY136" fmla="*/ 65834 h 190067"/>
                <a:gd name="connsiteX137" fmla="*/ 65808 w 436157"/>
                <a:gd name="connsiteY137" fmla="*/ 70816 h 190067"/>
                <a:gd name="connsiteX138" fmla="*/ 68726 w 436157"/>
                <a:gd name="connsiteY138" fmla="*/ 78403 h 190067"/>
                <a:gd name="connsiteX139" fmla="*/ 69570 w 436157"/>
                <a:gd name="connsiteY139" fmla="*/ 88060 h 190067"/>
                <a:gd name="connsiteX140" fmla="*/ 69570 w 436157"/>
                <a:gd name="connsiteY140" fmla="*/ 103464 h 190067"/>
                <a:gd name="connsiteX141" fmla="*/ 103434 w 436157"/>
                <a:gd name="connsiteY141" fmla="*/ 87983 h 190067"/>
                <a:gd name="connsiteX142" fmla="*/ 89919 w 436157"/>
                <a:gd name="connsiteY142" fmla="*/ 50659 h 190067"/>
                <a:gd name="connsiteX143" fmla="*/ 50987 w 436157"/>
                <a:gd name="connsiteY143" fmla="*/ 37477 h 190067"/>
                <a:gd name="connsiteX144" fmla="*/ 27183 w 436157"/>
                <a:gd name="connsiteY144" fmla="*/ 38933 h 190067"/>
                <a:gd name="connsiteX145" fmla="*/ 6527 w 436157"/>
                <a:gd name="connsiteY145" fmla="*/ 42612 h 190067"/>
                <a:gd name="connsiteX146" fmla="*/ 1152 w 436157"/>
                <a:gd name="connsiteY146" fmla="*/ 44758 h 190067"/>
                <a:gd name="connsiteX147" fmla="*/ 0 w 436157"/>
                <a:gd name="connsiteY147" fmla="*/ 48283 h 190067"/>
                <a:gd name="connsiteX148" fmla="*/ 0 w 436157"/>
                <a:gd name="connsiteY148" fmla="*/ 186542 h 190067"/>
                <a:gd name="connsiteX149" fmla="*/ 1382 w 436157"/>
                <a:gd name="connsiteY149" fmla="*/ 189301 h 190067"/>
                <a:gd name="connsiteX150" fmla="*/ 4377 w 436157"/>
                <a:gd name="connsiteY150" fmla="*/ 190451 h 190067"/>
                <a:gd name="connsiteX151" fmla="*/ 29640 w 436157"/>
                <a:gd name="connsiteY151" fmla="*/ 190451 h 190067"/>
                <a:gd name="connsiteX152" fmla="*/ 32558 w 436157"/>
                <a:gd name="connsiteY152" fmla="*/ 189301 h 190067"/>
                <a:gd name="connsiteX153" fmla="*/ 33787 w 436157"/>
                <a:gd name="connsiteY153" fmla="*/ 186542 h 190067"/>
                <a:gd name="connsiteX154" fmla="*/ 33787 w 436157"/>
                <a:gd name="connsiteY154" fmla="*/ 152437 h 190067"/>
                <a:gd name="connsiteX155" fmla="*/ 43078 w 436157"/>
                <a:gd name="connsiteY155" fmla="*/ 153434 h 190067"/>
                <a:gd name="connsiteX156" fmla="*/ 50911 w 436157"/>
                <a:gd name="connsiteY156" fmla="*/ 153817 h 190067"/>
                <a:gd name="connsiteX157" fmla="*/ 90380 w 436157"/>
                <a:gd name="connsiteY157" fmla="*/ 140175 h 190067"/>
                <a:gd name="connsiteX158" fmla="*/ 103357 w 436157"/>
                <a:gd name="connsiteY158" fmla="*/ 103311 h 190067"/>
                <a:gd name="connsiteX159" fmla="*/ 103357 w 436157"/>
                <a:gd name="connsiteY159" fmla="*/ 87983 h 1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36157" h="190067">
                  <a:moveTo>
                    <a:pt x="403753" y="85760"/>
                  </a:moveTo>
                  <a:lnTo>
                    <a:pt x="365743" y="85760"/>
                  </a:lnTo>
                  <a:lnTo>
                    <a:pt x="365743" y="84994"/>
                  </a:lnTo>
                  <a:cubicBezTo>
                    <a:pt x="365743" y="77790"/>
                    <a:pt x="367509" y="72272"/>
                    <a:pt x="370964" y="68593"/>
                  </a:cubicBezTo>
                  <a:cubicBezTo>
                    <a:pt x="374420" y="64914"/>
                    <a:pt x="379104" y="63075"/>
                    <a:pt x="384940" y="63075"/>
                  </a:cubicBezTo>
                  <a:cubicBezTo>
                    <a:pt x="390776" y="63075"/>
                    <a:pt x="395383" y="64914"/>
                    <a:pt x="398762" y="68516"/>
                  </a:cubicBezTo>
                  <a:cubicBezTo>
                    <a:pt x="402140" y="72118"/>
                    <a:pt x="403753" y="77637"/>
                    <a:pt x="403753" y="84994"/>
                  </a:cubicBezTo>
                  <a:lnTo>
                    <a:pt x="403753" y="85760"/>
                  </a:lnTo>
                  <a:close/>
                  <a:moveTo>
                    <a:pt x="436772" y="89362"/>
                  </a:moveTo>
                  <a:cubicBezTo>
                    <a:pt x="436772" y="81852"/>
                    <a:pt x="435697" y="74954"/>
                    <a:pt x="433547" y="68670"/>
                  </a:cubicBezTo>
                  <a:cubicBezTo>
                    <a:pt x="431397" y="62385"/>
                    <a:pt x="428171" y="56867"/>
                    <a:pt x="423871" y="52269"/>
                  </a:cubicBezTo>
                  <a:cubicBezTo>
                    <a:pt x="419571" y="47670"/>
                    <a:pt x="414196" y="44068"/>
                    <a:pt x="407669" y="41386"/>
                  </a:cubicBezTo>
                  <a:cubicBezTo>
                    <a:pt x="401142" y="38703"/>
                    <a:pt x="393694" y="37477"/>
                    <a:pt x="385247" y="37477"/>
                  </a:cubicBezTo>
                  <a:cubicBezTo>
                    <a:pt x="376877" y="37477"/>
                    <a:pt x="369428" y="38703"/>
                    <a:pt x="362901" y="41156"/>
                  </a:cubicBezTo>
                  <a:cubicBezTo>
                    <a:pt x="356374" y="43608"/>
                    <a:pt x="350846" y="47057"/>
                    <a:pt x="346315" y="51502"/>
                  </a:cubicBezTo>
                  <a:cubicBezTo>
                    <a:pt x="341785" y="55947"/>
                    <a:pt x="338329" y="61465"/>
                    <a:pt x="335949" y="67903"/>
                  </a:cubicBezTo>
                  <a:cubicBezTo>
                    <a:pt x="333568" y="74341"/>
                    <a:pt x="332416" y="81545"/>
                    <a:pt x="332416" y="89439"/>
                  </a:cubicBezTo>
                  <a:lnTo>
                    <a:pt x="332416" y="103234"/>
                  </a:lnTo>
                  <a:cubicBezTo>
                    <a:pt x="332416" y="112738"/>
                    <a:pt x="333952" y="120708"/>
                    <a:pt x="337024" y="127223"/>
                  </a:cubicBezTo>
                  <a:cubicBezTo>
                    <a:pt x="340095" y="133737"/>
                    <a:pt x="344165" y="138949"/>
                    <a:pt x="349156" y="142934"/>
                  </a:cubicBezTo>
                  <a:cubicBezTo>
                    <a:pt x="354148" y="146843"/>
                    <a:pt x="359830" y="149678"/>
                    <a:pt x="366050" y="151441"/>
                  </a:cubicBezTo>
                  <a:cubicBezTo>
                    <a:pt x="372346" y="153127"/>
                    <a:pt x="378566" y="153970"/>
                    <a:pt x="384863" y="153970"/>
                  </a:cubicBezTo>
                  <a:cubicBezTo>
                    <a:pt x="393924" y="153970"/>
                    <a:pt x="401603" y="153587"/>
                    <a:pt x="408053" y="152744"/>
                  </a:cubicBezTo>
                  <a:cubicBezTo>
                    <a:pt x="414426" y="151977"/>
                    <a:pt x="421030" y="150751"/>
                    <a:pt x="427711" y="149142"/>
                  </a:cubicBezTo>
                  <a:cubicBezTo>
                    <a:pt x="429554" y="148759"/>
                    <a:pt x="430706" y="148145"/>
                    <a:pt x="431243" y="147379"/>
                  </a:cubicBezTo>
                  <a:cubicBezTo>
                    <a:pt x="431781" y="146613"/>
                    <a:pt x="432088" y="145386"/>
                    <a:pt x="432088" y="143777"/>
                  </a:cubicBezTo>
                  <a:lnTo>
                    <a:pt x="432088" y="128679"/>
                  </a:lnTo>
                  <a:cubicBezTo>
                    <a:pt x="432088" y="126610"/>
                    <a:pt x="430782" y="125537"/>
                    <a:pt x="428095" y="125537"/>
                  </a:cubicBezTo>
                  <a:lnTo>
                    <a:pt x="427480" y="125537"/>
                  </a:lnTo>
                  <a:cubicBezTo>
                    <a:pt x="425407" y="125767"/>
                    <a:pt x="422720" y="125996"/>
                    <a:pt x="419571" y="126226"/>
                  </a:cubicBezTo>
                  <a:cubicBezTo>
                    <a:pt x="416346" y="126456"/>
                    <a:pt x="412891" y="126610"/>
                    <a:pt x="409205" y="126686"/>
                  </a:cubicBezTo>
                  <a:cubicBezTo>
                    <a:pt x="405519" y="126839"/>
                    <a:pt x="401756" y="126993"/>
                    <a:pt x="397994" y="127069"/>
                  </a:cubicBezTo>
                  <a:cubicBezTo>
                    <a:pt x="394231" y="127223"/>
                    <a:pt x="390699" y="127299"/>
                    <a:pt x="387320" y="127299"/>
                  </a:cubicBezTo>
                  <a:cubicBezTo>
                    <a:pt x="383174" y="127299"/>
                    <a:pt x="379718" y="126686"/>
                    <a:pt x="376954" y="125537"/>
                  </a:cubicBezTo>
                  <a:cubicBezTo>
                    <a:pt x="374266" y="124387"/>
                    <a:pt x="372039" y="122778"/>
                    <a:pt x="370350" y="120862"/>
                  </a:cubicBezTo>
                  <a:cubicBezTo>
                    <a:pt x="368661" y="118869"/>
                    <a:pt x="367509" y="116646"/>
                    <a:pt x="366818" y="114041"/>
                  </a:cubicBezTo>
                  <a:cubicBezTo>
                    <a:pt x="366127" y="111435"/>
                    <a:pt x="365743" y="108752"/>
                    <a:pt x="365743" y="105993"/>
                  </a:cubicBezTo>
                  <a:lnTo>
                    <a:pt x="365743" y="105610"/>
                  </a:lnTo>
                  <a:lnTo>
                    <a:pt x="432395" y="105610"/>
                  </a:lnTo>
                  <a:cubicBezTo>
                    <a:pt x="435313" y="105610"/>
                    <a:pt x="436772" y="104001"/>
                    <a:pt x="436772" y="100858"/>
                  </a:cubicBezTo>
                  <a:lnTo>
                    <a:pt x="436772" y="89362"/>
                  </a:lnTo>
                  <a:close/>
                  <a:moveTo>
                    <a:pt x="324814" y="146383"/>
                  </a:moveTo>
                  <a:lnTo>
                    <a:pt x="324814" y="128832"/>
                  </a:lnTo>
                  <a:cubicBezTo>
                    <a:pt x="324814" y="127759"/>
                    <a:pt x="324431" y="126993"/>
                    <a:pt x="323663" y="126380"/>
                  </a:cubicBezTo>
                  <a:cubicBezTo>
                    <a:pt x="322895" y="125767"/>
                    <a:pt x="321973" y="125460"/>
                    <a:pt x="320821" y="125460"/>
                  </a:cubicBezTo>
                  <a:lnTo>
                    <a:pt x="320438" y="125460"/>
                  </a:lnTo>
                  <a:cubicBezTo>
                    <a:pt x="316521" y="125843"/>
                    <a:pt x="312835" y="126226"/>
                    <a:pt x="309226" y="126456"/>
                  </a:cubicBezTo>
                  <a:cubicBezTo>
                    <a:pt x="305694" y="126686"/>
                    <a:pt x="300933" y="126839"/>
                    <a:pt x="294944" y="126839"/>
                  </a:cubicBezTo>
                  <a:cubicBezTo>
                    <a:pt x="292563" y="126839"/>
                    <a:pt x="290337" y="126456"/>
                    <a:pt x="288263" y="125767"/>
                  </a:cubicBezTo>
                  <a:cubicBezTo>
                    <a:pt x="286190" y="125077"/>
                    <a:pt x="284347" y="123774"/>
                    <a:pt x="282811" y="122011"/>
                  </a:cubicBezTo>
                  <a:cubicBezTo>
                    <a:pt x="281275" y="120248"/>
                    <a:pt x="280047" y="117873"/>
                    <a:pt x="279125" y="114884"/>
                  </a:cubicBezTo>
                  <a:cubicBezTo>
                    <a:pt x="278204" y="111895"/>
                    <a:pt x="277743" y="108293"/>
                    <a:pt x="277743" y="103924"/>
                  </a:cubicBezTo>
                  <a:lnTo>
                    <a:pt x="277743" y="87370"/>
                  </a:lnTo>
                  <a:cubicBezTo>
                    <a:pt x="277743" y="83001"/>
                    <a:pt x="278204" y="79399"/>
                    <a:pt x="279125" y="76410"/>
                  </a:cubicBezTo>
                  <a:cubicBezTo>
                    <a:pt x="280047" y="73421"/>
                    <a:pt x="281275" y="71045"/>
                    <a:pt x="282811" y="69283"/>
                  </a:cubicBezTo>
                  <a:cubicBezTo>
                    <a:pt x="284347" y="67520"/>
                    <a:pt x="286113" y="66294"/>
                    <a:pt x="288263" y="65527"/>
                  </a:cubicBezTo>
                  <a:cubicBezTo>
                    <a:pt x="290337" y="64838"/>
                    <a:pt x="292563" y="64454"/>
                    <a:pt x="294944" y="64454"/>
                  </a:cubicBezTo>
                  <a:cubicBezTo>
                    <a:pt x="300933" y="64454"/>
                    <a:pt x="305694" y="64608"/>
                    <a:pt x="309226" y="64838"/>
                  </a:cubicBezTo>
                  <a:cubicBezTo>
                    <a:pt x="312759" y="65068"/>
                    <a:pt x="316521" y="65451"/>
                    <a:pt x="320438" y="65834"/>
                  </a:cubicBezTo>
                  <a:lnTo>
                    <a:pt x="320821" y="65834"/>
                  </a:lnTo>
                  <a:cubicBezTo>
                    <a:pt x="321973" y="65834"/>
                    <a:pt x="322895" y="65527"/>
                    <a:pt x="323663" y="64914"/>
                  </a:cubicBezTo>
                  <a:cubicBezTo>
                    <a:pt x="324431" y="64301"/>
                    <a:pt x="324814" y="63535"/>
                    <a:pt x="324814" y="62462"/>
                  </a:cubicBezTo>
                  <a:lnTo>
                    <a:pt x="324814" y="44988"/>
                  </a:lnTo>
                  <a:cubicBezTo>
                    <a:pt x="324814" y="43532"/>
                    <a:pt x="324431" y="42535"/>
                    <a:pt x="323739" y="41922"/>
                  </a:cubicBezTo>
                  <a:cubicBezTo>
                    <a:pt x="323048" y="41309"/>
                    <a:pt x="321896" y="40849"/>
                    <a:pt x="320361" y="40466"/>
                  </a:cubicBezTo>
                  <a:cubicBezTo>
                    <a:pt x="317443" y="39776"/>
                    <a:pt x="313603" y="39163"/>
                    <a:pt x="308996" y="38473"/>
                  </a:cubicBezTo>
                  <a:cubicBezTo>
                    <a:pt x="304312" y="37784"/>
                    <a:pt x="298860" y="37477"/>
                    <a:pt x="292640" y="37477"/>
                  </a:cubicBezTo>
                  <a:cubicBezTo>
                    <a:pt x="277897" y="37477"/>
                    <a:pt x="266071" y="41769"/>
                    <a:pt x="257241" y="50276"/>
                  </a:cubicBezTo>
                  <a:cubicBezTo>
                    <a:pt x="248410" y="58860"/>
                    <a:pt x="243956" y="71199"/>
                    <a:pt x="243956" y="87370"/>
                  </a:cubicBezTo>
                  <a:lnTo>
                    <a:pt x="243956" y="103924"/>
                  </a:lnTo>
                  <a:cubicBezTo>
                    <a:pt x="243956" y="120095"/>
                    <a:pt x="248410" y="132434"/>
                    <a:pt x="257241" y="141018"/>
                  </a:cubicBezTo>
                  <a:cubicBezTo>
                    <a:pt x="266071" y="149602"/>
                    <a:pt x="277897" y="153817"/>
                    <a:pt x="292640" y="153817"/>
                  </a:cubicBezTo>
                  <a:cubicBezTo>
                    <a:pt x="298937" y="153817"/>
                    <a:pt x="304389" y="153510"/>
                    <a:pt x="308996" y="152821"/>
                  </a:cubicBezTo>
                  <a:cubicBezTo>
                    <a:pt x="313680" y="152131"/>
                    <a:pt x="317443" y="151518"/>
                    <a:pt x="320361" y="150828"/>
                  </a:cubicBezTo>
                  <a:cubicBezTo>
                    <a:pt x="321896" y="150445"/>
                    <a:pt x="322972" y="149908"/>
                    <a:pt x="323739" y="149372"/>
                  </a:cubicBezTo>
                  <a:cubicBezTo>
                    <a:pt x="324507" y="148835"/>
                    <a:pt x="324814" y="147839"/>
                    <a:pt x="324814" y="146383"/>
                  </a:cubicBezTo>
                  <a:close/>
                  <a:moveTo>
                    <a:pt x="229597" y="42995"/>
                  </a:moveTo>
                  <a:cubicBezTo>
                    <a:pt x="229597" y="41922"/>
                    <a:pt x="229213" y="41002"/>
                    <a:pt x="228368" y="40236"/>
                  </a:cubicBezTo>
                  <a:cubicBezTo>
                    <a:pt x="227524" y="39470"/>
                    <a:pt x="226525" y="39086"/>
                    <a:pt x="225450" y="39086"/>
                  </a:cubicBezTo>
                  <a:lnTo>
                    <a:pt x="199957" y="39086"/>
                  </a:lnTo>
                  <a:cubicBezTo>
                    <a:pt x="198805" y="39086"/>
                    <a:pt x="197883" y="39470"/>
                    <a:pt x="197039" y="40236"/>
                  </a:cubicBezTo>
                  <a:cubicBezTo>
                    <a:pt x="196194" y="41002"/>
                    <a:pt x="195810" y="41922"/>
                    <a:pt x="195810" y="42995"/>
                  </a:cubicBezTo>
                  <a:lnTo>
                    <a:pt x="195810" y="148145"/>
                  </a:lnTo>
                  <a:cubicBezTo>
                    <a:pt x="195810" y="149218"/>
                    <a:pt x="196194" y="150138"/>
                    <a:pt x="197039" y="150905"/>
                  </a:cubicBezTo>
                  <a:cubicBezTo>
                    <a:pt x="197883" y="151671"/>
                    <a:pt x="198882" y="152054"/>
                    <a:pt x="199957" y="152054"/>
                  </a:cubicBezTo>
                  <a:lnTo>
                    <a:pt x="225450" y="152054"/>
                  </a:lnTo>
                  <a:cubicBezTo>
                    <a:pt x="226525" y="152054"/>
                    <a:pt x="227524" y="151671"/>
                    <a:pt x="228368" y="150905"/>
                  </a:cubicBezTo>
                  <a:cubicBezTo>
                    <a:pt x="229213" y="150138"/>
                    <a:pt x="229597" y="149218"/>
                    <a:pt x="229597" y="148145"/>
                  </a:cubicBezTo>
                  <a:lnTo>
                    <a:pt x="229597" y="42995"/>
                  </a:lnTo>
                  <a:close/>
                  <a:moveTo>
                    <a:pt x="230365" y="3909"/>
                  </a:moveTo>
                  <a:cubicBezTo>
                    <a:pt x="230365" y="2836"/>
                    <a:pt x="229981" y="1916"/>
                    <a:pt x="229136" y="1150"/>
                  </a:cubicBezTo>
                  <a:cubicBezTo>
                    <a:pt x="228292" y="383"/>
                    <a:pt x="227293" y="0"/>
                    <a:pt x="226218" y="0"/>
                  </a:cubicBezTo>
                  <a:lnTo>
                    <a:pt x="199035" y="0"/>
                  </a:lnTo>
                  <a:cubicBezTo>
                    <a:pt x="197883" y="0"/>
                    <a:pt x="196962" y="383"/>
                    <a:pt x="196117" y="1150"/>
                  </a:cubicBezTo>
                  <a:cubicBezTo>
                    <a:pt x="195273" y="1916"/>
                    <a:pt x="194889" y="2836"/>
                    <a:pt x="194889" y="3909"/>
                  </a:cubicBezTo>
                  <a:lnTo>
                    <a:pt x="194889" y="22226"/>
                  </a:lnTo>
                  <a:cubicBezTo>
                    <a:pt x="194889" y="23299"/>
                    <a:pt x="195273" y="24218"/>
                    <a:pt x="196117" y="24985"/>
                  </a:cubicBezTo>
                  <a:cubicBezTo>
                    <a:pt x="196962" y="25751"/>
                    <a:pt x="197960" y="26134"/>
                    <a:pt x="199035" y="26134"/>
                  </a:cubicBezTo>
                  <a:lnTo>
                    <a:pt x="226218" y="26134"/>
                  </a:lnTo>
                  <a:cubicBezTo>
                    <a:pt x="227370" y="26134"/>
                    <a:pt x="228292" y="25751"/>
                    <a:pt x="229136" y="24985"/>
                  </a:cubicBezTo>
                  <a:cubicBezTo>
                    <a:pt x="229981" y="24218"/>
                    <a:pt x="230365" y="23299"/>
                    <a:pt x="230365" y="22226"/>
                  </a:cubicBezTo>
                  <a:lnTo>
                    <a:pt x="230365" y="3909"/>
                  </a:lnTo>
                  <a:close/>
                  <a:moveTo>
                    <a:pt x="184062" y="60316"/>
                  </a:moveTo>
                  <a:lnTo>
                    <a:pt x="184062" y="41462"/>
                  </a:lnTo>
                  <a:cubicBezTo>
                    <a:pt x="184062" y="40389"/>
                    <a:pt x="183678" y="39470"/>
                    <a:pt x="182833" y="38703"/>
                  </a:cubicBezTo>
                  <a:cubicBezTo>
                    <a:pt x="181988" y="37937"/>
                    <a:pt x="180990" y="37477"/>
                    <a:pt x="179915" y="37477"/>
                  </a:cubicBezTo>
                  <a:cubicBezTo>
                    <a:pt x="174924" y="37477"/>
                    <a:pt x="169932" y="38320"/>
                    <a:pt x="164941" y="39930"/>
                  </a:cubicBezTo>
                  <a:cubicBezTo>
                    <a:pt x="160027" y="41616"/>
                    <a:pt x="155573" y="43915"/>
                    <a:pt x="151657" y="46980"/>
                  </a:cubicBezTo>
                  <a:lnTo>
                    <a:pt x="151657" y="42995"/>
                  </a:lnTo>
                  <a:cubicBezTo>
                    <a:pt x="151657" y="41922"/>
                    <a:pt x="151273" y="41002"/>
                    <a:pt x="150428" y="40236"/>
                  </a:cubicBezTo>
                  <a:cubicBezTo>
                    <a:pt x="149584" y="39470"/>
                    <a:pt x="148585" y="39010"/>
                    <a:pt x="147510" y="39010"/>
                  </a:cubicBezTo>
                  <a:lnTo>
                    <a:pt x="122631" y="39010"/>
                  </a:lnTo>
                  <a:cubicBezTo>
                    <a:pt x="121479" y="39010"/>
                    <a:pt x="120558" y="39393"/>
                    <a:pt x="119713" y="40159"/>
                  </a:cubicBezTo>
                  <a:cubicBezTo>
                    <a:pt x="118868" y="40926"/>
                    <a:pt x="118484" y="41846"/>
                    <a:pt x="118484" y="42918"/>
                  </a:cubicBezTo>
                  <a:lnTo>
                    <a:pt x="118484" y="147839"/>
                  </a:lnTo>
                  <a:cubicBezTo>
                    <a:pt x="118484" y="148912"/>
                    <a:pt x="118945" y="149832"/>
                    <a:pt x="119867" y="150675"/>
                  </a:cubicBezTo>
                  <a:cubicBezTo>
                    <a:pt x="120788" y="151518"/>
                    <a:pt x="121786" y="151977"/>
                    <a:pt x="122861" y="151977"/>
                  </a:cubicBezTo>
                  <a:lnTo>
                    <a:pt x="148125" y="151977"/>
                  </a:lnTo>
                  <a:cubicBezTo>
                    <a:pt x="149200" y="151977"/>
                    <a:pt x="150198" y="151518"/>
                    <a:pt x="151043" y="150675"/>
                  </a:cubicBezTo>
                  <a:cubicBezTo>
                    <a:pt x="151887" y="149832"/>
                    <a:pt x="152271" y="148835"/>
                    <a:pt x="152271" y="147839"/>
                  </a:cubicBezTo>
                  <a:lnTo>
                    <a:pt x="152271" y="70969"/>
                  </a:lnTo>
                  <a:cubicBezTo>
                    <a:pt x="156187" y="68976"/>
                    <a:pt x="160334" y="67367"/>
                    <a:pt x="164788" y="66064"/>
                  </a:cubicBezTo>
                  <a:cubicBezTo>
                    <a:pt x="169241" y="64761"/>
                    <a:pt x="174079" y="64071"/>
                    <a:pt x="179224" y="64071"/>
                  </a:cubicBezTo>
                  <a:lnTo>
                    <a:pt x="180913" y="64071"/>
                  </a:lnTo>
                  <a:cubicBezTo>
                    <a:pt x="181911" y="64071"/>
                    <a:pt x="182679" y="63688"/>
                    <a:pt x="183217" y="62845"/>
                  </a:cubicBezTo>
                  <a:cubicBezTo>
                    <a:pt x="183754" y="62079"/>
                    <a:pt x="184062" y="61236"/>
                    <a:pt x="184062" y="60316"/>
                  </a:cubicBezTo>
                  <a:close/>
                  <a:moveTo>
                    <a:pt x="69570" y="103464"/>
                  </a:moveTo>
                  <a:cubicBezTo>
                    <a:pt x="69570" y="106836"/>
                    <a:pt x="69263" y="110055"/>
                    <a:pt x="68726" y="112968"/>
                  </a:cubicBezTo>
                  <a:cubicBezTo>
                    <a:pt x="68188" y="115880"/>
                    <a:pt x="67190" y="118486"/>
                    <a:pt x="65808" y="120632"/>
                  </a:cubicBezTo>
                  <a:cubicBezTo>
                    <a:pt x="64425" y="122778"/>
                    <a:pt x="62506" y="124540"/>
                    <a:pt x="60202" y="125767"/>
                  </a:cubicBezTo>
                  <a:cubicBezTo>
                    <a:pt x="57822" y="126993"/>
                    <a:pt x="54750" y="127606"/>
                    <a:pt x="50987" y="127606"/>
                  </a:cubicBezTo>
                  <a:cubicBezTo>
                    <a:pt x="48453" y="127606"/>
                    <a:pt x="45612" y="127453"/>
                    <a:pt x="42387" y="127223"/>
                  </a:cubicBezTo>
                  <a:cubicBezTo>
                    <a:pt x="39162" y="126993"/>
                    <a:pt x="36321" y="126686"/>
                    <a:pt x="33787" y="126456"/>
                  </a:cubicBezTo>
                  <a:lnTo>
                    <a:pt x="33787" y="65068"/>
                  </a:lnTo>
                  <a:cubicBezTo>
                    <a:pt x="35707" y="64838"/>
                    <a:pt x="38241" y="64608"/>
                    <a:pt x="41235" y="64378"/>
                  </a:cubicBezTo>
                  <a:cubicBezTo>
                    <a:pt x="44230" y="64148"/>
                    <a:pt x="47455" y="64071"/>
                    <a:pt x="50987" y="64071"/>
                  </a:cubicBezTo>
                  <a:cubicBezTo>
                    <a:pt x="54750" y="64071"/>
                    <a:pt x="57822" y="64684"/>
                    <a:pt x="60202" y="65834"/>
                  </a:cubicBezTo>
                  <a:cubicBezTo>
                    <a:pt x="62582" y="66984"/>
                    <a:pt x="64425" y="68670"/>
                    <a:pt x="65808" y="70816"/>
                  </a:cubicBezTo>
                  <a:cubicBezTo>
                    <a:pt x="67190" y="72961"/>
                    <a:pt x="68188" y="75491"/>
                    <a:pt x="68726" y="78403"/>
                  </a:cubicBezTo>
                  <a:cubicBezTo>
                    <a:pt x="69263" y="81315"/>
                    <a:pt x="69570" y="84534"/>
                    <a:pt x="69570" y="88060"/>
                  </a:cubicBezTo>
                  <a:lnTo>
                    <a:pt x="69570" y="103464"/>
                  </a:lnTo>
                  <a:close/>
                  <a:moveTo>
                    <a:pt x="103434" y="87983"/>
                  </a:moveTo>
                  <a:cubicBezTo>
                    <a:pt x="103434" y="71965"/>
                    <a:pt x="98903" y="59473"/>
                    <a:pt x="89919" y="50659"/>
                  </a:cubicBezTo>
                  <a:cubicBezTo>
                    <a:pt x="80935" y="41846"/>
                    <a:pt x="67958" y="37477"/>
                    <a:pt x="50987" y="37477"/>
                  </a:cubicBezTo>
                  <a:cubicBezTo>
                    <a:pt x="42925" y="37477"/>
                    <a:pt x="34939" y="37937"/>
                    <a:pt x="27183" y="38933"/>
                  </a:cubicBezTo>
                  <a:cubicBezTo>
                    <a:pt x="19351" y="39930"/>
                    <a:pt x="12516" y="41156"/>
                    <a:pt x="6527" y="42612"/>
                  </a:cubicBezTo>
                  <a:cubicBezTo>
                    <a:pt x="3686" y="43225"/>
                    <a:pt x="1920" y="43991"/>
                    <a:pt x="1152" y="44758"/>
                  </a:cubicBezTo>
                  <a:cubicBezTo>
                    <a:pt x="384" y="45524"/>
                    <a:pt x="0" y="46751"/>
                    <a:pt x="0" y="48283"/>
                  </a:cubicBezTo>
                  <a:lnTo>
                    <a:pt x="0" y="186542"/>
                  </a:lnTo>
                  <a:cubicBezTo>
                    <a:pt x="0" y="187615"/>
                    <a:pt x="461" y="188535"/>
                    <a:pt x="1382" y="189301"/>
                  </a:cubicBezTo>
                  <a:cubicBezTo>
                    <a:pt x="2304" y="190068"/>
                    <a:pt x="3302" y="190451"/>
                    <a:pt x="4377" y="190451"/>
                  </a:cubicBezTo>
                  <a:lnTo>
                    <a:pt x="29640" y="190451"/>
                  </a:lnTo>
                  <a:cubicBezTo>
                    <a:pt x="30792" y="190451"/>
                    <a:pt x="31714" y="190068"/>
                    <a:pt x="32558" y="189301"/>
                  </a:cubicBezTo>
                  <a:cubicBezTo>
                    <a:pt x="33403" y="188535"/>
                    <a:pt x="33787" y="187615"/>
                    <a:pt x="33787" y="186542"/>
                  </a:cubicBezTo>
                  <a:lnTo>
                    <a:pt x="33787" y="152437"/>
                  </a:lnTo>
                  <a:cubicBezTo>
                    <a:pt x="36858" y="152821"/>
                    <a:pt x="39930" y="153127"/>
                    <a:pt x="43078" y="153434"/>
                  </a:cubicBezTo>
                  <a:cubicBezTo>
                    <a:pt x="46227" y="153664"/>
                    <a:pt x="48837" y="153817"/>
                    <a:pt x="50911" y="153817"/>
                  </a:cubicBezTo>
                  <a:cubicBezTo>
                    <a:pt x="68572" y="153817"/>
                    <a:pt x="81780" y="149295"/>
                    <a:pt x="90380" y="140175"/>
                  </a:cubicBezTo>
                  <a:cubicBezTo>
                    <a:pt x="98980" y="131131"/>
                    <a:pt x="103357" y="118792"/>
                    <a:pt x="103357" y="103311"/>
                  </a:cubicBezTo>
                  <a:lnTo>
                    <a:pt x="103357" y="87983"/>
                  </a:lnTo>
                  <a:close/>
                </a:path>
              </a:pathLst>
            </a:custGeom>
            <a:solidFill>
              <a:srgbClr val="231F20"/>
            </a:solidFill>
            <a:ln w="765" cap="flat">
              <a:noFill/>
              <a:prstDash val="solid"/>
              <a:miter/>
            </a:ln>
          </p:spPr>
          <p:txBody>
            <a:bodyPr rtlCol="0" anchor="ctr"/>
            <a:lstStyle/>
            <a:p>
              <a:endParaRPr lang="en-US"/>
            </a:p>
          </p:txBody>
        </p:sp>
      </p:grpSp>
    </p:spTree>
    <p:extLst>
      <p:ext uri="{BB962C8B-B14F-4D97-AF65-F5344CB8AC3E}">
        <p14:creationId xmlns:p14="http://schemas.microsoft.com/office/powerpoint/2010/main" val="282257967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702" r:id="rId6"/>
    <p:sldLayoutId id="2147483698" r:id="rId7"/>
    <p:sldLayoutId id="2147483704" r:id="rId8"/>
    <p:sldLayoutId id="2147483708" r:id="rId9"/>
    <p:sldLayoutId id="2147483749" r:id="rId10"/>
    <p:sldLayoutId id="2147483697" r:id="rId11"/>
    <p:sldLayoutId id="2147483742" r:id="rId12"/>
    <p:sldLayoutId id="2147483743" r:id="rId13"/>
    <p:sldLayoutId id="2147483757" r:id="rId14"/>
    <p:sldLayoutId id="2147483687" r:id="rId15"/>
    <p:sldLayoutId id="2147483666" r:id="rId16"/>
    <p:sldLayoutId id="2147483674" r:id="rId17"/>
    <p:sldLayoutId id="2147483655" r:id="rId18"/>
    <p:sldLayoutId id="2147483656" r:id="rId19"/>
    <p:sldLayoutId id="2147483664" r:id="rId20"/>
    <p:sldLayoutId id="2147483665" r:id="rId21"/>
    <p:sldLayoutId id="2147483649" r:id="rId22"/>
    <p:sldLayoutId id="2147483653" r:id="rId23"/>
    <p:sldLayoutId id="2147483654" r:id="rId24"/>
    <p:sldLayoutId id="2147483650" r:id="rId25"/>
    <p:sldLayoutId id="2147483727" r:id="rId26"/>
    <p:sldLayoutId id="2147483657" r:id="rId27"/>
    <p:sldLayoutId id="2147483658" r:id="rId28"/>
    <p:sldLayoutId id="2147483659" r:id="rId29"/>
    <p:sldLayoutId id="2147483663" r:id="rId30"/>
    <p:sldLayoutId id="2147483673" r:id="rId31"/>
    <p:sldLayoutId id="2147483686" r:id="rId32"/>
    <p:sldLayoutId id="2147483672" r:id="rId33"/>
    <p:sldLayoutId id="2147483671" r:id="rId34"/>
    <p:sldLayoutId id="2147483690" r:id="rId35"/>
    <p:sldLayoutId id="2147483691" r:id="rId36"/>
    <p:sldLayoutId id="2147483710" r:id="rId37"/>
    <p:sldLayoutId id="2147483713" r:id="rId38"/>
    <p:sldLayoutId id="2147483715" r:id="rId39"/>
    <p:sldLayoutId id="2147483709" r:id="rId40"/>
    <p:sldLayoutId id="2147483684" r:id="rId41"/>
    <p:sldLayoutId id="2147483669" r:id="rId42"/>
    <p:sldLayoutId id="2147483741" r:id="rId43"/>
    <p:sldLayoutId id="2147483720" r:id="rId44"/>
    <p:sldLayoutId id="2147483718" r:id="rId45"/>
    <p:sldLayoutId id="2147483740" r:id="rId46"/>
    <p:sldLayoutId id="2147483721" r:id="rId47"/>
    <p:sldLayoutId id="2147483722" r:id="rId48"/>
    <p:sldLayoutId id="2147483748" r:id="rId49"/>
    <p:sldLayoutId id="2147483744" r:id="rId50"/>
    <p:sldLayoutId id="2147483735" r:id="rId51"/>
    <p:sldLayoutId id="2147483736" r:id="rId52"/>
    <p:sldLayoutId id="2147483737" r:id="rId53"/>
    <p:sldLayoutId id="2147483739" r:id="rId54"/>
    <p:sldLayoutId id="2147483738" r:id="rId55"/>
    <p:sldLayoutId id="2147483717" r:id="rId56"/>
    <p:sldLayoutId id="2147483719" r:id="rId57"/>
    <p:sldLayoutId id="2147483716" r:id="rId58"/>
    <p:sldLayoutId id="2147483705" r:id="rId59"/>
    <p:sldLayoutId id="2147483753" r:id="rId60"/>
    <p:sldLayoutId id="2147483699" r:id="rId61"/>
    <p:sldLayoutId id="2147483675" r:id="rId62"/>
    <p:sldLayoutId id="2147483746" r:id="rId63"/>
    <p:sldLayoutId id="2147483751" r:id="rId64"/>
    <p:sldLayoutId id="2147483711" r:id="rId65"/>
    <p:sldLayoutId id="2147483706" r:id="rId66"/>
    <p:sldLayoutId id="2147483755" r:id="rId67"/>
    <p:sldLayoutId id="2147483700" r:id="rId68"/>
    <p:sldLayoutId id="2147483676" r:id="rId69"/>
    <p:sldLayoutId id="2147483747" r:id="rId70"/>
    <p:sldLayoutId id="2147483752" r:id="rId71"/>
    <p:sldLayoutId id="2147483712" r:id="rId72"/>
    <p:sldLayoutId id="2147483707" r:id="rId73"/>
    <p:sldLayoutId id="2147483754" r:id="rId74"/>
    <p:sldLayoutId id="2147483701" r:id="rId75"/>
    <p:sldLayoutId id="2147483677" r:id="rId76"/>
    <p:sldLayoutId id="2147483745" r:id="rId77"/>
    <p:sldLayoutId id="2147483750" r:id="rId78"/>
    <p:sldLayoutId id="2147483714" r:id="rId79"/>
    <p:sldLayoutId id="2147483756" r:id="rId80"/>
    <p:sldLayoutId id="2147483728" r:id="rId81"/>
    <p:sldLayoutId id="2147483734" r:id="rId82"/>
    <p:sldLayoutId id="2147483759" r:id="rId83"/>
    <p:sldLayoutId id="2147483760" r:id="rId84"/>
    <p:sldLayoutId id="2147483761" r:id="rId85"/>
    <p:sldLayoutId id="2147483762" r:id="rId86"/>
  </p:sldLayoutIdLst>
  <p:hf sldNum="0" hdr="0" dt="0"/>
  <p:txStyles>
    <p:titleStyle>
      <a:lvl1pPr algn="l" defTabSz="914400" rtl="0" eaLnBrk="1" latinLnBrk="0" hangingPunct="1">
        <a:lnSpc>
          <a:spcPct val="90000"/>
        </a:lnSpc>
        <a:spcBef>
          <a:spcPct val="0"/>
        </a:spcBef>
        <a:buNone/>
        <a:defRPr sz="4000" b="0" i="0" kern="1200">
          <a:solidFill>
            <a:schemeClr val="tx1"/>
          </a:solidFill>
          <a:latin typeface="+mj-lt"/>
          <a:ea typeface="Open Sans" charset="0"/>
          <a:cs typeface="Open Sans" charset="0"/>
        </a:defRPr>
      </a:lvl1pPr>
    </p:titleStyle>
    <p:bodyStyle>
      <a:lvl1pPr marL="365760" indent="-365760" algn="l" defTabSz="914400" rtl="0" eaLnBrk="1" latinLnBrk="0" hangingPunct="1">
        <a:lnSpc>
          <a:spcPct val="100000"/>
        </a:lnSpc>
        <a:spcBef>
          <a:spcPts val="1200"/>
        </a:spcBef>
        <a:spcAft>
          <a:spcPts val="600"/>
        </a:spcAft>
        <a:buClr>
          <a:schemeClr val="accent1"/>
        </a:buClr>
        <a:buSzPct val="100000"/>
        <a:buFontTx/>
        <a:buBlip>
          <a:blip r:embed="rId88">
            <a:extLst>
              <a:ext uri="{96DAC541-7B7A-43D3-8B79-37D633B846F1}">
                <asvg:svgBlip xmlns:asvg="http://schemas.microsoft.com/office/drawing/2016/SVG/main" r:embed="rId89"/>
              </a:ext>
            </a:extLst>
          </a:blip>
        </a:buBlip>
        <a:defRPr sz="1600" kern="1200">
          <a:solidFill>
            <a:schemeClr val="tx1"/>
          </a:solidFill>
          <a:latin typeface="+mn-lt"/>
          <a:ea typeface="+mn-ea"/>
          <a:cs typeface="+mn-cs"/>
        </a:defRPr>
      </a:lvl1pPr>
      <a:lvl2pPr marL="731520" indent="-365760" algn="l" defTabSz="914400" rtl="0" eaLnBrk="1" latinLnBrk="0" hangingPunct="1">
        <a:lnSpc>
          <a:spcPct val="100000"/>
        </a:lnSpc>
        <a:spcBef>
          <a:spcPts val="0"/>
        </a:spcBef>
        <a:spcAft>
          <a:spcPts val="600"/>
        </a:spcAft>
        <a:buClr>
          <a:schemeClr val="accent1"/>
        </a:buClr>
        <a:buFontTx/>
        <a:buBlip>
          <a:blip r:embed="rId90">
            <a:extLst>
              <a:ext uri="{96DAC541-7B7A-43D3-8B79-37D633B846F1}">
                <asvg:svgBlip xmlns:asvg="http://schemas.microsoft.com/office/drawing/2016/SVG/main" r:embed="rId91"/>
              </a:ext>
            </a:extLst>
          </a:blip>
        </a:buBlip>
        <a:defRPr sz="1400" kern="1200">
          <a:solidFill>
            <a:schemeClr val="tx1"/>
          </a:solidFill>
          <a:latin typeface="+mn-lt"/>
          <a:ea typeface="+mn-ea"/>
          <a:cs typeface="+mn-cs"/>
        </a:defRPr>
      </a:lvl2pPr>
      <a:lvl3pPr marL="1097280" indent="-365760" algn="l" defTabSz="914400" rtl="0" eaLnBrk="1" latinLnBrk="0" hangingPunct="1">
        <a:lnSpc>
          <a:spcPct val="100000"/>
        </a:lnSpc>
        <a:spcBef>
          <a:spcPts val="0"/>
        </a:spcBef>
        <a:spcAft>
          <a:spcPts val="600"/>
        </a:spcAft>
        <a:buClr>
          <a:schemeClr val="accent1"/>
        </a:buClr>
        <a:buSzPct val="100000"/>
        <a:buFontTx/>
        <a:buBlip>
          <a:blip r:embed="rId92">
            <a:extLst>
              <a:ext uri="{96DAC541-7B7A-43D3-8B79-37D633B846F1}">
                <asvg:svgBlip xmlns:asvg="http://schemas.microsoft.com/office/drawing/2016/SVG/main" r:embed="rId93"/>
              </a:ext>
            </a:extLst>
          </a:blip>
        </a:buBlip>
        <a:defRPr sz="1400" kern="1200">
          <a:solidFill>
            <a:schemeClr val="tx1"/>
          </a:solidFill>
          <a:latin typeface="+mn-lt"/>
          <a:ea typeface="+mn-ea"/>
          <a:cs typeface="+mn-cs"/>
        </a:defRPr>
      </a:lvl3pPr>
      <a:lvl4pPr marL="1463040" indent="-365760" algn="l" defTabSz="914400" rtl="0" eaLnBrk="1" latinLnBrk="0" hangingPunct="1">
        <a:lnSpc>
          <a:spcPct val="100000"/>
        </a:lnSpc>
        <a:spcBef>
          <a:spcPts val="0"/>
        </a:spcBef>
        <a:spcAft>
          <a:spcPts val="600"/>
        </a:spcAft>
        <a:buClr>
          <a:schemeClr val="accent1"/>
        </a:buClr>
        <a:buSzPct val="100000"/>
        <a:buFontTx/>
        <a:buBlip>
          <a:blip r:embed="rId94">
            <a:extLst>
              <a:ext uri="{96DAC541-7B7A-43D3-8B79-37D633B846F1}">
                <asvg:svgBlip xmlns:asvg="http://schemas.microsoft.com/office/drawing/2016/SVG/main" r:embed="rId95"/>
              </a:ext>
            </a:extLst>
          </a:blip>
        </a:buBlip>
        <a:defRPr sz="1400" kern="1200">
          <a:solidFill>
            <a:schemeClr val="tx1"/>
          </a:solidFill>
          <a:latin typeface="+mn-lt"/>
          <a:ea typeface="+mn-ea"/>
          <a:cs typeface="+mn-cs"/>
        </a:defRPr>
      </a:lvl4pPr>
      <a:lvl5pPr marL="1828800" indent="-365760" algn="l" defTabSz="914400" rtl="0" eaLnBrk="1" latinLnBrk="0" hangingPunct="1">
        <a:lnSpc>
          <a:spcPct val="100000"/>
        </a:lnSpc>
        <a:spcBef>
          <a:spcPts val="0"/>
        </a:spcBef>
        <a:spcAft>
          <a:spcPts val="600"/>
        </a:spcAft>
        <a:buClr>
          <a:schemeClr val="accent1"/>
        </a:buClr>
        <a:buSzPct val="100000"/>
        <a:buFontTx/>
        <a:buBlip>
          <a:blip r:embed="rId96">
            <a:extLst>
              <a:ext uri="{96DAC541-7B7A-43D3-8B79-37D633B846F1}">
                <asvg:svgBlip xmlns:asvg="http://schemas.microsoft.com/office/drawing/2016/SVG/main" r:embed="rId97"/>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userDrawn="1">
          <p15:clr>
            <a:srgbClr val="F26B43"/>
          </p15:clr>
        </p15:guide>
        <p15:guide id="2" pos="816" userDrawn="1">
          <p15:clr>
            <a:srgbClr val="F26B43"/>
          </p15:clr>
        </p15:guide>
        <p15:guide id="3" pos="6864" userDrawn="1">
          <p15:clr>
            <a:srgbClr val="F26B43"/>
          </p15:clr>
        </p15:guide>
        <p15:guide id="5" orient="horz" pos="1464" userDrawn="1">
          <p15:clr>
            <a:srgbClr val="F26B43"/>
          </p15:clr>
        </p15:guide>
        <p15:guide id="6" pos="7296" userDrawn="1">
          <p15:clr>
            <a:srgbClr val="5ACBF0"/>
          </p15:clr>
        </p15:guide>
        <p15:guide id="7" pos="384" userDrawn="1">
          <p15:clr>
            <a:srgbClr val="5ACBF0"/>
          </p15:clr>
        </p15:guide>
        <p15:guide id="8" pos="3840" userDrawn="1">
          <p15:clr>
            <a:srgbClr val="A4A3A4"/>
          </p15:clr>
        </p15:guide>
        <p15:guide id="9" pos="3600" userDrawn="1">
          <p15:clr>
            <a:srgbClr val="F26B43"/>
          </p15:clr>
        </p15:guide>
        <p15:guide id="10" pos="4080" userDrawn="1">
          <p15:clr>
            <a:srgbClr val="F26B43"/>
          </p15:clr>
        </p15:guide>
        <p15:guide id="11" orient="horz" pos="3912" userDrawn="1">
          <p15:clr>
            <a:srgbClr val="F26B43"/>
          </p15:clr>
        </p15:guide>
        <p15:guide id="12" orient="horz" pos="2160" userDrawn="1">
          <p15:clr>
            <a:srgbClr val="A4A3A4"/>
          </p15:clr>
        </p15:guide>
        <p15:guide id="13" orient="horz" pos="288" userDrawn="1">
          <p15:clr>
            <a:srgbClr val="F26B43"/>
          </p15:clr>
        </p15:guide>
        <p15:guide id="14" orient="horz" pos="4032" userDrawn="1">
          <p15:clr>
            <a:srgbClr val="5ACBF0"/>
          </p15:clr>
        </p15:guide>
        <p15:guide id="15" pos="153" userDrawn="1">
          <p15:clr>
            <a:srgbClr val="9FCC3B"/>
          </p15:clr>
        </p15:guide>
        <p15:guide id="16" orient="horz" pos="120"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75.sv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1.xml"/><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86.xml"/><Relationship Id="rId6" Type="http://schemas.openxmlformats.org/officeDocument/2006/relationships/image" Target="../media/image55.svg"/><Relationship Id="rId11" Type="http://schemas.openxmlformats.org/officeDocument/2006/relationships/image" Target="../media/image60.png"/><Relationship Id="rId24" Type="http://schemas.openxmlformats.org/officeDocument/2006/relationships/image" Target="../media/image73.sv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svg"/><Relationship Id="rId19" Type="http://schemas.openxmlformats.org/officeDocument/2006/relationships/image" Target="../media/image68.pn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 Id="rId22" Type="http://schemas.openxmlformats.org/officeDocument/2006/relationships/image" Target="../media/image71.sv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2.svg"/><Relationship Id="rId2" Type="http://schemas.openxmlformats.org/officeDocument/2006/relationships/image" Target="../media/image52.png"/><Relationship Id="rId16" Type="http://schemas.openxmlformats.org/officeDocument/2006/relationships/image" Target="../media/image1.png"/><Relationship Id="rId1" Type="http://schemas.openxmlformats.org/officeDocument/2006/relationships/slideLayout" Target="../slideLayouts/slideLayout86.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7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74.png"/></Relationships>
</file>

<file path=ppt/slides/_rels/slide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99757-13F4-48F0-9527-691AC0689C55}"/>
              </a:ext>
            </a:extLst>
          </p:cNvPr>
          <p:cNvSpPr>
            <a:spLocks noGrp="1"/>
          </p:cNvSpPr>
          <p:nvPr>
            <p:ph type="title"/>
          </p:nvPr>
        </p:nvSpPr>
        <p:spPr/>
        <p:txBody>
          <a:bodyPr/>
          <a:lstStyle/>
          <a:p>
            <a:r>
              <a:rPr lang="en-US" dirty="0"/>
              <a:t>Project Initiation</a:t>
            </a:r>
          </a:p>
        </p:txBody>
      </p:sp>
      <p:sp>
        <p:nvSpPr>
          <p:cNvPr id="3" name="Text Placeholder 2">
            <a:extLst>
              <a:ext uri="{FF2B5EF4-FFF2-40B4-BE49-F238E27FC236}">
                <a16:creationId xmlns:a16="http://schemas.microsoft.com/office/drawing/2014/main" id="{070F5391-9395-4A9B-8491-0445FE723DFE}"/>
              </a:ext>
            </a:extLst>
          </p:cNvPr>
          <p:cNvSpPr>
            <a:spLocks noGrp="1"/>
          </p:cNvSpPr>
          <p:nvPr>
            <p:ph type="body" sz="quarter" idx="12"/>
          </p:nvPr>
        </p:nvSpPr>
        <p:spPr/>
        <p:txBody>
          <a:bodyPr/>
          <a:lstStyle/>
          <a:p>
            <a:pPr>
              <a:spcBef>
                <a:spcPts val="0"/>
              </a:spcBef>
              <a:spcAft>
                <a:spcPts val="0"/>
              </a:spcAft>
            </a:pPr>
            <a:r>
              <a:rPr lang="en-US"/>
              <a:t>NAME,</a:t>
            </a:r>
          </a:p>
          <a:p>
            <a:pPr>
              <a:spcBef>
                <a:spcPts val="0"/>
              </a:spcBef>
              <a:spcAft>
                <a:spcPts val="0"/>
              </a:spcAft>
            </a:pPr>
            <a:r>
              <a:rPr lang="en-US"/>
              <a:t>Customer Solutions</a:t>
            </a:r>
          </a:p>
        </p:txBody>
      </p:sp>
      <p:sp>
        <p:nvSpPr>
          <p:cNvPr id="4" name="Text Placeholder 3">
            <a:extLst>
              <a:ext uri="{FF2B5EF4-FFF2-40B4-BE49-F238E27FC236}">
                <a16:creationId xmlns:a16="http://schemas.microsoft.com/office/drawing/2014/main" id="{1BDC3084-E3BA-41A5-9A4C-A20F8A930497}"/>
              </a:ext>
            </a:extLst>
          </p:cNvPr>
          <p:cNvSpPr>
            <a:spLocks noGrp="1"/>
          </p:cNvSpPr>
          <p:nvPr>
            <p:ph type="body" sz="quarter" idx="14"/>
          </p:nvPr>
        </p:nvSpPr>
        <p:spPr>
          <a:xfrm>
            <a:off x="5542622" y="2115180"/>
            <a:ext cx="1689745" cy="338554"/>
          </a:xfrm>
        </p:spPr>
        <p:txBody>
          <a:bodyPr/>
          <a:lstStyle/>
          <a:p>
            <a:r>
              <a:rPr lang="en-US" sz="1600" dirty="0"/>
              <a:t>MONTH, 2022</a:t>
            </a:r>
          </a:p>
        </p:txBody>
      </p:sp>
    </p:spTree>
    <p:extLst>
      <p:ext uri="{BB962C8B-B14F-4D97-AF65-F5344CB8AC3E}">
        <p14:creationId xmlns:p14="http://schemas.microsoft.com/office/powerpoint/2010/main" val="4182433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4">
            <a:extLst>
              <a:ext uri="{FF2B5EF4-FFF2-40B4-BE49-F238E27FC236}">
                <a16:creationId xmlns:a16="http://schemas.microsoft.com/office/drawing/2014/main" id="{17093245-37A1-4244-B338-778DC2183292}"/>
              </a:ext>
            </a:extLst>
          </p:cNvPr>
          <p:cNvSpPr txBox="1">
            <a:spLocks/>
          </p:cNvSpPr>
          <p:nvPr/>
        </p:nvSpPr>
        <p:spPr>
          <a:xfrm>
            <a:off x="3548114" y="508143"/>
            <a:ext cx="5095773" cy="425089"/>
          </a:xfrm>
          <a:prstGeom prst="rect">
            <a:avLst/>
          </a:prstGeom>
        </p:spPr>
        <p:txBody>
          <a:bodyPr lIns="0" tIns="0" rIns="0" bIns="0" anchor="ct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gn="ctr"/>
            <a:r>
              <a:rPr lang="en-US" b="1" dirty="0">
                <a:solidFill>
                  <a:schemeClr val="tx1">
                    <a:lumMod val="95000"/>
                    <a:lumOff val="5000"/>
                  </a:schemeClr>
                </a:solidFill>
                <a:latin typeface="Century Gothic" panose="020B0502020202020204" pitchFamily="34" charset="0"/>
              </a:rPr>
              <a:t>Standard Scrum Process</a:t>
            </a:r>
          </a:p>
        </p:txBody>
      </p:sp>
      <p:sp>
        <p:nvSpPr>
          <p:cNvPr id="67" name="Rechteck 4">
            <a:extLst>
              <a:ext uri="{FF2B5EF4-FFF2-40B4-BE49-F238E27FC236}">
                <a16:creationId xmlns:a16="http://schemas.microsoft.com/office/drawing/2014/main" id="{833CEBB1-4A69-954D-8FC5-005C246127B1}"/>
              </a:ext>
            </a:extLst>
          </p:cNvPr>
          <p:cNvSpPr/>
          <p:nvPr/>
        </p:nvSpPr>
        <p:spPr bwMode="gray">
          <a:xfrm flipH="1">
            <a:off x="8805774" y="1684329"/>
            <a:ext cx="2646951" cy="4254424"/>
          </a:xfrm>
          <a:prstGeom prst="roundRect">
            <a:avLst>
              <a:gd name="adj" fmla="val 4253"/>
            </a:avLst>
          </a:prstGeom>
          <a:solidFill>
            <a:schemeClr val="bg1">
              <a:lumMod val="95000"/>
              <a:alpha val="50000"/>
            </a:schemeClr>
          </a:solidFill>
          <a:ln w="12700">
            <a:noFill/>
            <a:round/>
            <a:headEnd/>
            <a:tailEnd/>
          </a:ln>
        </p:spPr>
        <p:txBody>
          <a:bodyPr rtlCol="0" anchor="ctr"/>
          <a:lstStyle/>
          <a:p>
            <a:pPr algn="ctr"/>
            <a:endParaRPr lang="en-US" sz="1200">
              <a:latin typeface="Century Gothic" panose="020B0502020202020204" pitchFamily="34" charset="0"/>
            </a:endParaRPr>
          </a:p>
        </p:txBody>
      </p:sp>
      <p:sp>
        <p:nvSpPr>
          <p:cNvPr id="68" name="Rechteck 5">
            <a:extLst>
              <a:ext uri="{FF2B5EF4-FFF2-40B4-BE49-F238E27FC236}">
                <a16:creationId xmlns:a16="http://schemas.microsoft.com/office/drawing/2014/main" id="{87587F21-43E7-6949-8E53-E81045D3CF58}"/>
              </a:ext>
            </a:extLst>
          </p:cNvPr>
          <p:cNvSpPr/>
          <p:nvPr/>
        </p:nvSpPr>
        <p:spPr bwMode="gray">
          <a:xfrm>
            <a:off x="3905298" y="1684329"/>
            <a:ext cx="4796457" cy="4254424"/>
          </a:xfrm>
          <a:prstGeom prst="roundRect">
            <a:avLst>
              <a:gd name="adj" fmla="val 2717"/>
            </a:avLst>
          </a:prstGeom>
          <a:solidFill>
            <a:schemeClr val="accent1">
              <a:lumMod val="20000"/>
              <a:lumOff val="80000"/>
              <a:alpha val="50000"/>
            </a:schemeClr>
          </a:solidFill>
          <a:ln w="12700">
            <a:noFill/>
            <a:round/>
            <a:headEnd/>
            <a:tailEnd/>
          </a:ln>
        </p:spPr>
        <p:txBody>
          <a:bodyPr rtlCol="0" anchor="ctr"/>
          <a:lstStyle/>
          <a:p>
            <a:pPr algn="ctr"/>
            <a:endParaRPr lang="en-US" sz="1200">
              <a:latin typeface="Century Gothic" panose="020B0502020202020204" pitchFamily="34" charset="0"/>
            </a:endParaRPr>
          </a:p>
        </p:txBody>
      </p:sp>
      <p:sp>
        <p:nvSpPr>
          <p:cNvPr id="69" name="Rechteck 6">
            <a:extLst>
              <a:ext uri="{FF2B5EF4-FFF2-40B4-BE49-F238E27FC236}">
                <a16:creationId xmlns:a16="http://schemas.microsoft.com/office/drawing/2014/main" id="{EE858580-0CDA-7A4C-B391-8F742D28048B}"/>
              </a:ext>
            </a:extLst>
          </p:cNvPr>
          <p:cNvSpPr/>
          <p:nvPr/>
        </p:nvSpPr>
        <p:spPr bwMode="gray">
          <a:xfrm>
            <a:off x="739274" y="1684329"/>
            <a:ext cx="3061999" cy="4254424"/>
          </a:xfrm>
          <a:prstGeom prst="roundRect">
            <a:avLst>
              <a:gd name="adj" fmla="val 4164"/>
            </a:avLst>
          </a:prstGeom>
          <a:solidFill>
            <a:schemeClr val="bg1">
              <a:lumMod val="95000"/>
              <a:alpha val="50000"/>
            </a:schemeClr>
          </a:solidFill>
          <a:ln w="12700">
            <a:noFill/>
            <a:round/>
            <a:headEnd/>
            <a:tailEnd/>
          </a:ln>
        </p:spPr>
        <p:txBody>
          <a:bodyPr rtlCol="0" anchor="ctr"/>
          <a:lstStyle/>
          <a:p>
            <a:pPr algn="ctr"/>
            <a:endParaRPr lang="en-US" sz="1200">
              <a:latin typeface="Century Gothic" panose="020B0502020202020204" pitchFamily="34" charset="0"/>
            </a:endParaRPr>
          </a:p>
        </p:txBody>
      </p:sp>
      <p:grpSp>
        <p:nvGrpSpPr>
          <p:cNvPr id="7" name="Group 6">
            <a:extLst>
              <a:ext uri="{FF2B5EF4-FFF2-40B4-BE49-F238E27FC236}">
                <a16:creationId xmlns:a16="http://schemas.microsoft.com/office/drawing/2014/main" id="{3BEA758D-043B-0140-A836-40E07598539D}"/>
              </a:ext>
            </a:extLst>
          </p:cNvPr>
          <p:cNvGrpSpPr/>
          <p:nvPr/>
        </p:nvGrpSpPr>
        <p:grpSpPr>
          <a:xfrm>
            <a:off x="9489778" y="3762152"/>
            <a:ext cx="1399863" cy="1084787"/>
            <a:chOff x="9489778" y="3667562"/>
            <a:chExt cx="1399863" cy="1084787"/>
          </a:xfrm>
        </p:grpSpPr>
        <p:sp>
          <p:nvSpPr>
            <p:cNvPr id="199" name="Freeform 14">
              <a:extLst>
                <a:ext uri="{FF2B5EF4-FFF2-40B4-BE49-F238E27FC236}">
                  <a16:creationId xmlns:a16="http://schemas.microsoft.com/office/drawing/2014/main" id="{F5AF0965-8914-024C-8EE7-05FD5CFCCD65}"/>
                </a:ext>
              </a:extLst>
            </p:cNvPr>
            <p:cNvSpPr>
              <a:spLocks/>
            </p:cNvSpPr>
            <p:nvPr/>
          </p:nvSpPr>
          <p:spPr bwMode="gray">
            <a:xfrm>
              <a:off x="9489778" y="3702528"/>
              <a:ext cx="629587" cy="1049821"/>
            </a:xfrm>
            <a:custGeom>
              <a:avLst/>
              <a:gdLst>
                <a:gd name="T0" fmla="*/ 848 w 848"/>
                <a:gd name="T1" fmla="*/ 656 h 1280"/>
                <a:gd name="T2" fmla="*/ 0 w 848"/>
                <a:gd name="T3" fmla="*/ 0 h 1280"/>
                <a:gd name="T4" fmla="*/ 0 w 848"/>
                <a:gd name="T5" fmla="*/ 0 h 1280"/>
                <a:gd name="T6" fmla="*/ 0 w 848"/>
                <a:gd name="T7" fmla="*/ 621 h 1280"/>
                <a:gd name="T8" fmla="*/ 0 w 848"/>
                <a:gd name="T9" fmla="*/ 621 h 1280"/>
                <a:gd name="T10" fmla="*/ 848 w 848"/>
                <a:gd name="T11" fmla="*/ 1280 h 1280"/>
                <a:gd name="T12" fmla="*/ 848 w 848"/>
                <a:gd name="T13" fmla="*/ 1280 h 1280"/>
                <a:gd name="T14" fmla="*/ 848 w 848"/>
                <a:gd name="T15" fmla="*/ 656 h 1280"/>
                <a:gd name="T16" fmla="*/ 848 w 848"/>
                <a:gd name="T17" fmla="*/ 656 h 1280"/>
                <a:gd name="T18" fmla="*/ 848 w 848"/>
                <a:gd name="T19" fmla="*/ 656 h 1280"/>
                <a:gd name="connsiteX0" fmla="*/ 10000 w 10328"/>
                <a:gd name="connsiteY0" fmla="*/ 5125 h 13088"/>
                <a:gd name="connsiteX1" fmla="*/ 0 w 10328"/>
                <a:gd name="connsiteY1" fmla="*/ 0 h 13088"/>
                <a:gd name="connsiteX2" fmla="*/ 0 w 10328"/>
                <a:gd name="connsiteY2" fmla="*/ 0 h 13088"/>
                <a:gd name="connsiteX3" fmla="*/ 0 w 10328"/>
                <a:gd name="connsiteY3" fmla="*/ 4852 h 13088"/>
                <a:gd name="connsiteX4" fmla="*/ 0 w 10328"/>
                <a:gd name="connsiteY4" fmla="*/ 4852 h 13088"/>
                <a:gd name="connsiteX5" fmla="*/ 10000 w 10328"/>
                <a:gd name="connsiteY5" fmla="*/ 10000 h 13088"/>
                <a:gd name="connsiteX6" fmla="*/ 10328 w 10328"/>
                <a:gd name="connsiteY6" fmla="*/ 13088 h 13088"/>
                <a:gd name="connsiteX7" fmla="*/ 10000 w 10328"/>
                <a:gd name="connsiteY7" fmla="*/ 5125 h 13088"/>
                <a:gd name="connsiteX8" fmla="*/ 10000 w 10328"/>
                <a:gd name="connsiteY8" fmla="*/ 5125 h 13088"/>
                <a:gd name="connsiteX9" fmla="*/ 10000 w 10328"/>
                <a:gd name="connsiteY9" fmla="*/ 5125 h 13088"/>
                <a:gd name="connsiteX0" fmla="*/ 10000 w 10359"/>
                <a:gd name="connsiteY0" fmla="*/ 5125 h 13177"/>
                <a:gd name="connsiteX1" fmla="*/ 0 w 10359"/>
                <a:gd name="connsiteY1" fmla="*/ 0 h 13177"/>
                <a:gd name="connsiteX2" fmla="*/ 0 w 10359"/>
                <a:gd name="connsiteY2" fmla="*/ 0 h 13177"/>
                <a:gd name="connsiteX3" fmla="*/ 0 w 10359"/>
                <a:gd name="connsiteY3" fmla="*/ 4852 h 13177"/>
                <a:gd name="connsiteX4" fmla="*/ 0 w 10359"/>
                <a:gd name="connsiteY4" fmla="*/ 4852 h 13177"/>
                <a:gd name="connsiteX5" fmla="*/ 10328 w 10359"/>
                <a:gd name="connsiteY5" fmla="*/ 12850 h 13177"/>
                <a:gd name="connsiteX6" fmla="*/ 10328 w 10359"/>
                <a:gd name="connsiteY6" fmla="*/ 13088 h 13177"/>
                <a:gd name="connsiteX7" fmla="*/ 10000 w 10359"/>
                <a:gd name="connsiteY7" fmla="*/ 5125 h 13177"/>
                <a:gd name="connsiteX8" fmla="*/ 10000 w 10359"/>
                <a:gd name="connsiteY8" fmla="*/ 5125 h 13177"/>
                <a:gd name="connsiteX9" fmla="*/ 10000 w 10359"/>
                <a:gd name="connsiteY9" fmla="*/ 5125 h 13177"/>
                <a:gd name="connsiteX0" fmla="*/ 10000 w 10359"/>
                <a:gd name="connsiteY0" fmla="*/ 5125 h 13177"/>
                <a:gd name="connsiteX1" fmla="*/ 0 w 10359"/>
                <a:gd name="connsiteY1" fmla="*/ 0 h 13177"/>
                <a:gd name="connsiteX2" fmla="*/ 0 w 10359"/>
                <a:gd name="connsiteY2" fmla="*/ 0 h 13177"/>
                <a:gd name="connsiteX3" fmla="*/ 0 w 10359"/>
                <a:gd name="connsiteY3" fmla="*/ 4852 h 13177"/>
                <a:gd name="connsiteX4" fmla="*/ 0 w 10359"/>
                <a:gd name="connsiteY4" fmla="*/ 7702 h 13177"/>
                <a:gd name="connsiteX5" fmla="*/ 10328 w 10359"/>
                <a:gd name="connsiteY5" fmla="*/ 12850 h 13177"/>
                <a:gd name="connsiteX6" fmla="*/ 10328 w 10359"/>
                <a:gd name="connsiteY6" fmla="*/ 13088 h 13177"/>
                <a:gd name="connsiteX7" fmla="*/ 10000 w 10359"/>
                <a:gd name="connsiteY7" fmla="*/ 5125 h 13177"/>
                <a:gd name="connsiteX8" fmla="*/ 10000 w 10359"/>
                <a:gd name="connsiteY8" fmla="*/ 5125 h 13177"/>
                <a:gd name="connsiteX9" fmla="*/ 10000 w 10359"/>
                <a:gd name="connsiteY9" fmla="*/ 5125 h 13177"/>
                <a:gd name="connsiteX0" fmla="*/ 10000 w 10359"/>
                <a:gd name="connsiteY0" fmla="*/ 5125 h 13177"/>
                <a:gd name="connsiteX1" fmla="*/ 0 w 10359"/>
                <a:gd name="connsiteY1" fmla="*/ 0 h 13177"/>
                <a:gd name="connsiteX2" fmla="*/ 0 w 10359"/>
                <a:gd name="connsiteY2" fmla="*/ 0 h 13177"/>
                <a:gd name="connsiteX3" fmla="*/ 0 w 10359"/>
                <a:gd name="connsiteY3" fmla="*/ 4852 h 13177"/>
                <a:gd name="connsiteX4" fmla="*/ 328 w 10359"/>
                <a:gd name="connsiteY4" fmla="*/ 7702 h 13177"/>
                <a:gd name="connsiteX5" fmla="*/ 10328 w 10359"/>
                <a:gd name="connsiteY5" fmla="*/ 12850 h 13177"/>
                <a:gd name="connsiteX6" fmla="*/ 10328 w 10359"/>
                <a:gd name="connsiteY6" fmla="*/ 13088 h 13177"/>
                <a:gd name="connsiteX7" fmla="*/ 10000 w 10359"/>
                <a:gd name="connsiteY7" fmla="*/ 5125 h 13177"/>
                <a:gd name="connsiteX8" fmla="*/ 10000 w 10359"/>
                <a:gd name="connsiteY8" fmla="*/ 5125 h 13177"/>
                <a:gd name="connsiteX9" fmla="*/ 10000 w 10359"/>
                <a:gd name="connsiteY9" fmla="*/ 5125 h 13177"/>
                <a:gd name="connsiteX0" fmla="*/ 10000 w 10328"/>
                <a:gd name="connsiteY0" fmla="*/ 5125 h 13400"/>
                <a:gd name="connsiteX1" fmla="*/ 0 w 10328"/>
                <a:gd name="connsiteY1" fmla="*/ 0 h 13400"/>
                <a:gd name="connsiteX2" fmla="*/ 0 w 10328"/>
                <a:gd name="connsiteY2" fmla="*/ 0 h 13400"/>
                <a:gd name="connsiteX3" fmla="*/ 0 w 10328"/>
                <a:gd name="connsiteY3" fmla="*/ 4852 h 13400"/>
                <a:gd name="connsiteX4" fmla="*/ 328 w 10328"/>
                <a:gd name="connsiteY4" fmla="*/ 7702 h 13400"/>
                <a:gd name="connsiteX5" fmla="*/ 10152 w 10328"/>
                <a:gd name="connsiteY5" fmla="*/ 13105 h 13400"/>
                <a:gd name="connsiteX6" fmla="*/ 10328 w 10328"/>
                <a:gd name="connsiteY6" fmla="*/ 13088 h 13400"/>
                <a:gd name="connsiteX7" fmla="*/ 10000 w 10328"/>
                <a:gd name="connsiteY7" fmla="*/ 5125 h 13400"/>
                <a:gd name="connsiteX8" fmla="*/ 10000 w 10328"/>
                <a:gd name="connsiteY8" fmla="*/ 5125 h 13400"/>
                <a:gd name="connsiteX9" fmla="*/ 10000 w 10328"/>
                <a:gd name="connsiteY9" fmla="*/ 5125 h 13400"/>
                <a:gd name="connsiteX0" fmla="*/ 10000 w 10171"/>
                <a:gd name="connsiteY0" fmla="*/ 5125 h 13400"/>
                <a:gd name="connsiteX1" fmla="*/ 0 w 10171"/>
                <a:gd name="connsiteY1" fmla="*/ 0 h 13400"/>
                <a:gd name="connsiteX2" fmla="*/ 0 w 10171"/>
                <a:gd name="connsiteY2" fmla="*/ 0 h 13400"/>
                <a:gd name="connsiteX3" fmla="*/ 0 w 10171"/>
                <a:gd name="connsiteY3" fmla="*/ 4852 h 13400"/>
                <a:gd name="connsiteX4" fmla="*/ 328 w 10171"/>
                <a:gd name="connsiteY4" fmla="*/ 7702 h 13400"/>
                <a:gd name="connsiteX5" fmla="*/ 10152 w 10171"/>
                <a:gd name="connsiteY5" fmla="*/ 13105 h 13400"/>
                <a:gd name="connsiteX6" fmla="*/ 9977 w 10171"/>
                <a:gd name="connsiteY6" fmla="*/ 13088 h 13400"/>
                <a:gd name="connsiteX7" fmla="*/ 10000 w 10171"/>
                <a:gd name="connsiteY7" fmla="*/ 5125 h 13400"/>
                <a:gd name="connsiteX8" fmla="*/ 10000 w 10171"/>
                <a:gd name="connsiteY8" fmla="*/ 5125 h 13400"/>
                <a:gd name="connsiteX9" fmla="*/ 10000 w 10171"/>
                <a:gd name="connsiteY9" fmla="*/ 5125 h 13400"/>
                <a:gd name="connsiteX0" fmla="*/ 10000 w 10183"/>
                <a:gd name="connsiteY0" fmla="*/ 5125 h 13400"/>
                <a:gd name="connsiteX1" fmla="*/ 0 w 10183"/>
                <a:gd name="connsiteY1" fmla="*/ 0 h 13400"/>
                <a:gd name="connsiteX2" fmla="*/ 0 w 10183"/>
                <a:gd name="connsiteY2" fmla="*/ 0 h 13400"/>
                <a:gd name="connsiteX3" fmla="*/ 0 w 10183"/>
                <a:gd name="connsiteY3" fmla="*/ 4852 h 13400"/>
                <a:gd name="connsiteX4" fmla="*/ 328 w 10183"/>
                <a:gd name="connsiteY4" fmla="*/ 7702 h 13400"/>
                <a:gd name="connsiteX5" fmla="*/ 10152 w 10183"/>
                <a:gd name="connsiteY5" fmla="*/ 13105 h 13400"/>
                <a:gd name="connsiteX6" fmla="*/ 10153 w 10183"/>
                <a:gd name="connsiteY6" fmla="*/ 13088 h 13400"/>
                <a:gd name="connsiteX7" fmla="*/ 10000 w 10183"/>
                <a:gd name="connsiteY7" fmla="*/ 5125 h 13400"/>
                <a:gd name="connsiteX8" fmla="*/ 10000 w 10183"/>
                <a:gd name="connsiteY8" fmla="*/ 5125 h 13400"/>
                <a:gd name="connsiteX9" fmla="*/ 10000 w 10183"/>
                <a:gd name="connsiteY9" fmla="*/ 5125 h 1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3" h="13400">
                  <a:moveTo>
                    <a:pt x="10000" y="5125"/>
                  </a:moveTo>
                  <a:lnTo>
                    <a:pt x="0" y="0"/>
                  </a:lnTo>
                  <a:lnTo>
                    <a:pt x="0" y="0"/>
                  </a:lnTo>
                  <a:lnTo>
                    <a:pt x="0" y="4852"/>
                  </a:lnTo>
                  <a:cubicBezTo>
                    <a:pt x="109" y="5802"/>
                    <a:pt x="219" y="6752"/>
                    <a:pt x="328" y="7702"/>
                  </a:cubicBezTo>
                  <a:lnTo>
                    <a:pt x="10152" y="13105"/>
                  </a:lnTo>
                  <a:cubicBezTo>
                    <a:pt x="10261" y="14134"/>
                    <a:pt x="10044" y="12059"/>
                    <a:pt x="10153" y="13088"/>
                  </a:cubicBezTo>
                  <a:cubicBezTo>
                    <a:pt x="10044" y="10434"/>
                    <a:pt x="10109" y="7779"/>
                    <a:pt x="10000" y="5125"/>
                  </a:cubicBezTo>
                  <a:lnTo>
                    <a:pt x="10000" y="5125"/>
                  </a:lnTo>
                  <a:lnTo>
                    <a:pt x="10000" y="5125"/>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200" name="Freeform 16">
              <a:extLst>
                <a:ext uri="{FF2B5EF4-FFF2-40B4-BE49-F238E27FC236}">
                  <a16:creationId xmlns:a16="http://schemas.microsoft.com/office/drawing/2014/main" id="{86A31F49-9973-C048-BFE8-436D85AEECD9}"/>
                </a:ext>
              </a:extLst>
            </p:cNvPr>
            <p:cNvSpPr>
              <a:spLocks/>
            </p:cNvSpPr>
            <p:nvPr/>
          </p:nvSpPr>
          <p:spPr bwMode="gray">
            <a:xfrm>
              <a:off x="10108051" y="4063649"/>
              <a:ext cx="781590" cy="664279"/>
            </a:xfrm>
            <a:custGeom>
              <a:avLst/>
              <a:gdLst>
                <a:gd name="T0" fmla="*/ 0 w 1072"/>
                <a:gd name="T1" fmla="*/ 690 h 690"/>
                <a:gd name="T2" fmla="*/ 1072 w 1072"/>
                <a:gd name="T3" fmla="*/ 621 h 690"/>
                <a:gd name="T4" fmla="*/ 1072 w 1072"/>
                <a:gd name="T5" fmla="*/ 0 h 690"/>
                <a:gd name="T6" fmla="*/ 0 w 1072"/>
                <a:gd name="T7" fmla="*/ 66 h 690"/>
                <a:gd name="T8" fmla="*/ 0 w 1072"/>
                <a:gd name="T9" fmla="*/ 690 h 690"/>
                <a:gd name="connsiteX0" fmla="*/ 0 w 10000"/>
                <a:gd name="connsiteY0" fmla="*/ 15729 h 15729"/>
                <a:gd name="connsiteX1" fmla="*/ 10000 w 10000"/>
                <a:gd name="connsiteY1" fmla="*/ 9000 h 15729"/>
                <a:gd name="connsiteX2" fmla="*/ 10000 w 10000"/>
                <a:gd name="connsiteY2" fmla="*/ 0 h 15729"/>
                <a:gd name="connsiteX3" fmla="*/ 0 w 10000"/>
                <a:gd name="connsiteY3" fmla="*/ 957 h 15729"/>
                <a:gd name="connsiteX4" fmla="*/ 0 w 10000"/>
                <a:gd name="connsiteY4" fmla="*/ 15729 h 15729"/>
                <a:gd name="connsiteX0" fmla="*/ 0 w 10000"/>
                <a:gd name="connsiteY0" fmla="*/ 15729 h 15729"/>
                <a:gd name="connsiteX1" fmla="*/ 10000 w 10000"/>
                <a:gd name="connsiteY1" fmla="*/ 14729 h 15729"/>
                <a:gd name="connsiteX2" fmla="*/ 10000 w 10000"/>
                <a:gd name="connsiteY2" fmla="*/ 0 h 15729"/>
                <a:gd name="connsiteX3" fmla="*/ 0 w 10000"/>
                <a:gd name="connsiteY3" fmla="*/ 957 h 15729"/>
                <a:gd name="connsiteX4" fmla="*/ 0 w 10000"/>
                <a:gd name="connsiteY4" fmla="*/ 15729 h 15729"/>
                <a:gd name="connsiteX0" fmla="*/ 0 w 10000"/>
                <a:gd name="connsiteY0" fmla="*/ 15729 h 15729"/>
                <a:gd name="connsiteX1" fmla="*/ 10000 w 10000"/>
                <a:gd name="connsiteY1" fmla="*/ 14729 h 15729"/>
                <a:gd name="connsiteX2" fmla="*/ 10000 w 10000"/>
                <a:gd name="connsiteY2" fmla="*/ 0 h 15729"/>
                <a:gd name="connsiteX3" fmla="*/ 0 w 10000"/>
                <a:gd name="connsiteY3" fmla="*/ 957 h 15729"/>
                <a:gd name="connsiteX4" fmla="*/ 0 w 10000"/>
                <a:gd name="connsiteY4" fmla="*/ 15729 h 1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5729">
                  <a:moveTo>
                    <a:pt x="0" y="15729"/>
                  </a:moveTo>
                  <a:lnTo>
                    <a:pt x="10000" y="14729"/>
                  </a:lnTo>
                  <a:lnTo>
                    <a:pt x="10000" y="0"/>
                  </a:lnTo>
                  <a:lnTo>
                    <a:pt x="0" y="957"/>
                  </a:lnTo>
                  <a:lnTo>
                    <a:pt x="0" y="1572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201" name="Freeform 17">
              <a:extLst>
                <a:ext uri="{FF2B5EF4-FFF2-40B4-BE49-F238E27FC236}">
                  <a16:creationId xmlns:a16="http://schemas.microsoft.com/office/drawing/2014/main" id="{658F8B58-52B5-AA47-A400-F7C799F443C4}"/>
                </a:ext>
              </a:extLst>
            </p:cNvPr>
            <p:cNvSpPr>
              <a:spLocks/>
            </p:cNvSpPr>
            <p:nvPr/>
          </p:nvSpPr>
          <p:spPr bwMode="gray">
            <a:xfrm>
              <a:off x="9489778" y="3667562"/>
              <a:ext cx="1399863" cy="443750"/>
            </a:xfrm>
            <a:custGeom>
              <a:avLst/>
              <a:gdLst>
                <a:gd name="T0" fmla="*/ 1070 w 1920"/>
                <a:gd name="T1" fmla="*/ 0 h 725"/>
                <a:gd name="T2" fmla="*/ 0 w 1920"/>
                <a:gd name="T3" fmla="*/ 69 h 725"/>
                <a:gd name="T4" fmla="*/ 848 w 1920"/>
                <a:gd name="T5" fmla="*/ 725 h 725"/>
                <a:gd name="T6" fmla="*/ 848 w 1920"/>
                <a:gd name="T7" fmla="*/ 725 h 725"/>
                <a:gd name="T8" fmla="*/ 848 w 1920"/>
                <a:gd name="T9" fmla="*/ 725 h 725"/>
                <a:gd name="T10" fmla="*/ 1920 w 1920"/>
                <a:gd name="T11" fmla="*/ 659 h 725"/>
                <a:gd name="T12" fmla="*/ 1920 w 1920"/>
                <a:gd name="T13" fmla="*/ 659 h 725"/>
                <a:gd name="T14" fmla="*/ 1070 w 1920"/>
                <a:gd name="T15" fmla="*/ 0 h 7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0" h="725">
                  <a:moveTo>
                    <a:pt x="1070" y="0"/>
                  </a:moveTo>
                  <a:lnTo>
                    <a:pt x="0" y="69"/>
                  </a:lnTo>
                  <a:lnTo>
                    <a:pt x="848" y="725"/>
                  </a:lnTo>
                  <a:lnTo>
                    <a:pt x="848" y="725"/>
                  </a:lnTo>
                  <a:lnTo>
                    <a:pt x="848" y="725"/>
                  </a:lnTo>
                  <a:lnTo>
                    <a:pt x="1920" y="659"/>
                  </a:lnTo>
                  <a:lnTo>
                    <a:pt x="1920" y="659"/>
                  </a:lnTo>
                  <a:lnTo>
                    <a:pt x="1070"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grpSp>
      <p:grpSp>
        <p:nvGrpSpPr>
          <p:cNvPr id="9" name="Group 8">
            <a:extLst>
              <a:ext uri="{FF2B5EF4-FFF2-40B4-BE49-F238E27FC236}">
                <a16:creationId xmlns:a16="http://schemas.microsoft.com/office/drawing/2014/main" id="{CFFBE34A-D343-1D47-94E7-B3E4147A554C}"/>
              </a:ext>
            </a:extLst>
          </p:cNvPr>
          <p:cNvGrpSpPr/>
          <p:nvPr/>
        </p:nvGrpSpPr>
        <p:grpSpPr>
          <a:xfrm>
            <a:off x="1229248" y="4053330"/>
            <a:ext cx="8803700" cy="745275"/>
            <a:chOff x="1229248" y="3958740"/>
            <a:chExt cx="8803700" cy="745275"/>
          </a:xfrm>
        </p:grpSpPr>
        <p:sp>
          <p:nvSpPr>
            <p:cNvPr id="196" name="Rechteck 40995">
              <a:extLst>
                <a:ext uri="{FF2B5EF4-FFF2-40B4-BE49-F238E27FC236}">
                  <a16:creationId xmlns:a16="http://schemas.microsoft.com/office/drawing/2014/main" id="{D1E9EA4F-D9EE-3045-87C9-E353C766E561}"/>
                </a:ext>
              </a:extLst>
            </p:cNvPr>
            <p:cNvSpPr/>
            <p:nvPr/>
          </p:nvSpPr>
          <p:spPr bwMode="gray">
            <a:xfrm>
              <a:off x="1229248" y="3958740"/>
              <a:ext cx="8803700" cy="712283"/>
            </a:xfrm>
            <a:custGeom>
              <a:avLst/>
              <a:gdLst>
                <a:gd name="connsiteX0" fmla="*/ 0 w 9442504"/>
                <a:gd name="connsiteY0" fmla="*/ 0 h 190072"/>
                <a:gd name="connsiteX1" fmla="*/ 9442504 w 9442504"/>
                <a:gd name="connsiteY1" fmla="*/ 0 h 190072"/>
                <a:gd name="connsiteX2" fmla="*/ 9442504 w 9442504"/>
                <a:gd name="connsiteY2" fmla="*/ 190072 h 190072"/>
                <a:gd name="connsiteX3" fmla="*/ 0 w 9442504"/>
                <a:gd name="connsiteY3" fmla="*/ 190072 h 190072"/>
                <a:gd name="connsiteX4" fmla="*/ 0 w 9442504"/>
                <a:gd name="connsiteY4" fmla="*/ 0 h 190072"/>
                <a:gd name="connsiteX0" fmla="*/ 0 w 10409292"/>
                <a:gd name="connsiteY0" fmla="*/ 590550 h 780622"/>
                <a:gd name="connsiteX1" fmla="*/ 10409292 w 10409292"/>
                <a:gd name="connsiteY1" fmla="*/ 0 h 780622"/>
                <a:gd name="connsiteX2" fmla="*/ 9442504 w 10409292"/>
                <a:gd name="connsiteY2" fmla="*/ 780622 h 780622"/>
                <a:gd name="connsiteX3" fmla="*/ 0 w 10409292"/>
                <a:gd name="connsiteY3" fmla="*/ 780622 h 780622"/>
                <a:gd name="connsiteX4" fmla="*/ 0 w 10409292"/>
                <a:gd name="connsiteY4" fmla="*/ 590550 h 780622"/>
                <a:gd name="connsiteX0" fmla="*/ 0 w 10909354"/>
                <a:gd name="connsiteY0" fmla="*/ 590550 h 780622"/>
                <a:gd name="connsiteX1" fmla="*/ 10409292 w 10909354"/>
                <a:gd name="connsiteY1" fmla="*/ 0 h 780622"/>
                <a:gd name="connsiteX2" fmla="*/ 10909354 w 10909354"/>
                <a:gd name="connsiteY2" fmla="*/ 361522 h 780622"/>
                <a:gd name="connsiteX3" fmla="*/ 0 w 10909354"/>
                <a:gd name="connsiteY3" fmla="*/ 780622 h 780622"/>
                <a:gd name="connsiteX4" fmla="*/ 0 w 10909354"/>
                <a:gd name="connsiteY4" fmla="*/ 590550 h 780622"/>
                <a:gd name="connsiteX0" fmla="*/ 0 w 10909354"/>
                <a:gd name="connsiteY0" fmla="*/ 590550 h 961597"/>
                <a:gd name="connsiteX1" fmla="*/ 10409292 w 10909354"/>
                <a:gd name="connsiteY1" fmla="*/ 0 h 961597"/>
                <a:gd name="connsiteX2" fmla="*/ 10909354 w 10909354"/>
                <a:gd name="connsiteY2" fmla="*/ 361522 h 961597"/>
                <a:gd name="connsiteX3" fmla="*/ 514350 w 10909354"/>
                <a:gd name="connsiteY3" fmla="*/ 961597 h 961597"/>
                <a:gd name="connsiteX4" fmla="*/ 0 w 10909354"/>
                <a:gd name="connsiteY4" fmla="*/ 590550 h 961597"/>
                <a:gd name="connsiteX0" fmla="*/ 0 w 10916498"/>
                <a:gd name="connsiteY0" fmla="*/ 595313 h 961597"/>
                <a:gd name="connsiteX1" fmla="*/ 10416436 w 10916498"/>
                <a:gd name="connsiteY1" fmla="*/ 0 h 961597"/>
                <a:gd name="connsiteX2" fmla="*/ 10916498 w 10916498"/>
                <a:gd name="connsiteY2" fmla="*/ 361522 h 961597"/>
                <a:gd name="connsiteX3" fmla="*/ 521494 w 10916498"/>
                <a:gd name="connsiteY3" fmla="*/ 961597 h 961597"/>
                <a:gd name="connsiteX4" fmla="*/ 0 w 10916498"/>
                <a:gd name="connsiteY4" fmla="*/ 595313 h 96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6498" h="961597">
                  <a:moveTo>
                    <a:pt x="0" y="595313"/>
                  </a:moveTo>
                  <a:lnTo>
                    <a:pt x="10416436" y="0"/>
                  </a:lnTo>
                  <a:lnTo>
                    <a:pt x="10916498" y="361522"/>
                  </a:lnTo>
                  <a:lnTo>
                    <a:pt x="521494" y="961597"/>
                  </a:lnTo>
                  <a:lnTo>
                    <a:pt x="0" y="595313"/>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97" name="Freeform 78">
              <a:extLst>
                <a:ext uri="{FF2B5EF4-FFF2-40B4-BE49-F238E27FC236}">
                  <a16:creationId xmlns:a16="http://schemas.microsoft.com/office/drawing/2014/main" id="{20E44C1D-1970-1149-B70F-5070238C4396}"/>
                </a:ext>
              </a:extLst>
            </p:cNvPr>
            <p:cNvSpPr>
              <a:spLocks/>
            </p:cNvSpPr>
            <p:nvPr/>
          </p:nvSpPr>
          <p:spPr bwMode="gray">
            <a:xfrm>
              <a:off x="1643255" y="4224229"/>
              <a:ext cx="8384341" cy="479786"/>
            </a:xfrm>
            <a:custGeom>
              <a:avLst/>
              <a:gdLst>
                <a:gd name="T0" fmla="*/ 1073 w 1073"/>
                <a:gd name="T1" fmla="*/ 0 h 161"/>
                <a:gd name="T2" fmla="*/ 1073 w 1073"/>
                <a:gd name="T3" fmla="*/ 0 h 161"/>
                <a:gd name="T4" fmla="*/ 3 w 1073"/>
                <a:gd name="T5" fmla="*/ 69 h 161"/>
                <a:gd name="T6" fmla="*/ 0 w 1073"/>
                <a:gd name="T7" fmla="*/ 69 h 161"/>
                <a:gd name="T8" fmla="*/ 0 w 1073"/>
                <a:gd name="T9" fmla="*/ 161 h 161"/>
                <a:gd name="T10" fmla="*/ 1073 w 1073"/>
                <a:gd name="T11" fmla="*/ 95 h 161"/>
                <a:gd name="T12" fmla="*/ 1073 w 1073"/>
                <a:gd name="T13" fmla="*/ 0 h 161"/>
                <a:gd name="connsiteX0" fmla="*/ 10000 w 149713"/>
                <a:gd name="connsiteY0" fmla="*/ 52265 h 62265"/>
                <a:gd name="connsiteX1" fmla="*/ 10000 w 149713"/>
                <a:gd name="connsiteY1" fmla="*/ 52265 h 62265"/>
                <a:gd name="connsiteX2" fmla="*/ 28 w 149713"/>
                <a:gd name="connsiteY2" fmla="*/ 56551 h 62265"/>
                <a:gd name="connsiteX3" fmla="*/ 0 w 149713"/>
                <a:gd name="connsiteY3" fmla="*/ 56551 h 62265"/>
                <a:gd name="connsiteX4" fmla="*/ 0 w 149713"/>
                <a:gd name="connsiteY4" fmla="*/ 62265 h 62265"/>
                <a:gd name="connsiteX5" fmla="*/ 149713 w 149713"/>
                <a:gd name="connsiteY5" fmla="*/ 0 h 62265"/>
                <a:gd name="connsiteX6" fmla="*/ 10000 w 149713"/>
                <a:gd name="connsiteY6" fmla="*/ 52265 h 62265"/>
                <a:gd name="connsiteX0" fmla="*/ 147602 w 149713"/>
                <a:gd name="connsiteY0" fmla="*/ 0 h 76720"/>
                <a:gd name="connsiteX1" fmla="*/ 10000 w 149713"/>
                <a:gd name="connsiteY1" fmla="*/ 66720 h 76720"/>
                <a:gd name="connsiteX2" fmla="*/ 28 w 149713"/>
                <a:gd name="connsiteY2" fmla="*/ 71006 h 76720"/>
                <a:gd name="connsiteX3" fmla="*/ 0 w 149713"/>
                <a:gd name="connsiteY3" fmla="*/ 71006 h 76720"/>
                <a:gd name="connsiteX4" fmla="*/ 0 w 149713"/>
                <a:gd name="connsiteY4" fmla="*/ 76720 h 76720"/>
                <a:gd name="connsiteX5" fmla="*/ 149713 w 149713"/>
                <a:gd name="connsiteY5" fmla="*/ 14455 h 76720"/>
                <a:gd name="connsiteX6" fmla="*/ 147602 w 149713"/>
                <a:gd name="connsiteY6" fmla="*/ 0 h 76720"/>
                <a:gd name="connsiteX0" fmla="*/ 147602 w 150190"/>
                <a:gd name="connsiteY0" fmla="*/ 0 h 76720"/>
                <a:gd name="connsiteX1" fmla="*/ 10000 w 150190"/>
                <a:gd name="connsiteY1" fmla="*/ 66720 h 76720"/>
                <a:gd name="connsiteX2" fmla="*/ 28 w 150190"/>
                <a:gd name="connsiteY2" fmla="*/ 71006 h 76720"/>
                <a:gd name="connsiteX3" fmla="*/ 0 w 150190"/>
                <a:gd name="connsiteY3" fmla="*/ 71006 h 76720"/>
                <a:gd name="connsiteX4" fmla="*/ 0 w 150190"/>
                <a:gd name="connsiteY4" fmla="*/ 76720 h 76720"/>
                <a:gd name="connsiteX5" fmla="*/ 150190 w 150190"/>
                <a:gd name="connsiteY5" fmla="*/ 13653 h 76720"/>
                <a:gd name="connsiteX6" fmla="*/ 147602 w 150190"/>
                <a:gd name="connsiteY6" fmla="*/ 0 h 76720"/>
                <a:gd name="connsiteX0" fmla="*/ 150278 w 150278"/>
                <a:gd name="connsiteY0" fmla="*/ 0 h 68433"/>
                <a:gd name="connsiteX1" fmla="*/ 10000 w 150278"/>
                <a:gd name="connsiteY1" fmla="*/ 58433 h 68433"/>
                <a:gd name="connsiteX2" fmla="*/ 28 w 150278"/>
                <a:gd name="connsiteY2" fmla="*/ 62719 h 68433"/>
                <a:gd name="connsiteX3" fmla="*/ 0 w 150278"/>
                <a:gd name="connsiteY3" fmla="*/ 62719 h 68433"/>
                <a:gd name="connsiteX4" fmla="*/ 0 w 150278"/>
                <a:gd name="connsiteY4" fmla="*/ 68433 h 68433"/>
                <a:gd name="connsiteX5" fmla="*/ 150190 w 150278"/>
                <a:gd name="connsiteY5" fmla="*/ 5366 h 68433"/>
                <a:gd name="connsiteX6" fmla="*/ 150278 w 150278"/>
                <a:gd name="connsiteY6" fmla="*/ 0 h 68433"/>
                <a:gd name="connsiteX0" fmla="*/ 160139 w 160139"/>
                <a:gd name="connsiteY0" fmla="*/ 0 h 72710"/>
                <a:gd name="connsiteX1" fmla="*/ 10000 w 160139"/>
                <a:gd name="connsiteY1" fmla="*/ 62710 h 72710"/>
                <a:gd name="connsiteX2" fmla="*/ 28 w 160139"/>
                <a:gd name="connsiteY2" fmla="*/ 66996 h 72710"/>
                <a:gd name="connsiteX3" fmla="*/ 0 w 160139"/>
                <a:gd name="connsiteY3" fmla="*/ 66996 h 72710"/>
                <a:gd name="connsiteX4" fmla="*/ 0 w 160139"/>
                <a:gd name="connsiteY4" fmla="*/ 72710 h 72710"/>
                <a:gd name="connsiteX5" fmla="*/ 150190 w 160139"/>
                <a:gd name="connsiteY5" fmla="*/ 9643 h 72710"/>
                <a:gd name="connsiteX6" fmla="*/ 160139 w 160139"/>
                <a:gd name="connsiteY6" fmla="*/ 0 h 72710"/>
                <a:gd name="connsiteX0" fmla="*/ 160139 w 160167"/>
                <a:gd name="connsiteY0" fmla="*/ 0 h 72710"/>
                <a:gd name="connsiteX1" fmla="*/ 10000 w 160167"/>
                <a:gd name="connsiteY1" fmla="*/ 62710 h 72710"/>
                <a:gd name="connsiteX2" fmla="*/ 28 w 160167"/>
                <a:gd name="connsiteY2" fmla="*/ 66996 h 72710"/>
                <a:gd name="connsiteX3" fmla="*/ 0 w 160167"/>
                <a:gd name="connsiteY3" fmla="*/ 66996 h 72710"/>
                <a:gd name="connsiteX4" fmla="*/ 0 w 160167"/>
                <a:gd name="connsiteY4" fmla="*/ 72710 h 72710"/>
                <a:gd name="connsiteX5" fmla="*/ 160161 w 160167"/>
                <a:gd name="connsiteY5" fmla="*/ 5366 h 72710"/>
                <a:gd name="connsiteX6" fmla="*/ 160139 w 160167"/>
                <a:gd name="connsiteY6" fmla="*/ 0 h 72710"/>
                <a:gd name="connsiteX0" fmla="*/ 160139 w 160161"/>
                <a:gd name="connsiteY0" fmla="*/ 0 h 72710"/>
                <a:gd name="connsiteX1" fmla="*/ 10000 w 160161"/>
                <a:gd name="connsiteY1" fmla="*/ 62710 h 72710"/>
                <a:gd name="connsiteX2" fmla="*/ 28 w 160161"/>
                <a:gd name="connsiteY2" fmla="*/ 66996 h 72710"/>
                <a:gd name="connsiteX3" fmla="*/ 0 w 160161"/>
                <a:gd name="connsiteY3" fmla="*/ 66996 h 72710"/>
                <a:gd name="connsiteX4" fmla="*/ 0 w 160161"/>
                <a:gd name="connsiteY4" fmla="*/ 72710 h 72710"/>
                <a:gd name="connsiteX5" fmla="*/ 160161 w 160161"/>
                <a:gd name="connsiteY5" fmla="*/ 5366 h 72710"/>
                <a:gd name="connsiteX6" fmla="*/ 160139 w 160161"/>
                <a:gd name="connsiteY6" fmla="*/ 0 h 72710"/>
                <a:gd name="connsiteX0" fmla="*/ 160029 w 160161"/>
                <a:gd name="connsiteY0" fmla="*/ 0 h 72710"/>
                <a:gd name="connsiteX1" fmla="*/ 10000 w 160161"/>
                <a:gd name="connsiteY1" fmla="*/ 62710 h 72710"/>
                <a:gd name="connsiteX2" fmla="*/ 28 w 160161"/>
                <a:gd name="connsiteY2" fmla="*/ 66996 h 72710"/>
                <a:gd name="connsiteX3" fmla="*/ 0 w 160161"/>
                <a:gd name="connsiteY3" fmla="*/ 66996 h 72710"/>
                <a:gd name="connsiteX4" fmla="*/ 0 w 160161"/>
                <a:gd name="connsiteY4" fmla="*/ 72710 h 72710"/>
                <a:gd name="connsiteX5" fmla="*/ 160161 w 160161"/>
                <a:gd name="connsiteY5" fmla="*/ 5366 h 72710"/>
                <a:gd name="connsiteX6" fmla="*/ 160029 w 160161"/>
                <a:gd name="connsiteY6" fmla="*/ 0 h 72710"/>
                <a:gd name="connsiteX0" fmla="*/ 160029 w 160051"/>
                <a:gd name="connsiteY0" fmla="*/ 0 h 72710"/>
                <a:gd name="connsiteX1" fmla="*/ 10000 w 160051"/>
                <a:gd name="connsiteY1" fmla="*/ 62710 h 72710"/>
                <a:gd name="connsiteX2" fmla="*/ 28 w 160051"/>
                <a:gd name="connsiteY2" fmla="*/ 66996 h 72710"/>
                <a:gd name="connsiteX3" fmla="*/ 0 w 160051"/>
                <a:gd name="connsiteY3" fmla="*/ 66996 h 72710"/>
                <a:gd name="connsiteX4" fmla="*/ 0 w 160051"/>
                <a:gd name="connsiteY4" fmla="*/ 72710 h 72710"/>
                <a:gd name="connsiteX5" fmla="*/ 160051 w 160051"/>
                <a:gd name="connsiteY5" fmla="*/ 5366 h 72710"/>
                <a:gd name="connsiteX6" fmla="*/ 160029 w 160051"/>
                <a:gd name="connsiteY6" fmla="*/ 0 h 72710"/>
                <a:gd name="connsiteX0" fmla="*/ 160029 w 160051"/>
                <a:gd name="connsiteY0" fmla="*/ 0 h 72710"/>
                <a:gd name="connsiteX1" fmla="*/ 10000 w 160051"/>
                <a:gd name="connsiteY1" fmla="*/ 62710 h 72710"/>
                <a:gd name="connsiteX2" fmla="*/ 28 w 160051"/>
                <a:gd name="connsiteY2" fmla="*/ 66996 h 72710"/>
                <a:gd name="connsiteX3" fmla="*/ 0 w 160051"/>
                <a:gd name="connsiteY3" fmla="*/ 66996 h 72710"/>
                <a:gd name="connsiteX4" fmla="*/ 0 w 160051"/>
                <a:gd name="connsiteY4" fmla="*/ 72710 h 72710"/>
                <a:gd name="connsiteX5" fmla="*/ 160051 w 160051"/>
                <a:gd name="connsiteY5" fmla="*/ 5366 h 72710"/>
                <a:gd name="connsiteX6" fmla="*/ 160029 w 160051"/>
                <a:gd name="connsiteY6" fmla="*/ 0 h 72710"/>
                <a:gd name="connsiteX0" fmla="*/ 160029 w 160051"/>
                <a:gd name="connsiteY0" fmla="*/ 0 h 72710"/>
                <a:gd name="connsiteX1" fmla="*/ 10000 w 160051"/>
                <a:gd name="connsiteY1" fmla="*/ 62710 h 72710"/>
                <a:gd name="connsiteX2" fmla="*/ 28 w 160051"/>
                <a:gd name="connsiteY2" fmla="*/ 66996 h 72710"/>
                <a:gd name="connsiteX3" fmla="*/ 0 w 160051"/>
                <a:gd name="connsiteY3" fmla="*/ 66996 h 72710"/>
                <a:gd name="connsiteX4" fmla="*/ 0 w 160051"/>
                <a:gd name="connsiteY4" fmla="*/ 72710 h 72710"/>
                <a:gd name="connsiteX5" fmla="*/ 160051 w 160051"/>
                <a:gd name="connsiteY5" fmla="*/ 5366 h 72710"/>
                <a:gd name="connsiteX6" fmla="*/ 160029 w 160051"/>
                <a:gd name="connsiteY6" fmla="*/ 0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051" h="72710">
                  <a:moveTo>
                    <a:pt x="160029" y="0"/>
                  </a:moveTo>
                  <a:lnTo>
                    <a:pt x="10000" y="62710"/>
                  </a:lnTo>
                  <a:lnTo>
                    <a:pt x="28" y="66996"/>
                  </a:lnTo>
                  <a:lnTo>
                    <a:pt x="0" y="66996"/>
                  </a:lnTo>
                  <a:lnTo>
                    <a:pt x="0" y="72710"/>
                  </a:lnTo>
                  <a:lnTo>
                    <a:pt x="160051" y="5366"/>
                  </a:lnTo>
                  <a:cubicBezTo>
                    <a:pt x="160007" y="5448"/>
                    <a:pt x="160000" y="1789"/>
                    <a:pt x="16002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grpSp>
      <p:sp>
        <p:nvSpPr>
          <p:cNvPr id="72" name="Pfeil nach unten 9">
            <a:extLst>
              <a:ext uri="{FF2B5EF4-FFF2-40B4-BE49-F238E27FC236}">
                <a16:creationId xmlns:a16="http://schemas.microsoft.com/office/drawing/2014/main" id="{688854D5-4546-0C4A-85F3-0ECD3AF33C1E}"/>
              </a:ext>
            </a:extLst>
          </p:cNvPr>
          <p:cNvSpPr/>
          <p:nvPr/>
        </p:nvSpPr>
        <p:spPr bwMode="gray">
          <a:xfrm>
            <a:off x="8950996" y="3814340"/>
            <a:ext cx="853049" cy="680487"/>
          </a:xfrm>
          <a:prstGeom prst="downArrow">
            <a:avLst>
              <a:gd name="adj1" fmla="val 60797"/>
              <a:gd name="adj2" fmla="val 58917"/>
            </a:avLst>
          </a:prstGeom>
          <a:solidFill>
            <a:schemeClr val="accent2"/>
          </a:solidFill>
          <a:ln>
            <a:noFill/>
          </a:ln>
          <a:effectLst>
            <a:outerShdw blurRad="381000" sx="106000" sy="106000" algn="ctr" rotWithShape="0">
              <a:prstClr val="black">
                <a:alpha val="59000"/>
              </a:prstClr>
            </a:outerShdw>
          </a:effectLst>
          <a:scene3d>
            <a:camera prst="orthographicFront">
              <a:rot lat="889452" lon="16885378" rev="5607925"/>
            </a:camera>
            <a:lightRig rig="threePt" dir="t"/>
          </a:scene3d>
          <a:sp3d extrusionH="69850"/>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grpSp>
        <p:nvGrpSpPr>
          <p:cNvPr id="5" name="Group 4">
            <a:extLst>
              <a:ext uri="{FF2B5EF4-FFF2-40B4-BE49-F238E27FC236}">
                <a16:creationId xmlns:a16="http://schemas.microsoft.com/office/drawing/2014/main" id="{3CEDD86C-9388-7D47-BB88-476C13D2582C}"/>
              </a:ext>
            </a:extLst>
          </p:cNvPr>
          <p:cNvGrpSpPr/>
          <p:nvPr/>
        </p:nvGrpSpPr>
        <p:grpSpPr>
          <a:xfrm>
            <a:off x="8048758" y="3854216"/>
            <a:ext cx="937373" cy="552891"/>
            <a:chOff x="8048758" y="3759626"/>
            <a:chExt cx="937373" cy="552891"/>
          </a:xfrm>
        </p:grpSpPr>
        <p:sp>
          <p:nvSpPr>
            <p:cNvPr id="193" name="Freeform 14">
              <a:extLst>
                <a:ext uri="{FF2B5EF4-FFF2-40B4-BE49-F238E27FC236}">
                  <a16:creationId xmlns:a16="http://schemas.microsoft.com/office/drawing/2014/main" id="{90B2CD01-C630-D641-A9EE-81A4A537F38C}"/>
                </a:ext>
              </a:extLst>
            </p:cNvPr>
            <p:cNvSpPr>
              <a:spLocks/>
            </p:cNvSpPr>
            <p:nvPr/>
          </p:nvSpPr>
          <p:spPr bwMode="gray">
            <a:xfrm>
              <a:off x="8048758" y="3787906"/>
              <a:ext cx="414006" cy="524611"/>
            </a:xfrm>
            <a:custGeom>
              <a:avLst/>
              <a:gdLst>
                <a:gd name="T0" fmla="*/ 848 w 848"/>
                <a:gd name="T1" fmla="*/ 656 h 1280"/>
                <a:gd name="T2" fmla="*/ 0 w 848"/>
                <a:gd name="T3" fmla="*/ 0 h 1280"/>
                <a:gd name="T4" fmla="*/ 0 w 848"/>
                <a:gd name="T5" fmla="*/ 0 h 1280"/>
                <a:gd name="T6" fmla="*/ 0 w 848"/>
                <a:gd name="T7" fmla="*/ 621 h 1280"/>
                <a:gd name="T8" fmla="*/ 0 w 848"/>
                <a:gd name="T9" fmla="*/ 621 h 1280"/>
                <a:gd name="T10" fmla="*/ 848 w 848"/>
                <a:gd name="T11" fmla="*/ 1280 h 1280"/>
                <a:gd name="T12" fmla="*/ 848 w 848"/>
                <a:gd name="T13" fmla="*/ 1280 h 1280"/>
                <a:gd name="T14" fmla="*/ 848 w 848"/>
                <a:gd name="T15" fmla="*/ 656 h 1280"/>
                <a:gd name="T16" fmla="*/ 848 w 848"/>
                <a:gd name="T17" fmla="*/ 656 h 1280"/>
                <a:gd name="T18" fmla="*/ 848 w 848"/>
                <a:gd name="T19" fmla="*/ 656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8" h="1280">
                  <a:moveTo>
                    <a:pt x="848" y="656"/>
                  </a:moveTo>
                  <a:lnTo>
                    <a:pt x="0" y="0"/>
                  </a:lnTo>
                  <a:lnTo>
                    <a:pt x="0" y="0"/>
                  </a:lnTo>
                  <a:lnTo>
                    <a:pt x="0" y="621"/>
                  </a:lnTo>
                  <a:lnTo>
                    <a:pt x="0" y="621"/>
                  </a:lnTo>
                  <a:lnTo>
                    <a:pt x="848" y="1280"/>
                  </a:lnTo>
                  <a:lnTo>
                    <a:pt x="848" y="1280"/>
                  </a:lnTo>
                  <a:lnTo>
                    <a:pt x="848" y="656"/>
                  </a:lnTo>
                  <a:lnTo>
                    <a:pt x="848" y="656"/>
                  </a:lnTo>
                  <a:lnTo>
                    <a:pt x="848" y="656"/>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94" name="Freeform 16">
              <a:extLst>
                <a:ext uri="{FF2B5EF4-FFF2-40B4-BE49-F238E27FC236}">
                  <a16:creationId xmlns:a16="http://schemas.microsoft.com/office/drawing/2014/main" id="{9F63F6C8-2F5F-434C-96E9-81EB6409EE55}"/>
                </a:ext>
              </a:extLst>
            </p:cNvPr>
            <p:cNvSpPr>
              <a:spLocks/>
            </p:cNvSpPr>
            <p:nvPr/>
          </p:nvSpPr>
          <p:spPr bwMode="gray">
            <a:xfrm>
              <a:off x="8462764" y="4029719"/>
              <a:ext cx="523367" cy="282798"/>
            </a:xfrm>
            <a:custGeom>
              <a:avLst/>
              <a:gdLst>
                <a:gd name="T0" fmla="*/ 0 w 1072"/>
                <a:gd name="T1" fmla="*/ 690 h 690"/>
                <a:gd name="T2" fmla="*/ 1072 w 1072"/>
                <a:gd name="T3" fmla="*/ 621 h 690"/>
                <a:gd name="T4" fmla="*/ 1072 w 1072"/>
                <a:gd name="T5" fmla="*/ 0 h 690"/>
                <a:gd name="T6" fmla="*/ 0 w 1072"/>
                <a:gd name="T7" fmla="*/ 66 h 690"/>
                <a:gd name="T8" fmla="*/ 0 w 1072"/>
                <a:gd name="T9" fmla="*/ 690 h 690"/>
              </a:gdLst>
              <a:ahLst/>
              <a:cxnLst>
                <a:cxn ang="0">
                  <a:pos x="T0" y="T1"/>
                </a:cxn>
                <a:cxn ang="0">
                  <a:pos x="T2" y="T3"/>
                </a:cxn>
                <a:cxn ang="0">
                  <a:pos x="T4" y="T5"/>
                </a:cxn>
                <a:cxn ang="0">
                  <a:pos x="T6" y="T7"/>
                </a:cxn>
                <a:cxn ang="0">
                  <a:pos x="T8" y="T9"/>
                </a:cxn>
              </a:cxnLst>
              <a:rect l="0" t="0" r="r" b="b"/>
              <a:pathLst>
                <a:path w="1072" h="690">
                  <a:moveTo>
                    <a:pt x="0" y="690"/>
                  </a:moveTo>
                  <a:lnTo>
                    <a:pt x="1072" y="621"/>
                  </a:lnTo>
                  <a:lnTo>
                    <a:pt x="1072" y="0"/>
                  </a:lnTo>
                  <a:lnTo>
                    <a:pt x="0" y="66"/>
                  </a:lnTo>
                  <a:lnTo>
                    <a:pt x="0" y="69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95" name="Freeform 17">
              <a:extLst>
                <a:ext uri="{FF2B5EF4-FFF2-40B4-BE49-F238E27FC236}">
                  <a16:creationId xmlns:a16="http://schemas.microsoft.com/office/drawing/2014/main" id="{DDDF10D4-3F2C-F946-A6A2-DED5EA949BA1}"/>
                </a:ext>
              </a:extLst>
            </p:cNvPr>
            <p:cNvSpPr>
              <a:spLocks/>
            </p:cNvSpPr>
            <p:nvPr/>
          </p:nvSpPr>
          <p:spPr bwMode="gray">
            <a:xfrm>
              <a:off x="8048758" y="3759626"/>
              <a:ext cx="937373" cy="297143"/>
            </a:xfrm>
            <a:custGeom>
              <a:avLst/>
              <a:gdLst>
                <a:gd name="T0" fmla="*/ 1070 w 1920"/>
                <a:gd name="T1" fmla="*/ 0 h 725"/>
                <a:gd name="T2" fmla="*/ 0 w 1920"/>
                <a:gd name="T3" fmla="*/ 69 h 725"/>
                <a:gd name="T4" fmla="*/ 848 w 1920"/>
                <a:gd name="T5" fmla="*/ 725 h 725"/>
                <a:gd name="T6" fmla="*/ 848 w 1920"/>
                <a:gd name="T7" fmla="*/ 725 h 725"/>
                <a:gd name="T8" fmla="*/ 848 w 1920"/>
                <a:gd name="T9" fmla="*/ 725 h 725"/>
                <a:gd name="T10" fmla="*/ 1920 w 1920"/>
                <a:gd name="T11" fmla="*/ 659 h 725"/>
                <a:gd name="T12" fmla="*/ 1920 w 1920"/>
                <a:gd name="T13" fmla="*/ 659 h 725"/>
                <a:gd name="T14" fmla="*/ 1070 w 1920"/>
                <a:gd name="T15" fmla="*/ 0 h 7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0" h="725">
                  <a:moveTo>
                    <a:pt x="1070" y="0"/>
                  </a:moveTo>
                  <a:lnTo>
                    <a:pt x="0" y="69"/>
                  </a:lnTo>
                  <a:lnTo>
                    <a:pt x="848" y="725"/>
                  </a:lnTo>
                  <a:lnTo>
                    <a:pt x="848" y="725"/>
                  </a:lnTo>
                  <a:lnTo>
                    <a:pt x="848" y="725"/>
                  </a:lnTo>
                  <a:lnTo>
                    <a:pt x="1920" y="659"/>
                  </a:lnTo>
                  <a:lnTo>
                    <a:pt x="1920" y="659"/>
                  </a:lnTo>
                  <a:lnTo>
                    <a:pt x="107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grpSp>
      <p:sp>
        <p:nvSpPr>
          <p:cNvPr id="75" name="Pfeil nach unten 12">
            <a:extLst>
              <a:ext uri="{FF2B5EF4-FFF2-40B4-BE49-F238E27FC236}">
                <a16:creationId xmlns:a16="http://schemas.microsoft.com/office/drawing/2014/main" id="{B5D7107D-974E-5F47-A465-9D92F2B24EB4}"/>
              </a:ext>
            </a:extLst>
          </p:cNvPr>
          <p:cNvSpPr/>
          <p:nvPr/>
        </p:nvSpPr>
        <p:spPr bwMode="gray">
          <a:xfrm>
            <a:off x="2186955" y="4176494"/>
            <a:ext cx="853049" cy="680487"/>
          </a:xfrm>
          <a:prstGeom prst="downArrow">
            <a:avLst>
              <a:gd name="adj1" fmla="val 60797"/>
              <a:gd name="adj2" fmla="val 58917"/>
            </a:avLst>
          </a:prstGeom>
          <a:solidFill>
            <a:schemeClr val="accent2"/>
          </a:solidFill>
          <a:ln>
            <a:noFill/>
          </a:ln>
          <a:effectLst>
            <a:outerShdw blurRad="381000" sx="106000" sy="106000" algn="ctr" rotWithShape="0">
              <a:prstClr val="black">
                <a:alpha val="59000"/>
              </a:prstClr>
            </a:outerShdw>
          </a:effectLst>
          <a:scene3d>
            <a:camera prst="orthographicFront">
              <a:rot lat="889452" lon="16885378" rev="5607925"/>
            </a:camera>
            <a:lightRig rig="threePt" dir="t"/>
          </a:scene3d>
          <a:sp3d extrusionH="69850" prstMaterial="plastic"/>
        </p:spPr>
        <p:txBody>
          <a:bodyPr vert="horz" wrap="square" lIns="91440" tIns="45720" rIns="91440" bIns="45720" numCol="1" anchor="t" anchorCtr="0" compatLnSpc="1">
            <a:prstTxWarp prst="textNoShape">
              <a:avLst/>
            </a:prstTxWarp>
          </a:bodyPr>
          <a:lstStyle/>
          <a:p>
            <a:r>
              <a:rPr lang="en-US" sz="1200">
                <a:latin typeface="Century Gothic" panose="020B0502020202020204" pitchFamily="34" charset="0"/>
              </a:rPr>
              <a:t> </a:t>
            </a:r>
          </a:p>
        </p:txBody>
      </p:sp>
      <p:sp>
        <p:nvSpPr>
          <p:cNvPr id="76" name="Pfeil nach unten 13">
            <a:extLst>
              <a:ext uri="{FF2B5EF4-FFF2-40B4-BE49-F238E27FC236}">
                <a16:creationId xmlns:a16="http://schemas.microsoft.com/office/drawing/2014/main" id="{3D3FB9EA-4C41-6543-B315-6C70C6A12138}"/>
              </a:ext>
            </a:extLst>
          </p:cNvPr>
          <p:cNvSpPr/>
          <p:nvPr/>
        </p:nvSpPr>
        <p:spPr bwMode="gray">
          <a:xfrm>
            <a:off x="3820509" y="4087474"/>
            <a:ext cx="853049" cy="680487"/>
          </a:xfrm>
          <a:prstGeom prst="downArrow">
            <a:avLst>
              <a:gd name="adj1" fmla="val 60797"/>
              <a:gd name="adj2" fmla="val 58917"/>
            </a:avLst>
          </a:prstGeom>
          <a:solidFill>
            <a:schemeClr val="accent2"/>
          </a:solidFill>
          <a:ln>
            <a:noFill/>
          </a:ln>
          <a:effectLst>
            <a:outerShdw blurRad="381000" sx="106000" sy="106000" algn="ctr" rotWithShape="0">
              <a:prstClr val="black">
                <a:alpha val="59000"/>
              </a:prstClr>
            </a:outerShdw>
          </a:effectLst>
          <a:scene3d>
            <a:camera prst="orthographicFront">
              <a:rot lat="889452" lon="16885378" rev="5607925"/>
            </a:camera>
            <a:lightRig rig="threePt" dir="t"/>
          </a:scene3d>
          <a:sp3d extrusionH="69850" prstMaterial="plastic"/>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grpSp>
        <p:nvGrpSpPr>
          <p:cNvPr id="3" name="Group 2">
            <a:extLst>
              <a:ext uri="{FF2B5EF4-FFF2-40B4-BE49-F238E27FC236}">
                <a16:creationId xmlns:a16="http://schemas.microsoft.com/office/drawing/2014/main" id="{793C3449-3A66-5242-9C58-BB3CB742DC6F}"/>
              </a:ext>
            </a:extLst>
          </p:cNvPr>
          <p:cNvGrpSpPr/>
          <p:nvPr/>
        </p:nvGrpSpPr>
        <p:grpSpPr>
          <a:xfrm>
            <a:off x="2839691" y="3695607"/>
            <a:ext cx="939262" cy="982473"/>
            <a:chOff x="2839691" y="3601017"/>
            <a:chExt cx="939262" cy="982473"/>
          </a:xfrm>
        </p:grpSpPr>
        <p:sp>
          <p:nvSpPr>
            <p:cNvPr id="121" name="Freeform 20">
              <a:extLst>
                <a:ext uri="{FF2B5EF4-FFF2-40B4-BE49-F238E27FC236}">
                  <a16:creationId xmlns:a16="http://schemas.microsoft.com/office/drawing/2014/main" id="{86C3CA1B-3DF3-AC40-87DC-163E1F6114E5}"/>
                </a:ext>
              </a:extLst>
            </p:cNvPr>
            <p:cNvSpPr>
              <a:spLocks/>
            </p:cNvSpPr>
            <p:nvPr/>
          </p:nvSpPr>
          <p:spPr bwMode="gray">
            <a:xfrm>
              <a:off x="2841093" y="4248641"/>
              <a:ext cx="937860" cy="297143"/>
            </a:xfrm>
            <a:custGeom>
              <a:avLst/>
              <a:gdLst>
                <a:gd name="T0" fmla="*/ 1073 w 1921"/>
                <a:gd name="T1" fmla="*/ 0 h 725"/>
                <a:gd name="T2" fmla="*/ 0 w 1921"/>
                <a:gd name="T3" fmla="*/ 66 h 725"/>
                <a:gd name="T4" fmla="*/ 848 w 1921"/>
                <a:gd name="T5" fmla="*/ 722 h 725"/>
                <a:gd name="T6" fmla="*/ 851 w 1921"/>
                <a:gd name="T7" fmla="*/ 725 h 725"/>
                <a:gd name="T8" fmla="*/ 1921 w 1921"/>
                <a:gd name="T9" fmla="*/ 656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6"/>
                  </a:lnTo>
                  <a:lnTo>
                    <a:pt x="848" y="722"/>
                  </a:lnTo>
                  <a:lnTo>
                    <a:pt x="851" y="725"/>
                  </a:lnTo>
                  <a:lnTo>
                    <a:pt x="1921" y="656"/>
                  </a:lnTo>
                  <a:lnTo>
                    <a:pt x="1073"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2" name="Freeform 24">
              <a:extLst>
                <a:ext uri="{FF2B5EF4-FFF2-40B4-BE49-F238E27FC236}">
                  <a16:creationId xmlns:a16="http://schemas.microsoft.com/office/drawing/2014/main" id="{E25C4E60-68B9-F149-94D7-1FF3577D1BE4}"/>
                </a:ext>
              </a:extLst>
            </p:cNvPr>
            <p:cNvSpPr>
              <a:spLocks/>
            </p:cNvSpPr>
            <p:nvPr/>
          </p:nvSpPr>
          <p:spPr bwMode="gray">
            <a:xfrm>
              <a:off x="3255099" y="4517504"/>
              <a:ext cx="523854" cy="65986"/>
            </a:xfrm>
            <a:custGeom>
              <a:avLst/>
              <a:gdLst>
                <a:gd name="T0" fmla="*/ 1073 w 1073"/>
                <a:gd name="T1" fmla="*/ 0 h 161"/>
                <a:gd name="T2" fmla="*/ 1073 w 1073"/>
                <a:gd name="T3" fmla="*/ 0 h 161"/>
                <a:gd name="T4" fmla="*/ 3 w 1073"/>
                <a:gd name="T5" fmla="*/ 69 h 161"/>
                <a:gd name="T6" fmla="*/ 0 w 1073"/>
                <a:gd name="T7" fmla="*/ 69 h 161"/>
                <a:gd name="T8" fmla="*/ 0 w 1073"/>
                <a:gd name="T9" fmla="*/ 161 h 161"/>
                <a:gd name="T10" fmla="*/ 1073 w 1073"/>
                <a:gd name="T11" fmla="*/ 95 h 161"/>
                <a:gd name="T12" fmla="*/ 1073 w 1073"/>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1073" h="161">
                  <a:moveTo>
                    <a:pt x="1073" y="0"/>
                  </a:moveTo>
                  <a:lnTo>
                    <a:pt x="1073" y="0"/>
                  </a:lnTo>
                  <a:lnTo>
                    <a:pt x="3" y="69"/>
                  </a:lnTo>
                  <a:lnTo>
                    <a:pt x="0" y="69"/>
                  </a:lnTo>
                  <a:lnTo>
                    <a:pt x="0" y="161"/>
                  </a:lnTo>
                  <a:lnTo>
                    <a:pt x="1073" y="95"/>
                  </a:lnTo>
                  <a:lnTo>
                    <a:pt x="107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3" name="Freeform 25">
              <a:extLst>
                <a:ext uri="{FF2B5EF4-FFF2-40B4-BE49-F238E27FC236}">
                  <a16:creationId xmlns:a16="http://schemas.microsoft.com/office/drawing/2014/main" id="{117334FB-9976-F04E-A1B3-D9881D55817F}"/>
                </a:ext>
              </a:extLst>
            </p:cNvPr>
            <p:cNvSpPr>
              <a:spLocks/>
            </p:cNvSpPr>
            <p:nvPr/>
          </p:nvSpPr>
          <p:spPr bwMode="gray">
            <a:xfrm>
              <a:off x="2841093" y="4275691"/>
              <a:ext cx="414006" cy="307799"/>
            </a:xfrm>
            <a:custGeom>
              <a:avLst/>
              <a:gdLst>
                <a:gd name="T0" fmla="*/ 848 w 848"/>
                <a:gd name="T1" fmla="*/ 659 h 751"/>
                <a:gd name="T2" fmla="*/ 848 w 848"/>
                <a:gd name="T3" fmla="*/ 656 h 751"/>
                <a:gd name="T4" fmla="*/ 0 w 848"/>
                <a:gd name="T5" fmla="*/ 0 h 751"/>
                <a:gd name="T6" fmla="*/ 0 w 848"/>
                <a:gd name="T7" fmla="*/ 0 h 751"/>
                <a:gd name="T8" fmla="*/ 0 w 848"/>
                <a:gd name="T9" fmla="*/ 94 h 751"/>
                <a:gd name="T10" fmla="*/ 848 w 848"/>
                <a:gd name="T11" fmla="*/ 751 h 751"/>
                <a:gd name="T12" fmla="*/ 848 w 848"/>
                <a:gd name="T13" fmla="*/ 659 h 751"/>
              </a:gdLst>
              <a:ahLst/>
              <a:cxnLst>
                <a:cxn ang="0">
                  <a:pos x="T0" y="T1"/>
                </a:cxn>
                <a:cxn ang="0">
                  <a:pos x="T2" y="T3"/>
                </a:cxn>
                <a:cxn ang="0">
                  <a:pos x="T4" y="T5"/>
                </a:cxn>
                <a:cxn ang="0">
                  <a:pos x="T6" y="T7"/>
                </a:cxn>
                <a:cxn ang="0">
                  <a:pos x="T8" y="T9"/>
                </a:cxn>
                <a:cxn ang="0">
                  <a:pos x="T10" y="T11"/>
                </a:cxn>
                <a:cxn ang="0">
                  <a:pos x="T12" y="T13"/>
                </a:cxn>
              </a:cxnLst>
              <a:rect l="0" t="0" r="r" b="b"/>
              <a:pathLst>
                <a:path w="848" h="751">
                  <a:moveTo>
                    <a:pt x="848" y="659"/>
                  </a:moveTo>
                  <a:lnTo>
                    <a:pt x="848" y="656"/>
                  </a:lnTo>
                  <a:lnTo>
                    <a:pt x="0" y="0"/>
                  </a:lnTo>
                  <a:lnTo>
                    <a:pt x="0" y="0"/>
                  </a:lnTo>
                  <a:lnTo>
                    <a:pt x="0" y="94"/>
                  </a:lnTo>
                  <a:lnTo>
                    <a:pt x="848" y="751"/>
                  </a:lnTo>
                  <a:lnTo>
                    <a:pt x="848" y="6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4" name="Freeform 26">
              <a:extLst>
                <a:ext uri="{FF2B5EF4-FFF2-40B4-BE49-F238E27FC236}">
                  <a16:creationId xmlns:a16="http://schemas.microsoft.com/office/drawing/2014/main" id="{E4B94E43-4153-0B47-91D4-ADE5F03FBA81}"/>
                </a:ext>
              </a:extLst>
            </p:cNvPr>
            <p:cNvSpPr>
              <a:spLocks/>
            </p:cNvSpPr>
            <p:nvPr/>
          </p:nvSpPr>
          <p:spPr bwMode="gray">
            <a:xfrm>
              <a:off x="2841093" y="4176097"/>
              <a:ext cx="937860" cy="297143"/>
            </a:xfrm>
            <a:custGeom>
              <a:avLst/>
              <a:gdLst>
                <a:gd name="T0" fmla="*/ 1073 w 1921"/>
                <a:gd name="T1" fmla="*/ 0 h 725"/>
                <a:gd name="T2" fmla="*/ 0 w 1921"/>
                <a:gd name="T3" fmla="*/ 68 h 725"/>
                <a:gd name="T4" fmla="*/ 848 w 1921"/>
                <a:gd name="T5" fmla="*/ 725 h 725"/>
                <a:gd name="T6" fmla="*/ 851 w 1921"/>
                <a:gd name="T7" fmla="*/ 725 h 725"/>
                <a:gd name="T8" fmla="*/ 1921 w 1921"/>
                <a:gd name="T9" fmla="*/ 659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8"/>
                  </a:lnTo>
                  <a:lnTo>
                    <a:pt x="848" y="725"/>
                  </a:lnTo>
                  <a:lnTo>
                    <a:pt x="851" y="725"/>
                  </a:lnTo>
                  <a:lnTo>
                    <a:pt x="1921" y="659"/>
                  </a:lnTo>
                  <a:lnTo>
                    <a:pt x="1073"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5" name="Freeform 30">
              <a:extLst>
                <a:ext uri="{FF2B5EF4-FFF2-40B4-BE49-F238E27FC236}">
                  <a16:creationId xmlns:a16="http://schemas.microsoft.com/office/drawing/2014/main" id="{D45FBD32-ABAF-EB40-9B12-2EB23D137A9A}"/>
                </a:ext>
              </a:extLst>
            </p:cNvPr>
            <p:cNvSpPr>
              <a:spLocks/>
            </p:cNvSpPr>
            <p:nvPr/>
          </p:nvSpPr>
          <p:spPr bwMode="gray">
            <a:xfrm>
              <a:off x="3255099" y="4446189"/>
              <a:ext cx="523854" cy="65576"/>
            </a:xfrm>
            <a:custGeom>
              <a:avLst/>
              <a:gdLst>
                <a:gd name="T0" fmla="*/ 1073 w 1073"/>
                <a:gd name="T1" fmla="*/ 0 h 160"/>
                <a:gd name="T2" fmla="*/ 1073 w 1073"/>
                <a:gd name="T3" fmla="*/ 0 h 160"/>
                <a:gd name="T4" fmla="*/ 3 w 1073"/>
                <a:gd name="T5" fmla="*/ 66 h 160"/>
                <a:gd name="T6" fmla="*/ 0 w 1073"/>
                <a:gd name="T7" fmla="*/ 66 h 160"/>
                <a:gd name="T8" fmla="*/ 0 w 1073"/>
                <a:gd name="T9" fmla="*/ 160 h 160"/>
                <a:gd name="T10" fmla="*/ 1073 w 1073"/>
                <a:gd name="T11" fmla="*/ 94 h 160"/>
                <a:gd name="T12" fmla="*/ 1073 w 1073"/>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073" h="160">
                  <a:moveTo>
                    <a:pt x="1073" y="0"/>
                  </a:moveTo>
                  <a:lnTo>
                    <a:pt x="1073" y="0"/>
                  </a:lnTo>
                  <a:lnTo>
                    <a:pt x="3" y="66"/>
                  </a:lnTo>
                  <a:lnTo>
                    <a:pt x="0" y="66"/>
                  </a:lnTo>
                  <a:lnTo>
                    <a:pt x="0" y="160"/>
                  </a:lnTo>
                  <a:lnTo>
                    <a:pt x="1073" y="94"/>
                  </a:lnTo>
                  <a:lnTo>
                    <a:pt x="107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6" name="Freeform 31">
              <a:extLst>
                <a:ext uri="{FF2B5EF4-FFF2-40B4-BE49-F238E27FC236}">
                  <a16:creationId xmlns:a16="http://schemas.microsoft.com/office/drawing/2014/main" id="{8AA989CE-52B6-1E4E-BF40-E25F6E070FEE}"/>
                </a:ext>
              </a:extLst>
            </p:cNvPr>
            <p:cNvSpPr>
              <a:spLocks/>
            </p:cNvSpPr>
            <p:nvPr/>
          </p:nvSpPr>
          <p:spPr bwMode="gray">
            <a:xfrm>
              <a:off x="2841093" y="4203967"/>
              <a:ext cx="414006" cy="307799"/>
            </a:xfrm>
            <a:custGeom>
              <a:avLst/>
              <a:gdLst>
                <a:gd name="T0" fmla="*/ 848 w 848"/>
                <a:gd name="T1" fmla="*/ 657 h 751"/>
                <a:gd name="T2" fmla="*/ 848 w 848"/>
                <a:gd name="T3" fmla="*/ 657 h 751"/>
                <a:gd name="T4" fmla="*/ 0 w 848"/>
                <a:gd name="T5" fmla="*/ 0 h 751"/>
                <a:gd name="T6" fmla="*/ 0 w 848"/>
                <a:gd name="T7" fmla="*/ 0 h 751"/>
                <a:gd name="T8" fmla="*/ 0 w 848"/>
                <a:gd name="T9" fmla="*/ 92 h 751"/>
                <a:gd name="T10" fmla="*/ 848 w 848"/>
                <a:gd name="T11" fmla="*/ 751 h 751"/>
                <a:gd name="T12" fmla="*/ 848 w 848"/>
                <a:gd name="T13" fmla="*/ 657 h 751"/>
              </a:gdLst>
              <a:ahLst/>
              <a:cxnLst>
                <a:cxn ang="0">
                  <a:pos x="T0" y="T1"/>
                </a:cxn>
                <a:cxn ang="0">
                  <a:pos x="T2" y="T3"/>
                </a:cxn>
                <a:cxn ang="0">
                  <a:pos x="T4" y="T5"/>
                </a:cxn>
                <a:cxn ang="0">
                  <a:pos x="T6" y="T7"/>
                </a:cxn>
                <a:cxn ang="0">
                  <a:pos x="T8" y="T9"/>
                </a:cxn>
                <a:cxn ang="0">
                  <a:pos x="T10" y="T11"/>
                </a:cxn>
                <a:cxn ang="0">
                  <a:pos x="T12" y="T13"/>
                </a:cxn>
              </a:cxnLst>
              <a:rect l="0" t="0" r="r" b="b"/>
              <a:pathLst>
                <a:path w="848" h="751">
                  <a:moveTo>
                    <a:pt x="848" y="657"/>
                  </a:moveTo>
                  <a:lnTo>
                    <a:pt x="848" y="657"/>
                  </a:lnTo>
                  <a:lnTo>
                    <a:pt x="0" y="0"/>
                  </a:lnTo>
                  <a:lnTo>
                    <a:pt x="0" y="0"/>
                  </a:lnTo>
                  <a:lnTo>
                    <a:pt x="0" y="92"/>
                  </a:lnTo>
                  <a:lnTo>
                    <a:pt x="848" y="751"/>
                  </a:lnTo>
                  <a:lnTo>
                    <a:pt x="848" y="6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7" name="Freeform 32">
              <a:extLst>
                <a:ext uri="{FF2B5EF4-FFF2-40B4-BE49-F238E27FC236}">
                  <a16:creationId xmlns:a16="http://schemas.microsoft.com/office/drawing/2014/main" id="{B04036C1-E7F7-7346-938A-579C48542261}"/>
                </a:ext>
              </a:extLst>
            </p:cNvPr>
            <p:cNvSpPr>
              <a:spLocks/>
            </p:cNvSpPr>
            <p:nvPr/>
          </p:nvSpPr>
          <p:spPr bwMode="gray">
            <a:xfrm>
              <a:off x="2841093" y="4104373"/>
              <a:ext cx="937860" cy="297143"/>
            </a:xfrm>
            <a:custGeom>
              <a:avLst/>
              <a:gdLst>
                <a:gd name="T0" fmla="*/ 1073 w 1921"/>
                <a:gd name="T1" fmla="*/ 0 h 725"/>
                <a:gd name="T2" fmla="*/ 0 w 1921"/>
                <a:gd name="T3" fmla="*/ 66 h 725"/>
                <a:gd name="T4" fmla="*/ 848 w 1921"/>
                <a:gd name="T5" fmla="*/ 725 h 725"/>
                <a:gd name="T6" fmla="*/ 851 w 1921"/>
                <a:gd name="T7" fmla="*/ 725 h 725"/>
                <a:gd name="T8" fmla="*/ 1921 w 1921"/>
                <a:gd name="T9" fmla="*/ 659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6"/>
                  </a:lnTo>
                  <a:lnTo>
                    <a:pt x="848" y="725"/>
                  </a:lnTo>
                  <a:lnTo>
                    <a:pt x="851" y="725"/>
                  </a:lnTo>
                  <a:lnTo>
                    <a:pt x="1921" y="659"/>
                  </a:lnTo>
                  <a:lnTo>
                    <a:pt x="1073"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8" name="Freeform 36">
              <a:extLst>
                <a:ext uri="{FF2B5EF4-FFF2-40B4-BE49-F238E27FC236}">
                  <a16:creationId xmlns:a16="http://schemas.microsoft.com/office/drawing/2014/main" id="{4148514A-B365-904B-9B1A-CF3817AF5602}"/>
                </a:ext>
              </a:extLst>
            </p:cNvPr>
            <p:cNvSpPr>
              <a:spLocks/>
            </p:cNvSpPr>
            <p:nvPr/>
          </p:nvSpPr>
          <p:spPr bwMode="gray">
            <a:xfrm>
              <a:off x="3255099" y="4374465"/>
              <a:ext cx="523854" cy="65576"/>
            </a:xfrm>
            <a:custGeom>
              <a:avLst/>
              <a:gdLst>
                <a:gd name="T0" fmla="*/ 1073 w 1073"/>
                <a:gd name="T1" fmla="*/ 0 h 160"/>
                <a:gd name="T2" fmla="*/ 1073 w 1073"/>
                <a:gd name="T3" fmla="*/ 0 h 160"/>
                <a:gd name="T4" fmla="*/ 3 w 1073"/>
                <a:gd name="T5" fmla="*/ 66 h 160"/>
                <a:gd name="T6" fmla="*/ 0 w 1073"/>
                <a:gd name="T7" fmla="*/ 66 h 160"/>
                <a:gd name="T8" fmla="*/ 0 w 1073"/>
                <a:gd name="T9" fmla="*/ 160 h 160"/>
                <a:gd name="T10" fmla="*/ 1073 w 1073"/>
                <a:gd name="T11" fmla="*/ 92 h 160"/>
                <a:gd name="T12" fmla="*/ 1073 w 1073"/>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073" h="160">
                  <a:moveTo>
                    <a:pt x="1073" y="0"/>
                  </a:moveTo>
                  <a:lnTo>
                    <a:pt x="1073" y="0"/>
                  </a:lnTo>
                  <a:lnTo>
                    <a:pt x="3" y="66"/>
                  </a:lnTo>
                  <a:lnTo>
                    <a:pt x="0" y="66"/>
                  </a:lnTo>
                  <a:lnTo>
                    <a:pt x="0" y="160"/>
                  </a:lnTo>
                  <a:lnTo>
                    <a:pt x="1073" y="92"/>
                  </a:lnTo>
                  <a:lnTo>
                    <a:pt x="107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9" name="Freeform 37">
              <a:extLst>
                <a:ext uri="{FF2B5EF4-FFF2-40B4-BE49-F238E27FC236}">
                  <a16:creationId xmlns:a16="http://schemas.microsoft.com/office/drawing/2014/main" id="{28B4F80C-720D-0343-86C3-D3EA0A9AE8A9}"/>
                </a:ext>
              </a:extLst>
            </p:cNvPr>
            <p:cNvSpPr>
              <a:spLocks/>
            </p:cNvSpPr>
            <p:nvPr/>
          </p:nvSpPr>
          <p:spPr bwMode="gray">
            <a:xfrm>
              <a:off x="2841093" y="4131423"/>
              <a:ext cx="414006" cy="308619"/>
            </a:xfrm>
            <a:custGeom>
              <a:avLst/>
              <a:gdLst>
                <a:gd name="T0" fmla="*/ 848 w 848"/>
                <a:gd name="T1" fmla="*/ 659 h 753"/>
                <a:gd name="T2" fmla="*/ 848 w 848"/>
                <a:gd name="T3" fmla="*/ 659 h 753"/>
                <a:gd name="T4" fmla="*/ 0 w 848"/>
                <a:gd name="T5" fmla="*/ 0 h 753"/>
                <a:gd name="T6" fmla="*/ 0 w 848"/>
                <a:gd name="T7" fmla="*/ 2 h 753"/>
                <a:gd name="T8" fmla="*/ 0 w 848"/>
                <a:gd name="T9" fmla="*/ 94 h 753"/>
                <a:gd name="T10" fmla="*/ 848 w 848"/>
                <a:gd name="T11" fmla="*/ 753 h 753"/>
                <a:gd name="T12" fmla="*/ 848 w 848"/>
                <a:gd name="T13" fmla="*/ 659 h 753"/>
              </a:gdLst>
              <a:ahLst/>
              <a:cxnLst>
                <a:cxn ang="0">
                  <a:pos x="T0" y="T1"/>
                </a:cxn>
                <a:cxn ang="0">
                  <a:pos x="T2" y="T3"/>
                </a:cxn>
                <a:cxn ang="0">
                  <a:pos x="T4" y="T5"/>
                </a:cxn>
                <a:cxn ang="0">
                  <a:pos x="T6" y="T7"/>
                </a:cxn>
                <a:cxn ang="0">
                  <a:pos x="T8" y="T9"/>
                </a:cxn>
                <a:cxn ang="0">
                  <a:pos x="T10" y="T11"/>
                </a:cxn>
                <a:cxn ang="0">
                  <a:pos x="T12" y="T13"/>
                </a:cxn>
              </a:cxnLst>
              <a:rect l="0" t="0" r="r" b="b"/>
              <a:pathLst>
                <a:path w="848" h="753">
                  <a:moveTo>
                    <a:pt x="848" y="659"/>
                  </a:moveTo>
                  <a:lnTo>
                    <a:pt x="848" y="659"/>
                  </a:lnTo>
                  <a:lnTo>
                    <a:pt x="0" y="0"/>
                  </a:lnTo>
                  <a:lnTo>
                    <a:pt x="0" y="2"/>
                  </a:lnTo>
                  <a:lnTo>
                    <a:pt x="0" y="94"/>
                  </a:lnTo>
                  <a:lnTo>
                    <a:pt x="848" y="753"/>
                  </a:lnTo>
                  <a:lnTo>
                    <a:pt x="848" y="6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30" name="Freeform 38">
              <a:extLst>
                <a:ext uri="{FF2B5EF4-FFF2-40B4-BE49-F238E27FC236}">
                  <a16:creationId xmlns:a16="http://schemas.microsoft.com/office/drawing/2014/main" id="{7312C412-0E5D-CA42-AE2F-A1D06CECC7BD}"/>
                </a:ext>
              </a:extLst>
            </p:cNvPr>
            <p:cNvSpPr>
              <a:spLocks/>
            </p:cNvSpPr>
            <p:nvPr/>
          </p:nvSpPr>
          <p:spPr bwMode="gray">
            <a:xfrm>
              <a:off x="2841093" y="4032649"/>
              <a:ext cx="937860" cy="297143"/>
            </a:xfrm>
            <a:custGeom>
              <a:avLst/>
              <a:gdLst>
                <a:gd name="T0" fmla="*/ 1073 w 1921"/>
                <a:gd name="T1" fmla="*/ 0 h 725"/>
                <a:gd name="T2" fmla="*/ 0 w 1921"/>
                <a:gd name="T3" fmla="*/ 66 h 725"/>
                <a:gd name="T4" fmla="*/ 848 w 1921"/>
                <a:gd name="T5" fmla="*/ 723 h 725"/>
                <a:gd name="T6" fmla="*/ 851 w 1921"/>
                <a:gd name="T7" fmla="*/ 725 h 725"/>
                <a:gd name="T8" fmla="*/ 1921 w 1921"/>
                <a:gd name="T9" fmla="*/ 657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6"/>
                  </a:lnTo>
                  <a:lnTo>
                    <a:pt x="848" y="723"/>
                  </a:lnTo>
                  <a:lnTo>
                    <a:pt x="851" y="725"/>
                  </a:lnTo>
                  <a:lnTo>
                    <a:pt x="1921" y="657"/>
                  </a:lnTo>
                  <a:lnTo>
                    <a:pt x="1073"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31" name="Freeform 42">
              <a:extLst>
                <a:ext uri="{FF2B5EF4-FFF2-40B4-BE49-F238E27FC236}">
                  <a16:creationId xmlns:a16="http://schemas.microsoft.com/office/drawing/2014/main" id="{8CEBAE38-DEC3-8B48-A964-9AB809AFD931}"/>
                </a:ext>
              </a:extLst>
            </p:cNvPr>
            <p:cNvSpPr>
              <a:spLocks/>
            </p:cNvSpPr>
            <p:nvPr/>
          </p:nvSpPr>
          <p:spPr bwMode="gray">
            <a:xfrm>
              <a:off x="3255099" y="4301922"/>
              <a:ext cx="523854" cy="65576"/>
            </a:xfrm>
            <a:custGeom>
              <a:avLst/>
              <a:gdLst>
                <a:gd name="T0" fmla="*/ 1073 w 1073"/>
                <a:gd name="T1" fmla="*/ 0 h 160"/>
                <a:gd name="T2" fmla="*/ 1073 w 1073"/>
                <a:gd name="T3" fmla="*/ 0 h 160"/>
                <a:gd name="T4" fmla="*/ 3 w 1073"/>
                <a:gd name="T5" fmla="*/ 68 h 160"/>
                <a:gd name="T6" fmla="*/ 0 w 1073"/>
                <a:gd name="T7" fmla="*/ 68 h 160"/>
                <a:gd name="T8" fmla="*/ 0 w 1073"/>
                <a:gd name="T9" fmla="*/ 160 h 160"/>
                <a:gd name="T10" fmla="*/ 1073 w 1073"/>
                <a:gd name="T11" fmla="*/ 94 h 160"/>
                <a:gd name="T12" fmla="*/ 1073 w 1073"/>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073" h="160">
                  <a:moveTo>
                    <a:pt x="1073" y="0"/>
                  </a:moveTo>
                  <a:lnTo>
                    <a:pt x="1073" y="0"/>
                  </a:lnTo>
                  <a:lnTo>
                    <a:pt x="3" y="68"/>
                  </a:lnTo>
                  <a:lnTo>
                    <a:pt x="0" y="68"/>
                  </a:lnTo>
                  <a:lnTo>
                    <a:pt x="0" y="160"/>
                  </a:lnTo>
                  <a:lnTo>
                    <a:pt x="1073" y="94"/>
                  </a:lnTo>
                  <a:lnTo>
                    <a:pt x="107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71" name="Freeform 43">
              <a:extLst>
                <a:ext uri="{FF2B5EF4-FFF2-40B4-BE49-F238E27FC236}">
                  <a16:creationId xmlns:a16="http://schemas.microsoft.com/office/drawing/2014/main" id="{4946E191-6AD4-034E-B542-6A8EE1F37342}"/>
                </a:ext>
              </a:extLst>
            </p:cNvPr>
            <p:cNvSpPr>
              <a:spLocks/>
            </p:cNvSpPr>
            <p:nvPr/>
          </p:nvSpPr>
          <p:spPr bwMode="gray">
            <a:xfrm>
              <a:off x="2841093" y="4059699"/>
              <a:ext cx="414006" cy="307799"/>
            </a:xfrm>
            <a:custGeom>
              <a:avLst/>
              <a:gdLst>
                <a:gd name="T0" fmla="*/ 848 w 848"/>
                <a:gd name="T1" fmla="*/ 659 h 751"/>
                <a:gd name="T2" fmla="*/ 848 w 848"/>
                <a:gd name="T3" fmla="*/ 657 h 751"/>
                <a:gd name="T4" fmla="*/ 0 w 848"/>
                <a:gd name="T5" fmla="*/ 0 h 751"/>
                <a:gd name="T6" fmla="*/ 0 w 848"/>
                <a:gd name="T7" fmla="*/ 0 h 751"/>
                <a:gd name="T8" fmla="*/ 0 w 848"/>
                <a:gd name="T9" fmla="*/ 95 h 751"/>
                <a:gd name="T10" fmla="*/ 848 w 848"/>
                <a:gd name="T11" fmla="*/ 751 h 751"/>
                <a:gd name="T12" fmla="*/ 848 w 848"/>
                <a:gd name="T13" fmla="*/ 659 h 751"/>
              </a:gdLst>
              <a:ahLst/>
              <a:cxnLst>
                <a:cxn ang="0">
                  <a:pos x="T0" y="T1"/>
                </a:cxn>
                <a:cxn ang="0">
                  <a:pos x="T2" y="T3"/>
                </a:cxn>
                <a:cxn ang="0">
                  <a:pos x="T4" y="T5"/>
                </a:cxn>
                <a:cxn ang="0">
                  <a:pos x="T6" y="T7"/>
                </a:cxn>
                <a:cxn ang="0">
                  <a:pos x="T8" y="T9"/>
                </a:cxn>
                <a:cxn ang="0">
                  <a:pos x="T10" y="T11"/>
                </a:cxn>
                <a:cxn ang="0">
                  <a:pos x="T12" y="T13"/>
                </a:cxn>
              </a:cxnLst>
              <a:rect l="0" t="0" r="r" b="b"/>
              <a:pathLst>
                <a:path w="848" h="751">
                  <a:moveTo>
                    <a:pt x="848" y="659"/>
                  </a:moveTo>
                  <a:lnTo>
                    <a:pt x="848" y="657"/>
                  </a:lnTo>
                  <a:lnTo>
                    <a:pt x="0" y="0"/>
                  </a:lnTo>
                  <a:lnTo>
                    <a:pt x="0" y="0"/>
                  </a:lnTo>
                  <a:lnTo>
                    <a:pt x="0" y="95"/>
                  </a:lnTo>
                  <a:lnTo>
                    <a:pt x="848" y="751"/>
                  </a:lnTo>
                  <a:lnTo>
                    <a:pt x="848" y="6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72" name="Freeform 44">
              <a:extLst>
                <a:ext uri="{FF2B5EF4-FFF2-40B4-BE49-F238E27FC236}">
                  <a16:creationId xmlns:a16="http://schemas.microsoft.com/office/drawing/2014/main" id="{6D480F57-1D14-664F-BE2E-99B02CAC308D}"/>
                </a:ext>
              </a:extLst>
            </p:cNvPr>
            <p:cNvSpPr>
              <a:spLocks/>
            </p:cNvSpPr>
            <p:nvPr/>
          </p:nvSpPr>
          <p:spPr bwMode="gray">
            <a:xfrm>
              <a:off x="2841093" y="3960105"/>
              <a:ext cx="937860" cy="297143"/>
            </a:xfrm>
            <a:custGeom>
              <a:avLst/>
              <a:gdLst>
                <a:gd name="T0" fmla="*/ 1073 w 1921"/>
                <a:gd name="T1" fmla="*/ 0 h 725"/>
                <a:gd name="T2" fmla="*/ 0 w 1921"/>
                <a:gd name="T3" fmla="*/ 68 h 725"/>
                <a:gd name="T4" fmla="*/ 848 w 1921"/>
                <a:gd name="T5" fmla="*/ 725 h 725"/>
                <a:gd name="T6" fmla="*/ 851 w 1921"/>
                <a:gd name="T7" fmla="*/ 725 h 725"/>
                <a:gd name="T8" fmla="*/ 1921 w 1921"/>
                <a:gd name="T9" fmla="*/ 659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8"/>
                  </a:lnTo>
                  <a:lnTo>
                    <a:pt x="848" y="725"/>
                  </a:lnTo>
                  <a:lnTo>
                    <a:pt x="851" y="725"/>
                  </a:lnTo>
                  <a:lnTo>
                    <a:pt x="1921" y="659"/>
                  </a:lnTo>
                  <a:lnTo>
                    <a:pt x="1073"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73" name="Freeform 48">
              <a:extLst>
                <a:ext uri="{FF2B5EF4-FFF2-40B4-BE49-F238E27FC236}">
                  <a16:creationId xmlns:a16="http://schemas.microsoft.com/office/drawing/2014/main" id="{3FC0C73D-C159-EB41-8DF2-21B9D5A5AEAC}"/>
                </a:ext>
              </a:extLst>
            </p:cNvPr>
            <p:cNvSpPr>
              <a:spLocks/>
            </p:cNvSpPr>
            <p:nvPr/>
          </p:nvSpPr>
          <p:spPr bwMode="gray">
            <a:xfrm>
              <a:off x="3255099" y="4230198"/>
              <a:ext cx="523854" cy="65576"/>
            </a:xfrm>
            <a:custGeom>
              <a:avLst/>
              <a:gdLst>
                <a:gd name="T0" fmla="*/ 1073 w 1073"/>
                <a:gd name="T1" fmla="*/ 0 h 160"/>
                <a:gd name="T2" fmla="*/ 1073 w 1073"/>
                <a:gd name="T3" fmla="*/ 0 h 160"/>
                <a:gd name="T4" fmla="*/ 3 w 1073"/>
                <a:gd name="T5" fmla="*/ 66 h 160"/>
                <a:gd name="T6" fmla="*/ 0 w 1073"/>
                <a:gd name="T7" fmla="*/ 66 h 160"/>
                <a:gd name="T8" fmla="*/ 0 w 1073"/>
                <a:gd name="T9" fmla="*/ 160 h 160"/>
                <a:gd name="T10" fmla="*/ 1073 w 1073"/>
                <a:gd name="T11" fmla="*/ 94 h 160"/>
                <a:gd name="T12" fmla="*/ 1073 w 1073"/>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073" h="160">
                  <a:moveTo>
                    <a:pt x="1073" y="0"/>
                  </a:moveTo>
                  <a:lnTo>
                    <a:pt x="1073" y="0"/>
                  </a:lnTo>
                  <a:lnTo>
                    <a:pt x="3" y="66"/>
                  </a:lnTo>
                  <a:lnTo>
                    <a:pt x="0" y="66"/>
                  </a:lnTo>
                  <a:lnTo>
                    <a:pt x="0" y="160"/>
                  </a:lnTo>
                  <a:lnTo>
                    <a:pt x="1073" y="94"/>
                  </a:lnTo>
                  <a:lnTo>
                    <a:pt x="107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74" name="Freeform 49">
              <a:extLst>
                <a:ext uri="{FF2B5EF4-FFF2-40B4-BE49-F238E27FC236}">
                  <a16:creationId xmlns:a16="http://schemas.microsoft.com/office/drawing/2014/main" id="{FB027A08-D4A3-F041-B74E-E5F62AF5A3CE}"/>
                </a:ext>
              </a:extLst>
            </p:cNvPr>
            <p:cNvSpPr>
              <a:spLocks/>
            </p:cNvSpPr>
            <p:nvPr/>
          </p:nvSpPr>
          <p:spPr bwMode="gray">
            <a:xfrm>
              <a:off x="2841093" y="3987975"/>
              <a:ext cx="414006" cy="307799"/>
            </a:xfrm>
            <a:custGeom>
              <a:avLst/>
              <a:gdLst>
                <a:gd name="T0" fmla="*/ 848 w 848"/>
                <a:gd name="T1" fmla="*/ 657 h 751"/>
                <a:gd name="T2" fmla="*/ 848 w 848"/>
                <a:gd name="T3" fmla="*/ 657 h 751"/>
                <a:gd name="T4" fmla="*/ 0 w 848"/>
                <a:gd name="T5" fmla="*/ 0 h 751"/>
                <a:gd name="T6" fmla="*/ 0 w 848"/>
                <a:gd name="T7" fmla="*/ 0 h 751"/>
                <a:gd name="T8" fmla="*/ 0 w 848"/>
                <a:gd name="T9" fmla="*/ 93 h 751"/>
                <a:gd name="T10" fmla="*/ 848 w 848"/>
                <a:gd name="T11" fmla="*/ 751 h 751"/>
                <a:gd name="T12" fmla="*/ 848 w 848"/>
                <a:gd name="T13" fmla="*/ 657 h 751"/>
              </a:gdLst>
              <a:ahLst/>
              <a:cxnLst>
                <a:cxn ang="0">
                  <a:pos x="T0" y="T1"/>
                </a:cxn>
                <a:cxn ang="0">
                  <a:pos x="T2" y="T3"/>
                </a:cxn>
                <a:cxn ang="0">
                  <a:pos x="T4" y="T5"/>
                </a:cxn>
                <a:cxn ang="0">
                  <a:pos x="T6" y="T7"/>
                </a:cxn>
                <a:cxn ang="0">
                  <a:pos x="T8" y="T9"/>
                </a:cxn>
                <a:cxn ang="0">
                  <a:pos x="T10" y="T11"/>
                </a:cxn>
                <a:cxn ang="0">
                  <a:pos x="T12" y="T13"/>
                </a:cxn>
              </a:cxnLst>
              <a:rect l="0" t="0" r="r" b="b"/>
              <a:pathLst>
                <a:path w="848" h="751">
                  <a:moveTo>
                    <a:pt x="848" y="657"/>
                  </a:moveTo>
                  <a:lnTo>
                    <a:pt x="848" y="657"/>
                  </a:lnTo>
                  <a:lnTo>
                    <a:pt x="0" y="0"/>
                  </a:lnTo>
                  <a:lnTo>
                    <a:pt x="0" y="0"/>
                  </a:lnTo>
                  <a:lnTo>
                    <a:pt x="0" y="93"/>
                  </a:lnTo>
                  <a:lnTo>
                    <a:pt x="848" y="751"/>
                  </a:lnTo>
                  <a:lnTo>
                    <a:pt x="848" y="6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75" name="Freeform 50">
              <a:extLst>
                <a:ext uri="{FF2B5EF4-FFF2-40B4-BE49-F238E27FC236}">
                  <a16:creationId xmlns:a16="http://schemas.microsoft.com/office/drawing/2014/main" id="{D4DAB1B6-F550-B941-B07D-E822D991B8C8}"/>
                </a:ext>
              </a:extLst>
            </p:cNvPr>
            <p:cNvSpPr>
              <a:spLocks/>
            </p:cNvSpPr>
            <p:nvPr/>
          </p:nvSpPr>
          <p:spPr bwMode="gray">
            <a:xfrm>
              <a:off x="2841093" y="3888381"/>
              <a:ext cx="937860" cy="297143"/>
            </a:xfrm>
            <a:custGeom>
              <a:avLst/>
              <a:gdLst>
                <a:gd name="T0" fmla="*/ 1073 w 1921"/>
                <a:gd name="T1" fmla="*/ 0 h 725"/>
                <a:gd name="T2" fmla="*/ 0 w 1921"/>
                <a:gd name="T3" fmla="*/ 66 h 725"/>
                <a:gd name="T4" fmla="*/ 848 w 1921"/>
                <a:gd name="T5" fmla="*/ 725 h 725"/>
                <a:gd name="T6" fmla="*/ 851 w 1921"/>
                <a:gd name="T7" fmla="*/ 725 h 725"/>
                <a:gd name="T8" fmla="*/ 1921 w 1921"/>
                <a:gd name="T9" fmla="*/ 659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6"/>
                  </a:lnTo>
                  <a:lnTo>
                    <a:pt x="848" y="725"/>
                  </a:lnTo>
                  <a:lnTo>
                    <a:pt x="851" y="725"/>
                  </a:lnTo>
                  <a:lnTo>
                    <a:pt x="1921" y="659"/>
                  </a:lnTo>
                  <a:lnTo>
                    <a:pt x="1073"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76" name="Freeform 54">
              <a:extLst>
                <a:ext uri="{FF2B5EF4-FFF2-40B4-BE49-F238E27FC236}">
                  <a16:creationId xmlns:a16="http://schemas.microsoft.com/office/drawing/2014/main" id="{39A79F4C-4ADD-E846-9308-0C024B8BB05D}"/>
                </a:ext>
              </a:extLst>
            </p:cNvPr>
            <p:cNvSpPr>
              <a:spLocks/>
            </p:cNvSpPr>
            <p:nvPr/>
          </p:nvSpPr>
          <p:spPr bwMode="gray">
            <a:xfrm>
              <a:off x="3255099" y="4158474"/>
              <a:ext cx="523854" cy="65986"/>
            </a:xfrm>
            <a:custGeom>
              <a:avLst/>
              <a:gdLst>
                <a:gd name="T0" fmla="*/ 1073 w 1073"/>
                <a:gd name="T1" fmla="*/ 0 h 161"/>
                <a:gd name="T2" fmla="*/ 1073 w 1073"/>
                <a:gd name="T3" fmla="*/ 0 h 161"/>
                <a:gd name="T4" fmla="*/ 3 w 1073"/>
                <a:gd name="T5" fmla="*/ 66 h 161"/>
                <a:gd name="T6" fmla="*/ 0 w 1073"/>
                <a:gd name="T7" fmla="*/ 66 h 161"/>
                <a:gd name="T8" fmla="*/ 0 w 1073"/>
                <a:gd name="T9" fmla="*/ 161 h 161"/>
                <a:gd name="T10" fmla="*/ 1073 w 1073"/>
                <a:gd name="T11" fmla="*/ 92 h 161"/>
                <a:gd name="T12" fmla="*/ 1073 w 1073"/>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1073" h="161">
                  <a:moveTo>
                    <a:pt x="1073" y="0"/>
                  </a:moveTo>
                  <a:lnTo>
                    <a:pt x="1073" y="0"/>
                  </a:lnTo>
                  <a:lnTo>
                    <a:pt x="3" y="66"/>
                  </a:lnTo>
                  <a:lnTo>
                    <a:pt x="0" y="66"/>
                  </a:lnTo>
                  <a:lnTo>
                    <a:pt x="0" y="161"/>
                  </a:lnTo>
                  <a:lnTo>
                    <a:pt x="1073" y="92"/>
                  </a:lnTo>
                  <a:lnTo>
                    <a:pt x="107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77" name="Freeform 55">
              <a:extLst>
                <a:ext uri="{FF2B5EF4-FFF2-40B4-BE49-F238E27FC236}">
                  <a16:creationId xmlns:a16="http://schemas.microsoft.com/office/drawing/2014/main" id="{8C9ACAA7-CCF1-0043-87B2-FFC65638B19F}"/>
                </a:ext>
              </a:extLst>
            </p:cNvPr>
            <p:cNvSpPr>
              <a:spLocks/>
            </p:cNvSpPr>
            <p:nvPr/>
          </p:nvSpPr>
          <p:spPr bwMode="gray">
            <a:xfrm>
              <a:off x="2841093" y="3915431"/>
              <a:ext cx="414006" cy="309028"/>
            </a:xfrm>
            <a:custGeom>
              <a:avLst/>
              <a:gdLst>
                <a:gd name="T0" fmla="*/ 848 w 848"/>
                <a:gd name="T1" fmla="*/ 659 h 754"/>
                <a:gd name="T2" fmla="*/ 848 w 848"/>
                <a:gd name="T3" fmla="*/ 659 h 754"/>
                <a:gd name="T4" fmla="*/ 0 w 848"/>
                <a:gd name="T5" fmla="*/ 0 h 754"/>
                <a:gd name="T6" fmla="*/ 0 w 848"/>
                <a:gd name="T7" fmla="*/ 3 h 754"/>
                <a:gd name="T8" fmla="*/ 0 w 848"/>
                <a:gd name="T9" fmla="*/ 95 h 754"/>
                <a:gd name="T10" fmla="*/ 848 w 848"/>
                <a:gd name="T11" fmla="*/ 754 h 754"/>
                <a:gd name="T12" fmla="*/ 848 w 848"/>
                <a:gd name="T13" fmla="*/ 659 h 754"/>
              </a:gdLst>
              <a:ahLst/>
              <a:cxnLst>
                <a:cxn ang="0">
                  <a:pos x="T0" y="T1"/>
                </a:cxn>
                <a:cxn ang="0">
                  <a:pos x="T2" y="T3"/>
                </a:cxn>
                <a:cxn ang="0">
                  <a:pos x="T4" y="T5"/>
                </a:cxn>
                <a:cxn ang="0">
                  <a:pos x="T6" y="T7"/>
                </a:cxn>
                <a:cxn ang="0">
                  <a:pos x="T8" y="T9"/>
                </a:cxn>
                <a:cxn ang="0">
                  <a:pos x="T10" y="T11"/>
                </a:cxn>
                <a:cxn ang="0">
                  <a:pos x="T12" y="T13"/>
                </a:cxn>
              </a:cxnLst>
              <a:rect l="0" t="0" r="r" b="b"/>
              <a:pathLst>
                <a:path w="848" h="754">
                  <a:moveTo>
                    <a:pt x="848" y="659"/>
                  </a:moveTo>
                  <a:lnTo>
                    <a:pt x="848" y="659"/>
                  </a:lnTo>
                  <a:lnTo>
                    <a:pt x="0" y="0"/>
                  </a:lnTo>
                  <a:lnTo>
                    <a:pt x="0" y="3"/>
                  </a:lnTo>
                  <a:lnTo>
                    <a:pt x="0" y="95"/>
                  </a:lnTo>
                  <a:lnTo>
                    <a:pt x="848" y="754"/>
                  </a:lnTo>
                  <a:lnTo>
                    <a:pt x="848" y="6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78" name="Freeform 56">
              <a:extLst>
                <a:ext uri="{FF2B5EF4-FFF2-40B4-BE49-F238E27FC236}">
                  <a16:creationId xmlns:a16="http://schemas.microsoft.com/office/drawing/2014/main" id="{BBCE2E5D-D3F9-D64B-9242-3B6DB6877AEA}"/>
                </a:ext>
              </a:extLst>
            </p:cNvPr>
            <p:cNvSpPr>
              <a:spLocks/>
            </p:cNvSpPr>
            <p:nvPr/>
          </p:nvSpPr>
          <p:spPr bwMode="gray">
            <a:xfrm>
              <a:off x="2841093" y="3816657"/>
              <a:ext cx="937860" cy="297143"/>
            </a:xfrm>
            <a:custGeom>
              <a:avLst/>
              <a:gdLst>
                <a:gd name="T0" fmla="*/ 1073 w 1921"/>
                <a:gd name="T1" fmla="*/ 0 h 725"/>
                <a:gd name="T2" fmla="*/ 0 w 1921"/>
                <a:gd name="T3" fmla="*/ 67 h 725"/>
                <a:gd name="T4" fmla="*/ 848 w 1921"/>
                <a:gd name="T5" fmla="*/ 723 h 725"/>
                <a:gd name="T6" fmla="*/ 851 w 1921"/>
                <a:gd name="T7" fmla="*/ 725 h 725"/>
                <a:gd name="T8" fmla="*/ 1921 w 1921"/>
                <a:gd name="T9" fmla="*/ 657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7"/>
                  </a:lnTo>
                  <a:lnTo>
                    <a:pt x="848" y="723"/>
                  </a:lnTo>
                  <a:lnTo>
                    <a:pt x="851" y="725"/>
                  </a:lnTo>
                  <a:lnTo>
                    <a:pt x="1921" y="657"/>
                  </a:lnTo>
                  <a:lnTo>
                    <a:pt x="1073"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79" name="Freeform 60">
              <a:extLst>
                <a:ext uri="{FF2B5EF4-FFF2-40B4-BE49-F238E27FC236}">
                  <a16:creationId xmlns:a16="http://schemas.microsoft.com/office/drawing/2014/main" id="{CE9FCF15-0E46-A949-8B4B-A97851497486}"/>
                </a:ext>
              </a:extLst>
            </p:cNvPr>
            <p:cNvSpPr>
              <a:spLocks/>
            </p:cNvSpPr>
            <p:nvPr/>
          </p:nvSpPr>
          <p:spPr bwMode="gray">
            <a:xfrm>
              <a:off x="3255099" y="4085930"/>
              <a:ext cx="523854" cy="65986"/>
            </a:xfrm>
            <a:custGeom>
              <a:avLst/>
              <a:gdLst>
                <a:gd name="T0" fmla="*/ 1073 w 1073"/>
                <a:gd name="T1" fmla="*/ 0 h 161"/>
                <a:gd name="T2" fmla="*/ 1073 w 1073"/>
                <a:gd name="T3" fmla="*/ 0 h 161"/>
                <a:gd name="T4" fmla="*/ 3 w 1073"/>
                <a:gd name="T5" fmla="*/ 68 h 161"/>
                <a:gd name="T6" fmla="*/ 0 w 1073"/>
                <a:gd name="T7" fmla="*/ 68 h 161"/>
                <a:gd name="T8" fmla="*/ 0 w 1073"/>
                <a:gd name="T9" fmla="*/ 161 h 161"/>
                <a:gd name="T10" fmla="*/ 1073 w 1073"/>
                <a:gd name="T11" fmla="*/ 94 h 161"/>
                <a:gd name="T12" fmla="*/ 1073 w 1073"/>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1073" h="161">
                  <a:moveTo>
                    <a:pt x="1073" y="0"/>
                  </a:moveTo>
                  <a:lnTo>
                    <a:pt x="1073" y="0"/>
                  </a:lnTo>
                  <a:lnTo>
                    <a:pt x="3" y="68"/>
                  </a:lnTo>
                  <a:lnTo>
                    <a:pt x="0" y="68"/>
                  </a:lnTo>
                  <a:lnTo>
                    <a:pt x="0" y="161"/>
                  </a:lnTo>
                  <a:lnTo>
                    <a:pt x="1073" y="94"/>
                  </a:lnTo>
                  <a:lnTo>
                    <a:pt x="107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80" name="Freeform 61">
              <a:extLst>
                <a:ext uri="{FF2B5EF4-FFF2-40B4-BE49-F238E27FC236}">
                  <a16:creationId xmlns:a16="http://schemas.microsoft.com/office/drawing/2014/main" id="{ABA2B7C1-0F0E-094A-84B4-20FE534547A9}"/>
                </a:ext>
              </a:extLst>
            </p:cNvPr>
            <p:cNvSpPr>
              <a:spLocks/>
            </p:cNvSpPr>
            <p:nvPr/>
          </p:nvSpPr>
          <p:spPr bwMode="gray">
            <a:xfrm>
              <a:off x="2841093" y="3844118"/>
              <a:ext cx="414006" cy="307799"/>
            </a:xfrm>
            <a:custGeom>
              <a:avLst/>
              <a:gdLst>
                <a:gd name="T0" fmla="*/ 848 w 848"/>
                <a:gd name="T1" fmla="*/ 658 h 751"/>
                <a:gd name="T2" fmla="*/ 848 w 848"/>
                <a:gd name="T3" fmla="*/ 656 h 751"/>
                <a:gd name="T4" fmla="*/ 0 w 848"/>
                <a:gd name="T5" fmla="*/ 0 h 751"/>
                <a:gd name="T6" fmla="*/ 0 w 848"/>
                <a:gd name="T7" fmla="*/ 0 h 751"/>
                <a:gd name="T8" fmla="*/ 0 w 848"/>
                <a:gd name="T9" fmla="*/ 94 h 751"/>
                <a:gd name="T10" fmla="*/ 848 w 848"/>
                <a:gd name="T11" fmla="*/ 751 h 751"/>
                <a:gd name="T12" fmla="*/ 848 w 848"/>
                <a:gd name="T13" fmla="*/ 658 h 751"/>
              </a:gdLst>
              <a:ahLst/>
              <a:cxnLst>
                <a:cxn ang="0">
                  <a:pos x="T0" y="T1"/>
                </a:cxn>
                <a:cxn ang="0">
                  <a:pos x="T2" y="T3"/>
                </a:cxn>
                <a:cxn ang="0">
                  <a:pos x="T4" y="T5"/>
                </a:cxn>
                <a:cxn ang="0">
                  <a:pos x="T6" y="T7"/>
                </a:cxn>
                <a:cxn ang="0">
                  <a:pos x="T8" y="T9"/>
                </a:cxn>
                <a:cxn ang="0">
                  <a:pos x="T10" y="T11"/>
                </a:cxn>
                <a:cxn ang="0">
                  <a:pos x="T12" y="T13"/>
                </a:cxn>
              </a:cxnLst>
              <a:rect l="0" t="0" r="r" b="b"/>
              <a:pathLst>
                <a:path w="848" h="751">
                  <a:moveTo>
                    <a:pt x="848" y="658"/>
                  </a:moveTo>
                  <a:lnTo>
                    <a:pt x="848" y="656"/>
                  </a:lnTo>
                  <a:lnTo>
                    <a:pt x="0" y="0"/>
                  </a:lnTo>
                  <a:lnTo>
                    <a:pt x="0" y="0"/>
                  </a:lnTo>
                  <a:lnTo>
                    <a:pt x="0" y="94"/>
                  </a:lnTo>
                  <a:lnTo>
                    <a:pt x="848" y="751"/>
                  </a:lnTo>
                  <a:lnTo>
                    <a:pt x="848" y="65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81" name="Freeform 62">
              <a:extLst>
                <a:ext uri="{FF2B5EF4-FFF2-40B4-BE49-F238E27FC236}">
                  <a16:creationId xmlns:a16="http://schemas.microsoft.com/office/drawing/2014/main" id="{232A522F-84F4-434E-98B2-1F7C2EF043F8}"/>
                </a:ext>
              </a:extLst>
            </p:cNvPr>
            <p:cNvSpPr>
              <a:spLocks/>
            </p:cNvSpPr>
            <p:nvPr/>
          </p:nvSpPr>
          <p:spPr bwMode="gray">
            <a:xfrm>
              <a:off x="2841093" y="3744113"/>
              <a:ext cx="937860" cy="297143"/>
            </a:xfrm>
            <a:custGeom>
              <a:avLst/>
              <a:gdLst>
                <a:gd name="T0" fmla="*/ 1073 w 1921"/>
                <a:gd name="T1" fmla="*/ 0 h 725"/>
                <a:gd name="T2" fmla="*/ 0 w 1921"/>
                <a:gd name="T3" fmla="*/ 69 h 725"/>
                <a:gd name="T4" fmla="*/ 848 w 1921"/>
                <a:gd name="T5" fmla="*/ 725 h 725"/>
                <a:gd name="T6" fmla="*/ 851 w 1921"/>
                <a:gd name="T7" fmla="*/ 725 h 725"/>
                <a:gd name="T8" fmla="*/ 1921 w 1921"/>
                <a:gd name="T9" fmla="*/ 659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9"/>
                  </a:lnTo>
                  <a:lnTo>
                    <a:pt x="848" y="725"/>
                  </a:lnTo>
                  <a:lnTo>
                    <a:pt x="851" y="725"/>
                  </a:lnTo>
                  <a:lnTo>
                    <a:pt x="1921" y="659"/>
                  </a:lnTo>
                  <a:lnTo>
                    <a:pt x="1073"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82" name="Freeform 66">
              <a:extLst>
                <a:ext uri="{FF2B5EF4-FFF2-40B4-BE49-F238E27FC236}">
                  <a16:creationId xmlns:a16="http://schemas.microsoft.com/office/drawing/2014/main" id="{316BC247-10AE-024E-BEFB-A2A2A3C2EDE5}"/>
                </a:ext>
              </a:extLst>
            </p:cNvPr>
            <p:cNvSpPr>
              <a:spLocks/>
            </p:cNvSpPr>
            <p:nvPr/>
          </p:nvSpPr>
          <p:spPr bwMode="gray">
            <a:xfrm>
              <a:off x="3255099" y="4014206"/>
              <a:ext cx="523854" cy="65986"/>
            </a:xfrm>
            <a:custGeom>
              <a:avLst/>
              <a:gdLst>
                <a:gd name="T0" fmla="*/ 1073 w 1073"/>
                <a:gd name="T1" fmla="*/ 0 h 161"/>
                <a:gd name="T2" fmla="*/ 1073 w 1073"/>
                <a:gd name="T3" fmla="*/ 0 h 161"/>
                <a:gd name="T4" fmla="*/ 3 w 1073"/>
                <a:gd name="T5" fmla="*/ 66 h 161"/>
                <a:gd name="T6" fmla="*/ 0 w 1073"/>
                <a:gd name="T7" fmla="*/ 66 h 161"/>
                <a:gd name="T8" fmla="*/ 0 w 1073"/>
                <a:gd name="T9" fmla="*/ 161 h 161"/>
                <a:gd name="T10" fmla="*/ 1073 w 1073"/>
                <a:gd name="T11" fmla="*/ 95 h 161"/>
                <a:gd name="T12" fmla="*/ 1073 w 1073"/>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1073" h="161">
                  <a:moveTo>
                    <a:pt x="1073" y="0"/>
                  </a:moveTo>
                  <a:lnTo>
                    <a:pt x="1073" y="0"/>
                  </a:lnTo>
                  <a:lnTo>
                    <a:pt x="3" y="66"/>
                  </a:lnTo>
                  <a:lnTo>
                    <a:pt x="0" y="66"/>
                  </a:lnTo>
                  <a:lnTo>
                    <a:pt x="0" y="161"/>
                  </a:lnTo>
                  <a:lnTo>
                    <a:pt x="1073" y="95"/>
                  </a:lnTo>
                  <a:lnTo>
                    <a:pt x="107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83" name="Freeform 67">
              <a:extLst>
                <a:ext uri="{FF2B5EF4-FFF2-40B4-BE49-F238E27FC236}">
                  <a16:creationId xmlns:a16="http://schemas.microsoft.com/office/drawing/2014/main" id="{3B9F072F-65C5-CA49-B4E2-36A02674A8D7}"/>
                </a:ext>
              </a:extLst>
            </p:cNvPr>
            <p:cNvSpPr>
              <a:spLocks/>
            </p:cNvSpPr>
            <p:nvPr/>
          </p:nvSpPr>
          <p:spPr bwMode="gray">
            <a:xfrm>
              <a:off x="2841093" y="3772393"/>
              <a:ext cx="414006" cy="307799"/>
            </a:xfrm>
            <a:custGeom>
              <a:avLst/>
              <a:gdLst>
                <a:gd name="T0" fmla="*/ 848 w 848"/>
                <a:gd name="T1" fmla="*/ 656 h 751"/>
                <a:gd name="T2" fmla="*/ 848 w 848"/>
                <a:gd name="T3" fmla="*/ 656 h 751"/>
                <a:gd name="T4" fmla="*/ 0 w 848"/>
                <a:gd name="T5" fmla="*/ 0 h 751"/>
                <a:gd name="T6" fmla="*/ 0 w 848"/>
                <a:gd name="T7" fmla="*/ 0 h 751"/>
                <a:gd name="T8" fmla="*/ 0 w 848"/>
                <a:gd name="T9" fmla="*/ 92 h 751"/>
                <a:gd name="T10" fmla="*/ 848 w 848"/>
                <a:gd name="T11" fmla="*/ 751 h 751"/>
                <a:gd name="T12" fmla="*/ 848 w 848"/>
                <a:gd name="T13" fmla="*/ 656 h 751"/>
              </a:gdLst>
              <a:ahLst/>
              <a:cxnLst>
                <a:cxn ang="0">
                  <a:pos x="T0" y="T1"/>
                </a:cxn>
                <a:cxn ang="0">
                  <a:pos x="T2" y="T3"/>
                </a:cxn>
                <a:cxn ang="0">
                  <a:pos x="T4" y="T5"/>
                </a:cxn>
                <a:cxn ang="0">
                  <a:pos x="T6" y="T7"/>
                </a:cxn>
                <a:cxn ang="0">
                  <a:pos x="T8" y="T9"/>
                </a:cxn>
                <a:cxn ang="0">
                  <a:pos x="T10" y="T11"/>
                </a:cxn>
                <a:cxn ang="0">
                  <a:pos x="T12" y="T13"/>
                </a:cxn>
              </a:cxnLst>
              <a:rect l="0" t="0" r="r" b="b"/>
              <a:pathLst>
                <a:path w="848" h="751">
                  <a:moveTo>
                    <a:pt x="848" y="656"/>
                  </a:moveTo>
                  <a:lnTo>
                    <a:pt x="848" y="656"/>
                  </a:lnTo>
                  <a:lnTo>
                    <a:pt x="0" y="0"/>
                  </a:lnTo>
                  <a:lnTo>
                    <a:pt x="0" y="0"/>
                  </a:lnTo>
                  <a:lnTo>
                    <a:pt x="0" y="92"/>
                  </a:lnTo>
                  <a:lnTo>
                    <a:pt x="848" y="751"/>
                  </a:lnTo>
                  <a:lnTo>
                    <a:pt x="848" y="65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84" name="Freeform 68">
              <a:extLst>
                <a:ext uri="{FF2B5EF4-FFF2-40B4-BE49-F238E27FC236}">
                  <a16:creationId xmlns:a16="http://schemas.microsoft.com/office/drawing/2014/main" id="{91FB8F9E-A91F-8D47-955B-85A7B72D44E8}"/>
                </a:ext>
              </a:extLst>
            </p:cNvPr>
            <p:cNvSpPr>
              <a:spLocks/>
            </p:cNvSpPr>
            <p:nvPr/>
          </p:nvSpPr>
          <p:spPr bwMode="gray">
            <a:xfrm>
              <a:off x="2841093" y="3672800"/>
              <a:ext cx="937860" cy="297143"/>
            </a:xfrm>
            <a:custGeom>
              <a:avLst/>
              <a:gdLst>
                <a:gd name="T0" fmla="*/ 1073 w 1921"/>
                <a:gd name="T1" fmla="*/ 0 h 725"/>
                <a:gd name="T2" fmla="*/ 0 w 1921"/>
                <a:gd name="T3" fmla="*/ 66 h 725"/>
                <a:gd name="T4" fmla="*/ 848 w 1921"/>
                <a:gd name="T5" fmla="*/ 725 h 725"/>
                <a:gd name="T6" fmla="*/ 851 w 1921"/>
                <a:gd name="T7" fmla="*/ 725 h 725"/>
                <a:gd name="T8" fmla="*/ 1921 w 1921"/>
                <a:gd name="T9" fmla="*/ 658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6"/>
                  </a:lnTo>
                  <a:lnTo>
                    <a:pt x="848" y="725"/>
                  </a:lnTo>
                  <a:lnTo>
                    <a:pt x="851" y="725"/>
                  </a:lnTo>
                  <a:lnTo>
                    <a:pt x="1921" y="658"/>
                  </a:lnTo>
                  <a:lnTo>
                    <a:pt x="1073"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85" name="Freeform 72">
              <a:extLst>
                <a:ext uri="{FF2B5EF4-FFF2-40B4-BE49-F238E27FC236}">
                  <a16:creationId xmlns:a16="http://schemas.microsoft.com/office/drawing/2014/main" id="{145B426C-0732-BD4B-B304-38915853A687}"/>
                </a:ext>
              </a:extLst>
            </p:cNvPr>
            <p:cNvSpPr>
              <a:spLocks/>
            </p:cNvSpPr>
            <p:nvPr/>
          </p:nvSpPr>
          <p:spPr bwMode="gray">
            <a:xfrm>
              <a:off x="3255099" y="3942482"/>
              <a:ext cx="523854" cy="65986"/>
            </a:xfrm>
            <a:custGeom>
              <a:avLst/>
              <a:gdLst>
                <a:gd name="T0" fmla="*/ 1073 w 1073"/>
                <a:gd name="T1" fmla="*/ 0 h 161"/>
                <a:gd name="T2" fmla="*/ 1073 w 1073"/>
                <a:gd name="T3" fmla="*/ 0 h 161"/>
                <a:gd name="T4" fmla="*/ 3 w 1073"/>
                <a:gd name="T5" fmla="*/ 67 h 161"/>
                <a:gd name="T6" fmla="*/ 0 w 1073"/>
                <a:gd name="T7" fmla="*/ 67 h 161"/>
                <a:gd name="T8" fmla="*/ 0 w 1073"/>
                <a:gd name="T9" fmla="*/ 161 h 161"/>
                <a:gd name="T10" fmla="*/ 1073 w 1073"/>
                <a:gd name="T11" fmla="*/ 93 h 161"/>
                <a:gd name="T12" fmla="*/ 1073 w 1073"/>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1073" h="161">
                  <a:moveTo>
                    <a:pt x="1073" y="0"/>
                  </a:moveTo>
                  <a:lnTo>
                    <a:pt x="1073" y="0"/>
                  </a:lnTo>
                  <a:lnTo>
                    <a:pt x="3" y="67"/>
                  </a:lnTo>
                  <a:lnTo>
                    <a:pt x="0" y="67"/>
                  </a:lnTo>
                  <a:lnTo>
                    <a:pt x="0" y="161"/>
                  </a:lnTo>
                  <a:lnTo>
                    <a:pt x="1073" y="93"/>
                  </a:lnTo>
                  <a:lnTo>
                    <a:pt x="107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86" name="Freeform 73">
              <a:extLst>
                <a:ext uri="{FF2B5EF4-FFF2-40B4-BE49-F238E27FC236}">
                  <a16:creationId xmlns:a16="http://schemas.microsoft.com/office/drawing/2014/main" id="{6B3D24A8-E287-D04F-94FD-75DC917E434C}"/>
                </a:ext>
              </a:extLst>
            </p:cNvPr>
            <p:cNvSpPr>
              <a:spLocks/>
            </p:cNvSpPr>
            <p:nvPr/>
          </p:nvSpPr>
          <p:spPr bwMode="gray">
            <a:xfrm>
              <a:off x="2841093" y="3699849"/>
              <a:ext cx="414006" cy="308619"/>
            </a:xfrm>
            <a:custGeom>
              <a:avLst/>
              <a:gdLst>
                <a:gd name="T0" fmla="*/ 848 w 848"/>
                <a:gd name="T1" fmla="*/ 659 h 753"/>
                <a:gd name="T2" fmla="*/ 848 w 848"/>
                <a:gd name="T3" fmla="*/ 659 h 753"/>
                <a:gd name="T4" fmla="*/ 0 w 848"/>
                <a:gd name="T5" fmla="*/ 0 h 753"/>
                <a:gd name="T6" fmla="*/ 0 w 848"/>
                <a:gd name="T7" fmla="*/ 2 h 753"/>
                <a:gd name="T8" fmla="*/ 0 w 848"/>
                <a:gd name="T9" fmla="*/ 94 h 753"/>
                <a:gd name="T10" fmla="*/ 848 w 848"/>
                <a:gd name="T11" fmla="*/ 753 h 753"/>
                <a:gd name="T12" fmla="*/ 848 w 848"/>
                <a:gd name="T13" fmla="*/ 659 h 753"/>
              </a:gdLst>
              <a:ahLst/>
              <a:cxnLst>
                <a:cxn ang="0">
                  <a:pos x="T0" y="T1"/>
                </a:cxn>
                <a:cxn ang="0">
                  <a:pos x="T2" y="T3"/>
                </a:cxn>
                <a:cxn ang="0">
                  <a:pos x="T4" y="T5"/>
                </a:cxn>
                <a:cxn ang="0">
                  <a:pos x="T6" y="T7"/>
                </a:cxn>
                <a:cxn ang="0">
                  <a:pos x="T8" y="T9"/>
                </a:cxn>
                <a:cxn ang="0">
                  <a:pos x="T10" y="T11"/>
                </a:cxn>
                <a:cxn ang="0">
                  <a:pos x="T12" y="T13"/>
                </a:cxn>
              </a:cxnLst>
              <a:rect l="0" t="0" r="r" b="b"/>
              <a:pathLst>
                <a:path w="848" h="753">
                  <a:moveTo>
                    <a:pt x="848" y="659"/>
                  </a:moveTo>
                  <a:lnTo>
                    <a:pt x="848" y="659"/>
                  </a:lnTo>
                  <a:lnTo>
                    <a:pt x="0" y="0"/>
                  </a:lnTo>
                  <a:lnTo>
                    <a:pt x="0" y="2"/>
                  </a:lnTo>
                  <a:lnTo>
                    <a:pt x="0" y="94"/>
                  </a:lnTo>
                  <a:lnTo>
                    <a:pt x="848" y="753"/>
                  </a:lnTo>
                  <a:lnTo>
                    <a:pt x="848" y="6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87" name="Freeform 78">
              <a:extLst>
                <a:ext uri="{FF2B5EF4-FFF2-40B4-BE49-F238E27FC236}">
                  <a16:creationId xmlns:a16="http://schemas.microsoft.com/office/drawing/2014/main" id="{EC926E23-219E-9B4F-9F77-523E21C096DF}"/>
                </a:ext>
              </a:extLst>
            </p:cNvPr>
            <p:cNvSpPr>
              <a:spLocks/>
            </p:cNvSpPr>
            <p:nvPr/>
          </p:nvSpPr>
          <p:spPr bwMode="gray">
            <a:xfrm>
              <a:off x="3255099" y="3868708"/>
              <a:ext cx="523854" cy="65986"/>
            </a:xfrm>
            <a:custGeom>
              <a:avLst/>
              <a:gdLst>
                <a:gd name="T0" fmla="*/ 1073 w 1073"/>
                <a:gd name="T1" fmla="*/ 0 h 161"/>
                <a:gd name="T2" fmla="*/ 1073 w 1073"/>
                <a:gd name="T3" fmla="*/ 0 h 161"/>
                <a:gd name="T4" fmla="*/ 3 w 1073"/>
                <a:gd name="T5" fmla="*/ 69 h 161"/>
                <a:gd name="T6" fmla="*/ 0 w 1073"/>
                <a:gd name="T7" fmla="*/ 69 h 161"/>
                <a:gd name="T8" fmla="*/ 0 w 1073"/>
                <a:gd name="T9" fmla="*/ 161 h 161"/>
                <a:gd name="T10" fmla="*/ 1073 w 1073"/>
                <a:gd name="T11" fmla="*/ 95 h 161"/>
                <a:gd name="T12" fmla="*/ 1073 w 1073"/>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1073" h="161">
                  <a:moveTo>
                    <a:pt x="1073" y="0"/>
                  </a:moveTo>
                  <a:lnTo>
                    <a:pt x="1073" y="0"/>
                  </a:lnTo>
                  <a:lnTo>
                    <a:pt x="3" y="69"/>
                  </a:lnTo>
                  <a:lnTo>
                    <a:pt x="0" y="69"/>
                  </a:lnTo>
                  <a:lnTo>
                    <a:pt x="0" y="161"/>
                  </a:lnTo>
                  <a:lnTo>
                    <a:pt x="1073" y="95"/>
                  </a:lnTo>
                  <a:lnTo>
                    <a:pt x="107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88" name="Freeform 79">
              <a:extLst>
                <a:ext uri="{FF2B5EF4-FFF2-40B4-BE49-F238E27FC236}">
                  <a16:creationId xmlns:a16="http://schemas.microsoft.com/office/drawing/2014/main" id="{4B18B261-8420-654B-9F2C-B2BB2DFB56C6}"/>
                </a:ext>
              </a:extLst>
            </p:cNvPr>
            <p:cNvSpPr>
              <a:spLocks/>
            </p:cNvSpPr>
            <p:nvPr/>
          </p:nvSpPr>
          <p:spPr bwMode="gray">
            <a:xfrm>
              <a:off x="2841093" y="3628125"/>
              <a:ext cx="414006" cy="307799"/>
            </a:xfrm>
            <a:custGeom>
              <a:avLst/>
              <a:gdLst>
                <a:gd name="T0" fmla="*/ 848 w 848"/>
                <a:gd name="T1" fmla="*/ 659 h 751"/>
                <a:gd name="T2" fmla="*/ 848 w 848"/>
                <a:gd name="T3" fmla="*/ 656 h 751"/>
                <a:gd name="T4" fmla="*/ 0 w 848"/>
                <a:gd name="T5" fmla="*/ 0 h 751"/>
                <a:gd name="T6" fmla="*/ 0 w 848"/>
                <a:gd name="T7" fmla="*/ 0 h 751"/>
                <a:gd name="T8" fmla="*/ 0 w 848"/>
                <a:gd name="T9" fmla="*/ 94 h 751"/>
                <a:gd name="T10" fmla="*/ 848 w 848"/>
                <a:gd name="T11" fmla="*/ 751 h 751"/>
                <a:gd name="T12" fmla="*/ 848 w 848"/>
                <a:gd name="T13" fmla="*/ 659 h 751"/>
              </a:gdLst>
              <a:ahLst/>
              <a:cxnLst>
                <a:cxn ang="0">
                  <a:pos x="T0" y="T1"/>
                </a:cxn>
                <a:cxn ang="0">
                  <a:pos x="T2" y="T3"/>
                </a:cxn>
                <a:cxn ang="0">
                  <a:pos x="T4" y="T5"/>
                </a:cxn>
                <a:cxn ang="0">
                  <a:pos x="T6" y="T7"/>
                </a:cxn>
                <a:cxn ang="0">
                  <a:pos x="T8" y="T9"/>
                </a:cxn>
                <a:cxn ang="0">
                  <a:pos x="T10" y="T11"/>
                </a:cxn>
                <a:cxn ang="0">
                  <a:pos x="T12" y="T13"/>
                </a:cxn>
              </a:cxnLst>
              <a:rect l="0" t="0" r="r" b="b"/>
              <a:pathLst>
                <a:path w="848" h="751">
                  <a:moveTo>
                    <a:pt x="848" y="659"/>
                  </a:moveTo>
                  <a:lnTo>
                    <a:pt x="848" y="656"/>
                  </a:lnTo>
                  <a:lnTo>
                    <a:pt x="0" y="0"/>
                  </a:lnTo>
                  <a:lnTo>
                    <a:pt x="0" y="0"/>
                  </a:lnTo>
                  <a:lnTo>
                    <a:pt x="0" y="94"/>
                  </a:lnTo>
                  <a:lnTo>
                    <a:pt x="848" y="751"/>
                  </a:lnTo>
                  <a:lnTo>
                    <a:pt x="848" y="6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89" name="Freeform 74">
              <a:extLst>
                <a:ext uri="{FF2B5EF4-FFF2-40B4-BE49-F238E27FC236}">
                  <a16:creationId xmlns:a16="http://schemas.microsoft.com/office/drawing/2014/main" id="{9999EAAF-F6CD-854D-B492-79F88BDEF721}"/>
                </a:ext>
              </a:extLst>
            </p:cNvPr>
            <p:cNvSpPr>
              <a:spLocks/>
            </p:cNvSpPr>
            <p:nvPr/>
          </p:nvSpPr>
          <p:spPr bwMode="gray">
            <a:xfrm>
              <a:off x="2839691" y="3601017"/>
              <a:ext cx="937860" cy="297143"/>
            </a:xfrm>
            <a:custGeom>
              <a:avLst/>
              <a:gdLst>
                <a:gd name="T0" fmla="*/ 1073 w 1921"/>
                <a:gd name="T1" fmla="*/ 0 h 725"/>
                <a:gd name="T2" fmla="*/ 0 w 1921"/>
                <a:gd name="T3" fmla="*/ 66 h 725"/>
                <a:gd name="T4" fmla="*/ 848 w 1921"/>
                <a:gd name="T5" fmla="*/ 722 h 725"/>
                <a:gd name="T6" fmla="*/ 851 w 1921"/>
                <a:gd name="T7" fmla="*/ 725 h 725"/>
                <a:gd name="T8" fmla="*/ 1921 w 1921"/>
                <a:gd name="T9" fmla="*/ 656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6"/>
                  </a:lnTo>
                  <a:lnTo>
                    <a:pt x="848" y="722"/>
                  </a:lnTo>
                  <a:lnTo>
                    <a:pt x="851" y="725"/>
                  </a:lnTo>
                  <a:lnTo>
                    <a:pt x="1921" y="656"/>
                  </a:lnTo>
                  <a:lnTo>
                    <a:pt x="1073"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grpSp>
      <p:grpSp>
        <p:nvGrpSpPr>
          <p:cNvPr id="11" name="Group 10">
            <a:extLst>
              <a:ext uri="{FF2B5EF4-FFF2-40B4-BE49-F238E27FC236}">
                <a16:creationId xmlns:a16="http://schemas.microsoft.com/office/drawing/2014/main" id="{41AB8CFB-32C3-C740-BFCA-A79386F7EC7F}"/>
              </a:ext>
            </a:extLst>
          </p:cNvPr>
          <p:cNvGrpSpPr/>
          <p:nvPr/>
        </p:nvGrpSpPr>
        <p:grpSpPr>
          <a:xfrm>
            <a:off x="5351857" y="2719350"/>
            <a:ext cx="3296659" cy="1736439"/>
            <a:chOff x="5351857" y="2624760"/>
            <a:chExt cx="3296659" cy="1736439"/>
          </a:xfrm>
        </p:grpSpPr>
        <p:sp>
          <p:nvSpPr>
            <p:cNvPr id="116" name="Pfeil nach unten 47">
              <a:extLst>
                <a:ext uri="{FF2B5EF4-FFF2-40B4-BE49-F238E27FC236}">
                  <a16:creationId xmlns:a16="http://schemas.microsoft.com/office/drawing/2014/main" id="{28375EA3-505B-1343-B172-E0546B5F253C}"/>
                </a:ext>
              </a:extLst>
            </p:cNvPr>
            <p:cNvSpPr/>
            <p:nvPr/>
          </p:nvSpPr>
          <p:spPr bwMode="gray">
            <a:xfrm>
              <a:off x="5390528" y="3094778"/>
              <a:ext cx="781500" cy="381618"/>
            </a:xfrm>
            <a:prstGeom prst="downArrow">
              <a:avLst>
                <a:gd name="adj1" fmla="val 52532"/>
                <a:gd name="adj2" fmla="val 201887"/>
              </a:avLst>
            </a:prstGeom>
            <a:solidFill>
              <a:schemeClr val="accent1">
                <a:lumMod val="60000"/>
                <a:lumOff val="40000"/>
              </a:schemeClr>
            </a:solidFill>
            <a:ln>
              <a:noFill/>
            </a:ln>
            <a:scene3d>
              <a:camera prst="isometricLeftDown">
                <a:rot lat="298977" lon="3360844" rev="19856573"/>
              </a:camera>
              <a:lightRig rig="harsh" dir="t">
                <a:rot lat="0" lon="0" rev="7800000"/>
              </a:lightRig>
            </a:scene3d>
            <a:sp3d extrusionH="127000" prstMaterial="plastic"/>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7" name="Pfeil nach unten 48">
              <a:extLst>
                <a:ext uri="{FF2B5EF4-FFF2-40B4-BE49-F238E27FC236}">
                  <a16:creationId xmlns:a16="http://schemas.microsoft.com/office/drawing/2014/main" id="{8C743F75-4F1B-0F4B-9437-D2069365F5FF}"/>
                </a:ext>
              </a:extLst>
            </p:cNvPr>
            <p:cNvSpPr/>
            <p:nvPr/>
          </p:nvSpPr>
          <p:spPr bwMode="gray">
            <a:xfrm>
              <a:off x="8026654" y="3086852"/>
              <a:ext cx="540320" cy="263846"/>
            </a:xfrm>
            <a:prstGeom prst="downArrow">
              <a:avLst>
                <a:gd name="adj1" fmla="val 52532"/>
                <a:gd name="adj2" fmla="val 201887"/>
              </a:avLst>
            </a:prstGeom>
            <a:solidFill>
              <a:schemeClr val="accent1">
                <a:lumMod val="60000"/>
                <a:lumOff val="40000"/>
              </a:schemeClr>
            </a:solidFill>
            <a:ln>
              <a:noFill/>
            </a:ln>
            <a:scene3d>
              <a:camera prst="isometricLeftDown">
                <a:rot lat="300000" lon="2544669" rev="19828827"/>
              </a:camera>
              <a:lightRig rig="harsh" dir="t">
                <a:rot lat="0" lon="0" rev="7800000"/>
              </a:lightRig>
            </a:scene3d>
            <a:sp3d extrusionH="76200" prstMaterial="plastic"/>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grpSp>
          <p:nvGrpSpPr>
            <p:cNvPr id="10" name="Group 9">
              <a:extLst>
                <a:ext uri="{FF2B5EF4-FFF2-40B4-BE49-F238E27FC236}">
                  <a16:creationId xmlns:a16="http://schemas.microsoft.com/office/drawing/2014/main" id="{F256991F-8CF9-7149-9D90-1AAC32E42A51}"/>
                </a:ext>
              </a:extLst>
            </p:cNvPr>
            <p:cNvGrpSpPr/>
            <p:nvPr/>
          </p:nvGrpSpPr>
          <p:grpSpPr>
            <a:xfrm>
              <a:off x="5351857" y="2624760"/>
              <a:ext cx="3296659" cy="1736439"/>
              <a:chOff x="5351857" y="2624760"/>
              <a:chExt cx="3296659" cy="1736439"/>
            </a:xfrm>
          </p:grpSpPr>
          <p:sp>
            <p:nvSpPr>
              <p:cNvPr id="118" name="Freeform 7">
                <a:extLst>
                  <a:ext uri="{FF2B5EF4-FFF2-40B4-BE49-F238E27FC236}">
                    <a16:creationId xmlns:a16="http://schemas.microsoft.com/office/drawing/2014/main" id="{8961120F-47DC-0F43-801A-D91607B10CDE}"/>
                  </a:ext>
                </a:extLst>
              </p:cNvPr>
              <p:cNvSpPr>
                <a:spLocks/>
              </p:cNvSpPr>
              <p:nvPr/>
            </p:nvSpPr>
            <p:spPr bwMode="gray">
              <a:xfrm>
                <a:off x="5351857" y="2624760"/>
                <a:ext cx="3296659" cy="1736439"/>
              </a:xfrm>
              <a:custGeom>
                <a:avLst/>
                <a:gdLst/>
                <a:ahLst/>
                <a:cxnLst/>
                <a:rect l="l" t="t" r="r" b="b"/>
                <a:pathLst>
                  <a:path w="3869132" h="2218817">
                    <a:moveTo>
                      <a:pt x="3238422" y="0"/>
                    </a:moveTo>
                    <a:cubicBezTo>
                      <a:pt x="3399803" y="0"/>
                      <a:pt x="3561184" y="61701"/>
                      <a:pt x="3684577" y="185104"/>
                    </a:cubicBezTo>
                    <a:cubicBezTo>
                      <a:pt x="3862392" y="362933"/>
                      <a:pt x="3911965" y="621592"/>
                      <a:pt x="3832217" y="843609"/>
                    </a:cubicBezTo>
                    <a:cubicBezTo>
                      <a:pt x="3832206" y="843605"/>
                      <a:pt x="3831432" y="843338"/>
                      <a:pt x="3776179" y="824209"/>
                    </a:cubicBezTo>
                    <a:cubicBezTo>
                      <a:pt x="3848382" y="622670"/>
                      <a:pt x="3803120" y="388799"/>
                      <a:pt x="3642547" y="227136"/>
                    </a:cubicBezTo>
                    <a:cubicBezTo>
                      <a:pt x="3419470" y="4042"/>
                      <a:pt x="3057374" y="4042"/>
                      <a:pt x="2834296" y="227136"/>
                    </a:cubicBezTo>
                    <a:cubicBezTo>
                      <a:pt x="2689888" y="372632"/>
                      <a:pt x="2639238" y="575249"/>
                      <a:pt x="2682345" y="761700"/>
                    </a:cubicBezTo>
                    <a:cubicBezTo>
                      <a:pt x="2692044" y="787566"/>
                      <a:pt x="2700665" y="815587"/>
                      <a:pt x="2708209" y="842531"/>
                    </a:cubicBezTo>
                    <a:cubicBezTo>
                      <a:pt x="2723296" y="899652"/>
                      <a:pt x="2734073" y="957850"/>
                      <a:pt x="2740539" y="1018204"/>
                    </a:cubicBezTo>
                    <a:cubicBezTo>
                      <a:pt x="2743772" y="1054848"/>
                      <a:pt x="2745927" y="1091491"/>
                      <a:pt x="2745927" y="1128135"/>
                    </a:cubicBezTo>
                    <a:cubicBezTo>
                      <a:pt x="2745927" y="1564623"/>
                      <a:pt x="2489442" y="1941836"/>
                      <a:pt x="2119802" y="2115353"/>
                    </a:cubicBezTo>
                    <a:lnTo>
                      <a:pt x="3701581" y="2115353"/>
                    </a:lnTo>
                    <a:lnTo>
                      <a:pt x="3701581" y="2218817"/>
                    </a:lnTo>
                    <a:cubicBezTo>
                      <a:pt x="3231759" y="2218817"/>
                      <a:pt x="2574580" y="2218817"/>
                      <a:pt x="1655326" y="2218817"/>
                    </a:cubicBezTo>
                    <a:cubicBezTo>
                      <a:pt x="1655308" y="2218817"/>
                      <a:pt x="1649832" y="2218817"/>
                      <a:pt x="0" y="2218817"/>
                    </a:cubicBezTo>
                    <a:lnTo>
                      <a:pt x="0" y="2115353"/>
                    </a:lnTo>
                    <a:cubicBezTo>
                      <a:pt x="324990" y="2115353"/>
                      <a:pt x="717293" y="2115353"/>
                      <a:pt x="1190851" y="2115353"/>
                    </a:cubicBezTo>
                    <a:cubicBezTo>
                      <a:pt x="1190861" y="2115353"/>
                      <a:pt x="1193030" y="2115353"/>
                      <a:pt x="1655326" y="2115353"/>
                    </a:cubicBezTo>
                    <a:cubicBezTo>
                      <a:pt x="2200627" y="2115353"/>
                      <a:pt x="2642471" y="1673476"/>
                      <a:pt x="2642471" y="1128135"/>
                    </a:cubicBezTo>
                    <a:cubicBezTo>
                      <a:pt x="2642471" y="583871"/>
                      <a:pt x="2200627" y="140916"/>
                      <a:pt x="1655326" y="140916"/>
                    </a:cubicBezTo>
                    <a:cubicBezTo>
                      <a:pt x="1260899" y="140916"/>
                      <a:pt x="920356" y="372632"/>
                      <a:pt x="763016" y="706735"/>
                    </a:cubicBezTo>
                    <a:cubicBezTo>
                      <a:pt x="763005" y="706730"/>
                      <a:pt x="761999" y="706256"/>
                      <a:pt x="669259" y="662547"/>
                    </a:cubicBezTo>
                    <a:cubicBezTo>
                      <a:pt x="843842" y="292879"/>
                      <a:pt x="1219948" y="37452"/>
                      <a:pt x="1655326" y="37452"/>
                    </a:cubicBezTo>
                    <a:cubicBezTo>
                      <a:pt x="2064840" y="37452"/>
                      <a:pt x="2422626" y="263780"/>
                      <a:pt x="2609063" y="598960"/>
                    </a:cubicBezTo>
                    <a:cubicBezTo>
                      <a:pt x="2616607" y="448075"/>
                      <a:pt x="2678034" y="300423"/>
                      <a:pt x="2792267" y="185104"/>
                    </a:cubicBezTo>
                    <a:cubicBezTo>
                      <a:pt x="2915660" y="61701"/>
                      <a:pt x="3077041" y="0"/>
                      <a:pt x="3238422" y="0"/>
                    </a:cubicBezTo>
                    <a:close/>
                  </a:path>
                </a:pathLst>
              </a:custGeom>
              <a:solidFill>
                <a:schemeClr val="accent1"/>
              </a:solidFill>
              <a:ln>
                <a:noFill/>
              </a:ln>
              <a:scene3d>
                <a:camera prst="orthographicFront">
                  <a:rot lat="826787" lon="20394642" rev="21490176"/>
                </a:camera>
                <a:lightRig rig="threePt" dir="t"/>
              </a:scene3d>
              <a:sp3d extrusionH="762000" prstMaterial="matte"/>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9" name="Freihandform 50">
                <a:extLst>
                  <a:ext uri="{FF2B5EF4-FFF2-40B4-BE49-F238E27FC236}">
                    <a16:creationId xmlns:a16="http://schemas.microsoft.com/office/drawing/2014/main" id="{92DC2336-7E8F-0847-BEBE-1BA1AE83665D}"/>
                  </a:ext>
                </a:extLst>
              </p:cNvPr>
              <p:cNvSpPr/>
              <p:nvPr/>
            </p:nvSpPr>
            <p:spPr bwMode="gray">
              <a:xfrm>
                <a:off x="8206922" y="2755694"/>
                <a:ext cx="343992" cy="576959"/>
              </a:xfrm>
              <a:custGeom>
                <a:avLst/>
                <a:gdLst>
                  <a:gd name="connsiteX0" fmla="*/ 0 w 407194"/>
                  <a:gd name="connsiteY0" fmla="*/ 285750 h 728662"/>
                  <a:gd name="connsiteX1" fmla="*/ 28575 w 407194"/>
                  <a:gd name="connsiteY1" fmla="*/ 728662 h 728662"/>
                  <a:gd name="connsiteX2" fmla="*/ 407194 w 407194"/>
                  <a:gd name="connsiteY2" fmla="*/ 561975 h 728662"/>
                  <a:gd name="connsiteX3" fmla="*/ 340519 w 407194"/>
                  <a:gd name="connsiteY3" fmla="*/ 521493 h 728662"/>
                  <a:gd name="connsiteX4" fmla="*/ 361950 w 407194"/>
                  <a:gd name="connsiteY4" fmla="*/ 450056 h 728662"/>
                  <a:gd name="connsiteX5" fmla="*/ 371475 w 407194"/>
                  <a:gd name="connsiteY5" fmla="*/ 373856 h 728662"/>
                  <a:gd name="connsiteX6" fmla="*/ 376238 w 407194"/>
                  <a:gd name="connsiteY6" fmla="*/ 292893 h 728662"/>
                  <a:gd name="connsiteX7" fmla="*/ 366713 w 407194"/>
                  <a:gd name="connsiteY7" fmla="*/ 211931 h 728662"/>
                  <a:gd name="connsiteX8" fmla="*/ 350044 w 407194"/>
                  <a:gd name="connsiteY8" fmla="*/ 142875 h 728662"/>
                  <a:gd name="connsiteX9" fmla="*/ 102394 w 407194"/>
                  <a:gd name="connsiteY9" fmla="*/ 0 h 728662"/>
                  <a:gd name="connsiteX10" fmla="*/ 114300 w 407194"/>
                  <a:gd name="connsiteY10" fmla="*/ 61912 h 728662"/>
                  <a:gd name="connsiteX11" fmla="*/ 121444 w 407194"/>
                  <a:gd name="connsiteY11" fmla="*/ 128587 h 728662"/>
                  <a:gd name="connsiteX12" fmla="*/ 116682 w 407194"/>
                  <a:gd name="connsiteY12" fmla="*/ 195262 h 728662"/>
                  <a:gd name="connsiteX13" fmla="*/ 102394 w 407194"/>
                  <a:gd name="connsiteY13" fmla="*/ 269081 h 728662"/>
                  <a:gd name="connsiteX14" fmla="*/ 80963 w 407194"/>
                  <a:gd name="connsiteY14" fmla="*/ 338137 h 728662"/>
                  <a:gd name="connsiteX15" fmla="*/ 0 w 407194"/>
                  <a:gd name="connsiteY15" fmla="*/ 285750 h 728662"/>
                  <a:gd name="connsiteX0" fmla="*/ 0 w 407194"/>
                  <a:gd name="connsiteY0" fmla="*/ 285750 h 728662"/>
                  <a:gd name="connsiteX1" fmla="*/ 28575 w 407194"/>
                  <a:gd name="connsiteY1" fmla="*/ 728662 h 728662"/>
                  <a:gd name="connsiteX2" fmla="*/ 407194 w 407194"/>
                  <a:gd name="connsiteY2" fmla="*/ 561975 h 728662"/>
                  <a:gd name="connsiteX3" fmla="*/ 347663 w 407194"/>
                  <a:gd name="connsiteY3" fmla="*/ 519112 h 728662"/>
                  <a:gd name="connsiteX4" fmla="*/ 361950 w 407194"/>
                  <a:gd name="connsiteY4" fmla="*/ 450056 h 728662"/>
                  <a:gd name="connsiteX5" fmla="*/ 371475 w 407194"/>
                  <a:gd name="connsiteY5" fmla="*/ 373856 h 728662"/>
                  <a:gd name="connsiteX6" fmla="*/ 376238 w 407194"/>
                  <a:gd name="connsiteY6" fmla="*/ 292893 h 728662"/>
                  <a:gd name="connsiteX7" fmla="*/ 366713 w 407194"/>
                  <a:gd name="connsiteY7" fmla="*/ 211931 h 728662"/>
                  <a:gd name="connsiteX8" fmla="*/ 350044 w 407194"/>
                  <a:gd name="connsiteY8" fmla="*/ 142875 h 728662"/>
                  <a:gd name="connsiteX9" fmla="*/ 102394 w 407194"/>
                  <a:gd name="connsiteY9" fmla="*/ 0 h 728662"/>
                  <a:gd name="connsiteX10" fmla="*/ 114300 w 407194"/>
                  <a:gd name="connsiteY10" fmla="*/ 61912 h 728662"/>
                  <a:gd name="connsiteX11" fmla="*/ 121444 w 407194"/>
                  <a:gd name="connsiteY11" fmla="*/ 128587 h 728662"/>
                  <a:gd name="connsiteX12" fmla="*/ 116682 w 407194"/>
                  <a:gd name="connsiteY12" fmla="*/ 195262 h 728662"/>
                  <a:gd name="connsiteX13" fmla="*/ 102394 w 407194"/>
                  <a:gd name="connsiteY13" fmla="*/ 269081 h 728662"/>
                  <a:gd name="connsiteX14" fmla="*/ 80963 w 407194"/>
                  <a:gd name="connsiteY14" fmla="*/ 338137 h 728662"/>
                  <a:gd name="connsiteX15" fmla="*/ 0 w 407194"/>
                  <a:gd name="connsiteY15" fmla="*/ 285750 h 728662"/>
                  <a:gd name="connsiteX0" fmla="*/ 0 w 416719"/>
                  <a:gd name="connsiteY0" fmla="*/ 285750 h 728662"/>
                  <a:gd name="connsiteX1" fmla="*/ 28575 w 416719"/>
                  <a:gd name="connsiteY1" fmla="*/ 728662 h 728662"/>
                  <a:gd name="connsiteX2" fmla="*/ 416719 w 416719"/>
                  <a:gd name="connsiteY2" fmla="*/ 561975 h 728662"/>
                  <a:gd name="connsiteX3" fmla="*/ 347663 w 416719"/>
                  <a:gd name="connsiteY3" fmla="*/ 519112 h 728662"/>
                  <a:gd name="connsiteX4" fmla="*/ 361950 w 416719"/>
                  <a:gd name="connsiteY4" fmla="*/ 450056 h 728662"/>
                  <a:gd name="connsiteX5" fmla="*/ 371475 w 416719"/>
                  <a:gd name="connsiteY5" fmla="*/ 373856 h 728662"/>
                  <a:gd name="connsiteX6" fmla="*/ 376238 w 416719"/>
                  <a:gd name="connsiteY6" fmla="*/ 292893 h 728662"/>
                  <a:gd name="connsiteX7" fmla="*/ 366713 w 416719"/>
                  <a:gd name="connsiteY7" fmla="*/ 211931 h 728662"/>
                  <a:gd name="connsiteX8" fmla="*/ 350044 w 416719"/>
                  <a:gd name="connsiteY8" fmla="*/ 142875 h 728662"/>
                  <a:gd name="connsiteX9" fmla="*/ 102394 w 416719"/>
                  <a:gd name="connsiteY9" fmla="*/ 0 h 728662"/>
                  <a:gd name="connsiteX10" fmla="*/ 114300 w 416719"/>
                  <a:gd name="connsiteY10" fmla="*/ 61912 h 728662"/>
                  <a:gd name="connsiteX11" fmla="*/ 121444 w 416719"/>
                  <a:gd name="connsiteY11" fmla="*/ 128587 h 728662"/>
                  <a:gd name="connsiteX12" fmla="*/ 116682 w 416719"/>
                  <a:gd name="connsiteY12" fmla="*/ 195262 h 728662"/>
                  <a:gd name="connsiteX13" fmla="*/ 102394 w 416719"/>
                  <a:gd name="connsiteY13" fmla="*/ 269081 h 728662"/>
                  <a:gd name="connsiteX14" fmla="*/ 80963 w 416719"/>
                  <a:gd name="connsiteY14" fmla="*/ 338137 h 728662"/>
                  <a:gd name="connsiteX15" fmla="*/ 0 w 416719"/>
                  <a:gd name="connsiteY15" fmla="*/ 285750 h 728662"/>
                  <a:gd name="connsiteX0" fmla="*/ 0 w 416719"/>
                  <a:gd name="connsiteY0" fmla="*/ 285750 h 671512"/>
                  <a:gd name="connsiteX1" fmla="*/ 59532 w 416719"/>
                  <a:gd name="connsiteY1" fmla="*/ 671512 h 671512"/>
                  <a:gd name="connsiteX2" fmla="*/ 416719 w 416719"/>
                  <a:gd name="connsiteY2" fmla="*/ 561975 h 671512"/>
                  <a:gd name="connsiteX3" fmla="*/ 347663 w 416719"/>
                  <a:gd name="connsiteY3" fmla="*/ 519112 h 671512"/>
                  <a:gd name="connsiteX4" fmla="*/ 361950 w 416719"/>
                  <a:gd name="connsiteY4" fmla="*/ 450056 h 671512"/>
                  <a:gd name="connsiteX5" fmla="*/ 371475 w 416719"/>
                  <a:gd name="connsiteY5" fmla="*/ 373856 h 671512"/>
                  <a:gd name="connsiteX6" fmla="*/ 376238 w 416719"/>
                  <a:gd name="connsiteY6" fmla="*/ 292893 h 671512"/>
                  <a:gd name="connsiteX7" fmla="*/ 366713 w 416719"/>
                  <a:gd name="connsiteY7" fmla="*/ 211931 h 671512"/>
                  <a:gd name="connsiteX8" fmla="*/ 350044 w 416719"/>
                  <a:gd name="connsiteY8" fmla="*/ 142875 h 671512"/>
                  <a:gd name="connsiteX9" fmla="*/ 102394 w 416719"/>
                  <a:gd name="connsiteY9" fmla="*/ 0 h 671512"/>
                  <a:gd name="connsiteX10" fmla="*/ 114300 w 416719"/>
                  <a:gd name="connsiteY10" fmla="*/ 61912 h 671512"/>
                  <a:gd name="connsiteX11" fmla="*/ 121444 w 416719"/>
                  <a:gd name="connsiteY11" fmla="*/ 128587 h 671512"/>
                  <a:gd name="connsiteX12" fmla="*/ 116682 w 416719"/>
                  <a:gd name="connsiteY12" fmla="*/ 195262 h 671512"/>
                  <a:gd name="connsiteX13" fmla="*/ 102394 w 416719"/>
                  <a:gd name="connsiteY13" fmla="*/ 269081 h 671512"/>
                  <a:gd name="connsiteX14" fmla="*/ 80963 w 416719"/>
                  <a:gd name="connsiteY14" fmla="*/ 338137 h 671512"/>
                  <a:gd name="connsiteX15" fmla="*/ 0 w 416719"/>
                  <a:gd name="connsiteY15" fmla="*/ 285750 h 671512"/>
                  <a:gd name="connsiteX0" fmla="*/ 0 w 416719"/>
                  <a:gd name="connsiteY0" fmla="*/ 285750 h 733425"/>
                  <a:gd name="connsiteX1" fmla="*/ 35719 w 416719"/>
                  <a:gd name="connsiteY1" fmla="*/ 733425 h 733425"/>
                  <a:gd name="connsiteX2" fmla="*/ 416719 w 416719"/>
                  <a:gd name="connsiteY2" fmla="*/ 561975 h 733425"/>
                  <a:gd name="connsiteX3" fmla="*/ 347663 w 416719"/>
                  <a:gd name="connsiteY3" fmla="*/ 519112 h 733425"/>
                  <a:gd name="connsiteX4" fmla="*/ 361950 w 416719"/>
                  <a:gd name="connsiteY4" fmla="*/ 450056 h 733425"/>
                  <a:gd name="connsiteX5" fmla="*/ 371475 w 416719"/>
                  <a:gd name="connsiteY5" fmla="*/ 373856 h 733425"/>
                  <a:gd name="connsiteX6" fmla="*/ 376238 w 416719"/>
                  <a:gd name="connsiteY6" fmla="*/ 292893 h 733425"/>
                  <a:gd name="connsiteX7" fmla="*/ 366713 w 416719"/>
                  <a:gd name="connsiteY7" fmla="*/ 211931 h 733425"/>
                  <a:gd name="connsiteX8" fmla="*/ 350044 w 416719"/>
                  <a:gd name="connsiteY8" fmla="*/ 142875 h 733425"/>
                  <a:gd name="connsiteX9" fmla="*/ 102394 w 416719"/>
                  <a:gd name="connsiteY9" fmla="*/ 0 h 733425"/>
                  <a:gd name="connsiteX10" fmla="*/ 114300 w 416719"/>
                  <a:gd name="connsiteY10" fmla="*/ 61912 h 733425"/>
                  <a:gd name="connsiteX11" fmla="*/ 121444 w 416719"/>
                  <a:gd name="connsiteY11" fmla="*/ 128587 h 733425"/>
                  <a:gd name="connsiteX12" fmla="*/ 116682 w 416719"/>
                  <a:gd name="connsiteY12" fmla="*/ 195262 h 733425"/>
                  <a:gd name="connsiteX13" fmla="*/ 102394 w 416719"/>
                  <a:gd name="connsiteY13" fmla="*/ 269081 h 733425"/>
                  <a:gd name="connsiteX14" fmla="*/ 80963 w 416719"/>
                  <a:gd name="connsiteY14" fmla="*/ 338137 h 733425"/>
                  <a:gd name="connsiteX15" fmla="*/ 0 w 416719"/>
                  <a:gd name="connsiteY15" fmla="*/ 285750 h 733425"/>
                  <a:gd name="connsiteX0" fmla="*/ 0 w 376238"/>
                  <a:gd name="connsiteY0" fmla="*/ 285750 h 733425"/>
                  <a:gd name="connsiteX1" fmla="*/ 35719 w 376238"/>
                  <a:gd name="connsiteY1" fmla="*/ 733425 h 733425"/>
                  <a:gd name="connsiteX2" fmla="*/ 354807 w 376238"/>
                  <a:gd name="connsiteY2" fmla="*/ 561975 h 733425"/>
                  <a:gd name="connsiteX3" fmla="*/ 347663 w 376238"/>
                  <a:gd name="connsiteY3" fmla="*/ 519112 h 733425"/>
                  <a:gd name="connsiteX4" fmla="*/ 361950 w 376238"/>
                  <a:gd name="connsiteY4" fmla="*/ 450056 h 733425"/>
                  <a:gd name="connsiteX5" fmla="*/ 371475 w 376238"/>
                  <a:gd name="connsiteY5" fmla="*/ 373856 h 733425"/>
                  <a:gd name="connsiteX6" fmla="*/ 376238 w 376238"/>
                  <a:gd name="connsiteY6" fmla="*/ 292893 h 733425"/>
                  <a:gd name="connsiteX7" fmla="*/ 366713 w 376238"/>
                  <a:gd name="connsiteY7" fmla="*/ 211931 h 733425"/>
                  <a:gd name="connsiteX8" fmla="*/ 350044 w 376238"/>
                  <a:gd name="connsiteY8" fmla="*/ 142875 h 733425"/>
                  <a:gd name="connsiteX9" fmla="*/ 102394 w 376238"/>
                  <a:gd name="connsiteY9" fmla="*/ 0 h 733425"/>
                  <a:gd name="connsiteX10" fmla="*/ 114300 w 376238"/>
                  <a:gd name="connsiteY10" fmla="*/ 61912 h 733425"/>
                  <a:gd name="connsiteX11" fmla="*/ 121444 w 376238"/>
                  <a:gd name="connsiteY11" fmla="*/ 128587 h 733425"/>
                  <a:gd name="connsiteX12" fmla="*/ 116682 w 376238"/>
                  <a:gd name="connsiteY12" fmla="*/ 195262 h 733425"/>
                  <a:gd name="connsiteX13" fmla="*/ 102394 w 376238"/>
                  <a:gd name="connsiteY13" fmla="*/ 269081 h 733425"/>
                  <a:gd name="connsiteX14" fmla="*/ 80963 w 376238"/>
                  <a:gd name="connsiteY14" fmla="*/ 338137 h 733425"/>
                  <a:gd name="connsiteX15" fmla="*/ 0 w 376238"/>
                  <a:gd name="connsiteY15" fmla="*/ 285750 h 733425"/>
                  <a:gd name="connsiteX0" fmla="*/ 0 w 414339"/>
                  <a:gd name="connsiteY0" fmla="*/ 285750 h 733425"/>
                  <a:gd name="connsiteX1" fmla="*/ 35719 w 414339"/>
                  <a:gd name="connsiteY1" fmla="*/ 733425 h 733425"/>
                  <a:gd name="connsiteX2" fmla="*/ 414339 w 414339"/>
                  <a:gd name="connsiteY2" fmla="*/ 569118 h 733425"/>
                  <a:gd name="connsiteX3" fmla="*/ 347663 w 414339"/>
                  <a:gd name="connsiteY3" fmla="*/ 519112 h 733425"/>
                  <a:gd name="connsiteX4" fmla="*/ 361950 w 414339"/>
                  <a:gd name="connsiteY4" fmla="*/ 450056 h 733425"/>
                  <a:gd name="connsiteX5" fmla="*/ 371475 w 414339"/>
                  <a:gd name="connsiteY5" fmla="*/ 373856 h 733425"/>
                  <a:gd name="connsiteX6" fmla="*/ 376238 w 414339"/>
                  <a:gd name="connsiteY6" fmla="*/ 292893 h 733425"/>
                  <a:gd name="connsiteX7" fmla="*/ 366713 w 414339"/>
                  <a:gd name="connsiteY7" fmla="*/ 211931 h 733425"/>
                  <a:gd name="connsiteX8" fmla="*/ 350044 w 414339"/>
                  <a:gd name="connsiteY8" fmla="*/ 142875 h 733425"/>
                  <a:gd name="connsiteX9" fmla="*/ 102394 w 414339"/>
                  <a:gd name="connsiteY9" fmla="*/ 0 h 733425"/>
                  <a:gd name="connsiteX10" fmla="*/ 114300 w 414339"/>
                  <a:gd name="connsiteY10" fmla="*/ 61912 h 733425"/>
                  <a:gd name="connsiteX11" fmla="*/ 121444 w 414339"/>
                  <a:gd name="connsiteY11" fmla="*/ 128587 h 733425"/>
                  <a:gd name="connsiteX12" fmla="*/ 116682 w 414339"/>
                  <a:gd name="connsiteY12" fmla="*/ 195262 h 733425"/>
                  <a:gd name="connsiteX13" fmla="*/ 102394 w 414339"/>
                  <a:gd name="connsiteY13" fmla="*/ 269081 h 733425"/>
                  <a:gd name="connsiteX14" fmla="*/ 80963 w 414339"/>
                  <a:gd name="connsiteY14" fmla="*/ 338137 h 733425"/>
                  <a:gd name="connsiteX15" fmla="*/ 0 w 414339"/>
                  <a:gd name="connsiteY15" fmla="*/ 285750 h 733425"/>
                  <a:gd name="connsiteX0" fmla="*/ 0 w 414339"/>
                  <a:gd name="connsiteY0" fmla="*/ 285750 h 733425"/>
                  <a:gd name="connsiteX1" fmla="*/ 35719 w 414339"/>
                  <a:gd name="connsiteY1" fmla="*/ 733425 h 733425"/>
                  <a:gd name="connsiteX2" fmla="*/ 414339 w 414339"/>
                  <a:gd name="connsiteY2" fmla="*/ 569118 h 733425"/>
                  <a:gd name="connsiteX3" fmla="*/ 347663 w 414339"/>
                  <a:gd name="connsiteY3" fmla="*/ 519112 h 733425"/>
                  <a:gd name="connsiteX4" fmla="*/ 371475 w 414339"/>
                  <a:gd name="connsiteY4" fmla="*/ 373856 h 733425"/>
                  <a:gd name="connsiteX5" fmla="*/ 376238 w 414339"/>
                  <a:gd name="connsiteY5" fmla="*/ 292893 h 733425"/>
                  <a:gd name="connsiteX6" fmla="*/ 366713 w 414339"/>
                  <a:gd name="connsiteY6" fmla="*/ 211931 h 733425"/>
                  <a:gd name="connsiteX7" fmla="*/ 350044 w 414339"/>
                  <a:gd name="connsiteY7" fmla="*/ 142875 h 733425"/>
                  <a:gd name="connsiteX8" fmla="*/ 102394 w 414339"/>
                  <a:gd name="connsiteY8" fmla="*/ 0 h 733425"/>
                  <a:gd name="connsiteX9" fmla="*/ 114300 w 414339"/>
                  <a:gd name="connsiteY9" fmla="*/ 61912 h 733425"/>
                  <a:gd name="connsiteX10" fmla="*/ 121444 w 414339"/>
                  <a:gd name="connsiteY10" fmla="*/ 128587 h 733425"/>
                  <a:gd name="connsiteX11" fmla="*/ 116682 w 414339"/>
                  <a:gd name="connsiteY11" fmla="*/ 195262 h 733425"/>
                  <a:gd name="connsiteX12" fmla="*/ 102394 w 414339"/>
                  <a:gd name="connsiteY12" fmla="*/ 269081 h 733425"/>
                  <a:gd name="connsiteX13" fmla="*/ 80963 w 414339"/>
                  <a:gd name="connsiteY13" fmla="*/ 338137 h 733425"/>
                  <a:gd name="connsiteX14" fmla="*/ 0 w 414339"/>
                  <a:gd name="connsiteY14" fmla="*/ 285750 h 733425"/>
                  <a:gd name="connsiteX0" fmla="*/ 0 w 414339"/>
                  <a:gd name="connsiteY0" fmla="*/ 285750 h 733425"/>
                  <a:gd name="connsiteX1" fmla="*/ 35719 w 414339"/>
                  <a:gd name="connsiteY1" fmla="*/ 733425 h 733425"/>
                  <a:gd name="connsiteX2" fmla="*/ 414339 w 414339"/>
                  <a:gd name="connsiteY2" fmla="*/ 569118 h 733425"/>
                  <a:gd name="connsiteX3" fmla="*/ 347663 w 414339"/>
                  <a:gd name="connsiteY3" fmla="*/ 519112 h 733425"/>
                  <a:gd name="connsiteX4" fmla="*/ 371475 w 414339"/>
                  <a:gd name="connsiteY4" fmla="*/ 373856 h 733425"/>
                  <a:gd name="connsiteX5" fmla="*/ 366713 w 414339"/>
                  <a:gd name="connsiteY5" fmla="*/ 211931 h 733425"/>
                  <a:gd name="connsiteX6" fmla="*/ 350044 w 414339"/>
                  <a:gd name="connsiteY6" fmla="*/ 142875 h 733425"/>
                  <a:gd name="connsiteX7" fmla="*/ 102394 w 414339"/>
                  <a:gd name="connsiteY7" fmla="*/ 0 h 733425"/>
                  <a:gd name="connsiteX8" fmla="*/ 114300 w 414339"/>
                  <a:gd name="connsiteY8" fmla="*/ 61912 h 733425"/>
                  <a:gd name="connsiteX9" fmla="*/ 121444 w 414339"/>
                  <a:gd name="connsiteY9" fmla="*/ 128587 h 733425"/>
                  <a:gd name="connsiteX10" fmla="*/ 116682 w 414339"/>
                  <a:gd name="connsiteY10" fmla="*/ 195262 h 733425"/>
                  <a:gd name="connsiteX11" fmla="*/ 102394 w 414339"/>
                  <a:gd name="connsiteY11" fmla="*/ 269081 h 733425"/>
                  <a:gd name="connsiteX12" fmla="*/ 80963 w 414339"/>
                  <a:gd name="connsiteY12" fmla="*/ 338137 h 733425"/>
                  <a:gd name="connsiteX13" fmla="*/ 0 w 414339"/>
                  <a:gd name="connsiteY13" fmla="*/ 285750 h 733425"/>
                  <a:gd name="connsiteX0" fmla="*/ 0 w 414339"/>
                  <a:gd name="connsiteY0" fmla="*/ 285750 h 733425"/>
                  <a:gd name="connsiteX1" fmla="*/ 35719 w 414339"/>
                  <a:gd name="connsiteY1" fmla="*/ 733425 h 733425"/>
                  <a:gd name="connsiteX2" fmla="*/ 414339 w 414339"/>
                  <a:gd name="connsiteY2" fmla="*/ 569118 h 733425"/>
                  <a:gd name="connsiteX3" fmla="*/ 347663 w 414339"/>
                  <a:gd name="connsiteY3" fmla="*/ 519112 h 733425"/>
                  <a:gd name="connsiteX4" fmla="*/ 371475 w 414339"/>
                  <a:gd name="connsiteY4" fmla="*/ 373856 h 733425"/>
                  <a:gd name="connsiteX5" fmla="*/ 350044 w 414339"/>
                  <a:gd name="connsiteY5" fmla="*/ 142875 h 733425"/>
                  <a:gd name="connsiteX6" fmla="*/ 102394 w 414339"/>
                  <a:gd name="connsiteY6" fmla="*/ 0 h 733425"/>
                  <a:gd name="connsiteX7" fmla="*/ 114300 w 414339"/>
                  <a:gd name="connsiteY7" fmla="*/ 61912 h 733425"/>
                  <a:gd name="connsiteX8" fmla="*/ 121444 w 414339"/>
                  <a:gd name="connsiteY8" fmla="*/ 128587 h 733425"/>
                  <a:gd name="connsiteX9" fmla="*/ 116682 w 414339"/>
                  <a:gd name="connsiteY9" fmla="*/ 195262 h 733425"/>
                  <a:gd name="connsiteX10" fmla="*/ 102394 w 414339"/>
                  <a:gd name="connsiteY10" fmla="*/ 269081 h 733425"/>
                  <a:gd name="connsiteX11" fmla="*/ 80963 w 414339"/>
                  <a:gd name="connsiteY11" fmla="*/ 338137 h 733425"/>
                  <a:gd name="connsiteX12" fmla="*/ 0 w 414339"/>
                  <a:gd name="connsiteY12" fmla="*/ 285750 h 733425"/>
                  <a:gd name="connsiteX0" fmla="*/ 0 w 414339"/>
                  <a:gd name="connsiteY0" fmla="*/ 285750 h 733425"/>
                  <a:gd name="connsiteX1" fmla="*/ 35719 w 414339"/>
                  <a:gd name="connsiteY1" fmla="*/ 733425 h 733425"/>
                  <a:gd name="connsiteX2" fmla="*/ 414339 w 414339"/>
                  <a:gd name="connsiteY2" fmla="*/ 569118 h 733425"/>
                  <a:gd name="connsiteX3" fmla="*/ 347663 w 414339"/>
                  <a:gd name="connsiteY3" fmla="*/ 519112 h 733425"/>
                  <a:gd name="connsiteX4" fmla="*/ 371475 w 414339"/>
                  <a:gd name="connsiteY4" fmla="*/ 373856 h 733425"/>
                  <a:gd name="connsiteX5" fmla="*/ 350044 w 414339"/>
                  <a:gd name="connsiteY5" fmla="*/ 142875 h 733425"/>
                  <a:gd name="connsiteX6" fmla="*/ 102394 w 414339"/>
                  <a:gd name="connsiteY6" fmla="*/ 0 h 733425"/>
                  <a:gd name="connsiteX7" fmla="*/ 114300 w 414339"/>
                  <a:gd name="connsiteY7" fmla="*/ 61912 h 733425"/>
                  <a:gd name="connsiteX8" fmla="*/ 121444 w 414339"/>
                  <a:gd name="connsiteY8" fmla="*/ 128587 h 733425"/>
                  <a:gd name="connsiteX9" fmla="*/ 116682 w 414339"/>
                  <a:gd name="connsiteY9" fmla="*/ 195262 h 733425"/>
                  <a:gd name="connsiteX10" fmla="*/ 102394 w 414339"/>
                  <a:gd name="connsiteY10" fmla="*/ 269081 h 733425"/>
                  <a:gd name="connsiteX11" fmla="*/ 80963 w 414339"/>
                  <a:gd name="connsiteY11" fmla="*/ 338137 h 733425"/>
                  <a:gd name="connsiteX12" fmla="*/ 0 w 414339"/>
                  <a:gd name="connsiteY12" fmla="*/ 285750 h 733425"/>
                  <a:gd name="connsiteX0" fmla="*/ 0 w 414339"/>
                  <a:gd name="connsiteY0" fmla="*/ 285750 h 733425"/>
                  <a:gd name="connsiteX1" fmla="*/ 35719 w 414339"/>
                  <a:gd name="connsiteY1" fmla="*/ 733425 h 733425"/>
                  <a:gd name="connsiteX2" fmla="*/ 414339 w 414339"/>
                  <a:gd name="connsiteY2" fmla="*/ 569118 h 733425"/>
                  <a:gd name="connsiteX3" fmla="*/ 347663 w 414339"/>
                  <a:gd name="connsiteY3" fmla="*/ 519112 h 733425"/>
                  <a:gd name="connsiteX4" fmla="*/ 371475 w 414339"/>
                  <a:gd name="connsiteY4" fmla="*/ 373856 h 733425"/>
                  <a:gd name="connsiteX5" fmla="*/ 350044 w 414339"/>
                  <a:gd name="connsiteY5" fmla="*/ 142875 h 733425"/>
                  <a:gd name="connsiteX6" fmla="*/ 102394 w 414339"/>
                  <a:gd name="connsiteY6" fmla="*/ 0 h 733425"/>
                  <a:gd name="connsiteX7" fmla="*/ 114300 w 414339"/>
                  <a:gd name="connsiteY7" fmla="*/ 61912 h 733425"/>
                  <a:gd name="connsiteX8" fmla="*/ 121444 w 414339"/>
                  <a:gd name="connsiteY8" fmla="*/ 128587 h 733425"/>
                  <a:gd name="connsiteX9" fmla="*/ 116682 w 414339"/>
                  <a:gd name="connsiteY9" fmla="*/ 195262 h 733425"/>
                  <a:gd name="connsiteX10" fmla="*/ 102394 w 414339"/>
                  <a:gd name="connsiteY10" fmla="*/ 269081 h 733425"/>
                  <a:gd name="connsiteX11" fmla="*/ 80963 w 414339"/>
                  <a:gd name="connsiteY11" fmla="*/ 338137 h 733425"/>
                  <a:gd name="connsiteX12" fmla="*/ 0 w 414339"/>
                  <a:gd name="connsiteY12" fmla="*/ 285750 h 733425"/>
                  <a:gd name="connsiteX0" fmla="*/ 0 w 414339"/>
                  <a:gd name="connsiteY0" fmla="*/ 285750 h 733425"/>
                  <a:gd name="connsiteX1" fmla="*/ 35719 w 414339"/>
                  <a:gd name="connsiteY1" fmla="*/ 733425 h 733425"/>
                  <a:gd name="connsiteX2" fmla="*/ 414339 w 414339"/>
                  <a:gd name="connsiteY2" fmla="*/ 569118 h 733425"/>
                  <a:gd name="connsiteX3" fmla="*/ 295276 w 414339"/>
                  <a:gd name="connsiteY3" fmla="*/ 497681 h 733425"/>
                  <a:gd name="connsiteX4" fmla="*/ 371475 w 414339"/>
                  <a:gd name="connsiteY4" fmla="*/ 373856 h 733425"/>
                  <a:gd name="connsiteX5" fmla="*/ 350044 w 414339"/>
                  <a:gd name="connsiteY5" fmla="*/ 142875 h 733425"/>
                  <a:gd name="connsiteX6" fmla="*/ 102394 w 414339"/>
                  <a:gd name="connsiteY6" fmla="*/ 0 h 733425"/>
                  <a:gd name="connsiteX7" fmla="*/ 114300 w 414339"/>
                  <a:gd name="connsiteY7" fmla="*/ 61912 h 733425"/>
                  <a:gd name="connsiteX8" fmla="*/ 121444 w 414339"/>
                  <a:gd name="connsiteY8" fmla="*/ 128587 h 733425"/>
                  <a:gd name="connsiteX9" fmla="*/ 116682 w 414339"/>
                  <a:gd name="connsiteY9" fmla="*/ 195262 h 733425"/>
                  <a:gd name="connsiteX10" fmla="*/ 102394 w 414339"/>
                  <a:gd name="connsiteY10" fmla="*/ 269081 h 733425"/>
                  <a:gd name="connsiteX11" fmla="*/ 80963 w 414339"/>
                  <a:gd name="connsiteY11" fmla="*/ 338137 h 733425"/>
                  <a:gd name="connsiteX12" fmla="*/ 0 w 414339"/>
                  <a:gd name="connsiteY12" fmla="*/ 285750 h 733425"/>
                  <a:gd name="connsiteX0" fmla="*/ 0 w 414339"/>
                  <a:gd name="connsiteY0" fmla="*/ 285750 h 733425"/>
                  <a:gd name="connsiteX1" fmla="*/ 35719 w 414339"/>
                  <a:gd name="connsiteY1" fmla="*/ 733425 h 733425"/>
                  <a:gd name="connsiteX2" fmla="*/ 414339 w 414339"/>
                  <a:gd name="connsiteY2" fmla="*/ 569118 h 733425"/>
                  <a:gd name="connsiteX3" fmla="*/ 340519 w 414339"/>
                  <a:gd name="connsiteY3" fmla="*/ 519112 h 733425"/>
                  <a:gd name="connsiteX4" fmla="*/ 371475 w 414339"/>
                  <a:gd name="connsiteY4" fmla="*/ 373856 h 733425"/>
                  <a:gd name="connsiteX5" fmla="*/ 350044 w 414339"/>
                  <a:gd name="connsiteY5" fmla="*/ 142875 h 733425"/>
                  <a:gd name="connsiteX6" fmla="*/ 102394 w 414339"/>
                  <a:gd name="connsiteY6" fmla="*/ 0 h 733425"/>
                  <a:gd name="connsiteX7" fmla="*/ 114300 w 414339"/>
                  <a:gd name="connsiteY7" fmla="*/ 61912 h 733425"/>
                  <a:gd name="connsiteX8" fmla="*/ 121444 w 414339"/>
                  <a:gd name="connsiteY8" fmla="*/ 128587 h 733425"/>
                  <a:gd name="connsiteX9" fmla="*/ 116682 w 414339"/>
                  <a:gd name="connsiteY9" fmla="*/ 195262 h 733425"/>
                  <a:gd name="connsiteX10" fmla="*/ 102394 w 414339"/>
                  <a:gd name="connsiteY10" fmla="*/ 269081 h 733425"/>
                  <a:gd name="connsiteX11" fmla="*/ 80963 w 414339"/>
                  <a:gd name="connsiteY11" fmla="*/ 338137 h 733425"/>
                  <a:gd name="connsiteX12" fmla="*/ 0 w 414339"/>
                  <a:gd name="connsiteY12" fmla="*/ 285750 h 733425"/>
                  <a:gd name="connsiteX0" fmla="*/ 0 w 414339"/>
                  <a:gd name="connsiteY0" fmla="*/ 285750 h 733425"/>
                  <a:gd name="connsiteX1" fmla="*/ 35719 w 414339"/>
                  <a:gd name="connsiteY1" fmla="*/ 733425 h 733425"/>
                  <a:gd name="connsiteX2" fmla="*/ 414339 w 414339"/>
                  <a:gd name="connsiteY2" fmla="*/ 569118 h 733425"/>
                  <a:gd name="connsiteX3" fmla="*/ 340519 w 414339"/>
                  <a:gd name="connsiteY3" fmla="*/ 519112 h 733425"/>
                  <a:gd name="connsiteX4" fmla="*/ 371475 w 414339"/>
                  <a:gd name="connsiteY4" fmla="*/ 373856 h 733425"/>
                  <a:gd name="connsiteX5" fmla="*/ 350044 w 414339"/>
                  <a:gd name="connsiteY5" fmla="*/ 142875 h 733425"/>
                  <a:gd name="connsiteX6" fmla="*/ 102394 w 414339"/>
                  <a:gd name="connsiteY6" fmla="*/ 0 h 733425"/>
                  <a:gd name="connsiteX7" fmla="*/ 114300 w 414339"/>
                  <a:gd name="connsiteY7" fmla="*/ 61912 h 733425"/>
                  <a:gd name="connsiteX8" fmla="*/ 121444 w 414339"/>
                  <a:gd name="connsiteY8" fmla="*/ 128587 h 733425"/>
                  <a:gd name="connsiteX9" fmla="*/ 116682 w 414339"/>
                  <a:gd name="connsiteY9" fmla="*/ 195262 h 733425"/>
                  <a:gd name="connsiteX10" fmla="*/ 102394 w 414339"/>
                  <a:gd name="connsiteY10" fmla="*/ 269081 h 733425"/>
                  <a:gd name="connsiteX11" fmla="*/ 80963 w 414339"/>
                  <a:gd name="connsiteY11" fmla="*/ 338137 h 733425"/>
                  <a:gd name="connsiteX12" fmla="*/ 0 w 414339"/>
                  <a:gd name="connsiteY12" fmla="*/ 285750 h 733425"/>
                  <a:gd name="connsiteX0" fmla="*/ 0 w 414339"/>
                  <a:gd name="connsiteY0" fmla="*/ 285750 h 733425"/>
                  <a:gd name="connsiteX1" fmla="*/ 35719 w 414339"/>
                  <a:gd name="connsiteY1" fmla="*/ 733425 h 733425"/>
                  <a:gd name="connsiteX2" fmla="*/ 414339 w 414339"/>
                  <a:gd name="connsiteY2" fmla="*/ 569118 h 733425"/>
                  <a:gd name="connsiteX3" fmla="*/ 340519 w 414339"/>
                  <a:gd name="connsiteY3" fmla="*/ 519112 h 733425"/>
                  <a:gd name="connsiteX4" fmla="*/ 378618 w 414339"/>
                  <a:gd name="connsiteY4" fmla="*/ 373856 h 733425"/>
                  <a:gd name="connsiteX5" fmla="*/ 350044 w 414339"/>
                  <a:gd name="connsiteY5" fmla="*/ 142875 h 733425"/>
                  <a:gd name="connsiteX6" fmla="*/ 102394 w 414339"/>
                  <a:gd name="connsiteY6" fmla="*/ 0 h 733425"/>
                  <a:gd name="connsiteX7" fmla="*/ 114300 w 414339"/>
                  <a:gd name="connsiteY7" fmla="*/ 61912 h 733425"/>
                  <a:gd name="connsiteX8" fmla="*/ 121444 w 414339"/>
                  <a:gd name="connsiteY8" fmla="*/ 128587 h 733425"/>
                  <a:gd name="connsiteX9" fmla="*/ 116682 w 414339"/>
                  <a:gd name="connsiteY9" fmla="*/ 195262 h 733425"/>
                  <a:gd name="connsiteX10" fmla="*/ 102394 w 414339"/>
                  <a:gd name="connsiteY10" fmla="*/ 269081 h 733425"/>
                  <a:gd name="connsiteX11" fmla="*/ 80963 w 414339"/>
                  <a:gd name="connsiteY11" fmla="*/ 338137 h 733425"/>
                  <a:gd name="connsiteX12" fmla="*/ 0 w 414339"/>
                  <a:gd name="connsiteY12" fmla="*/ 285750 h 733425"/>
                  <a:gd name="connsiteX0" fmla="*/ 0 w 423864"/>
                  <a:gd name="connsiteY0" fmla="*/ 285750 h 733425"/>
                  <a:gd name="connsiteX1" fmla="*/ 35719 w 423864"/>
                  <a:gd name="connsiteY1" fmla="*/ 733425 h 733425"/>
                  <a:gd name="connsiteX2" fmla="*/ 423864 w 423864"/>
                  <a:gd name="connsiteY2" fmla="*/ 569118 h 733425"/>
                  <a:gd name="connsiteX3" fmla="*/ 340519 w 423864"/>
                  <a:gd name="connsiteY3" fmla="*/ 519112 h 733425"/>
                  <a:gd name="connsiteX4" fmla="*/ 378618 w 423864"/>
                  <a:gd name="connsiteY4" fmla="*/ 373856 h 733425"/>
                  <a:gd name="connsiteX5" fmla="*/ 350044 w 423864"/>
                  <a:gd name="connsiteY5" fmla="*/ 142875 h 733425"/>
                  <a:gd name="connsiteX6" fmla="*/ 102394 w 423864"/>
                  <a:gd name="connsiteY6" fmla="*/ 0 h 733425"/>
                  <a:gd name="connsiteX7" fmla="*/ 114300 w 423864"/>
                  <a:gd name="connsiteY7" fmla="*/ 61912 h 733425"/>
                  <a:gd name="connsiteX8" fmla="*/ 121444 w 423864"/>
                  <a:gd name="connsiteY8" fmla="*/ 128587 h 733425"/>
                  <a:gd name="connsiteX9" fmla="*/ 116682 w 423864"/>
                  <a:gd name="connsiteY9" fmla="*/ 195262 h 733425"/>
                  <a:gd name="connsiteX10" fmla="*/ 102394 w 423864"/>
                  <a:gd name="connsiteY10" fmla="*/ 269081 h 733425"/>
                  <a:gd name="connsiteX11" fmla="*/ 80963 w 423864"/>
                  <a:gd name="connsiteY11" fmla="*/ 338137 h 733425"/>
                  <a:gd name="connsiteX12" fmla="*/ 0 w 423864"/>
                  <a:gd name="connsiteY12" fmla="*/ 285750 h 733425"/>
                  <a:gd name="connsiteX0" fmla="*/ 0 w 423864"/>
                  <a:gd name="connsiteY0" fmla="*/ 285750 h 733425"/>
                  <a:gd name="connsiteX1" fmla="*/ 24989 w 423864"/>
                  <a:gd name="connsiteY1" fmla="*/ 733425 h 733425"/>
                  <a:gd name="connsiteX2" fmla="*/ 423864 w 423864"/>
                  <a:gd name="connsiteY2" fmla="*/ 569118 h 733425"/>
                  <a:gd name="connsiteX3" fmla="*/ 340519 w 423864"/>
                  <a:gd name="connsiteY3" fmla="*/ 519112 h 733425"/>
                  <a:gd name="connsiteX4" fmla="*/ 378618 w 423864"/>
                  <a:gd name="connsiteY4" fmla="*/ 373856 h 733425"/>
                  <a:gd name="connsiteX5" fmla="*/ 350044 w 423864"/>
                  <a:gd name="connsiteY5" fmla="*/ 142875 h 733425"/>
                  <a:gd name="connsiteX6" fmla="*/ 102394 w 423864"/>
                  <a:gd name="connsiteY6" fmla="*/ 0 h 733425"/>
                  <a:gd name="connsiteX7" fmla="*/ 114300 w 423864"/>
                  <a:gd name="connsiteY7" fmla="*/ 61912 h 733425"/>
                  <a:gd name="connsiteX8" fmla="*/ 121444 w 423864"/>
                  <a:gd name="connsiteY8" fmla="*/ 128587 h 733425"/>
                  <a:gd name="connsiteX9" fmla="*/ 116682 w 423864"/>
                  <a:gd name="connsiteY9" fmla="*/ 195262 h 733425"/>
                  <a:gd name="connsiteX10" fmla="*/ 102394 w 423864"/>
                  <a:gd name="connsiteY10" fmla="*/ 269081 h 733425"/>
                  <a:gd name="connsiteX11" fmla="*/ 80963 w 423864"/>
                  <a:gd name="connsiteY11" fmla="*/ 338137 h 733425"/>
                  <a:gd name="connsiteX12" fmla="*/ 0 w 423864"/>
                  <a:gd name="connsiteY12" fmla="*/ 285750 h 733425"/>
                  <a:gd name="connsiteX0" fmla="*/ 0 w 423864"/>
                  <a:gd name="connsiteY0" fmla="*/ 285750 h 733425"/>
                  <a:gd name="connsiteX1" fmla="*/ 24989 w 423864"/>
                  <a:gd name="connsiteY1" fmla="*/ 733425 h 733425"/>
                  <a:gd name="connsiteX2" fmla="*/ 423864 w 423864"/>
                  <a:gd name="connsiteY2" fmla="*/ 569118 h 733425"/>
                  <a:gd name="connsiteX3" fmla="*/ 351249 w 423864"/>
                  <a:gd name="connsiteY3" fmla="*/ 527160 h 733425"/>
                  <a:gd name="connsiteX4" fmla="*/ 378618 w 423864"/>
                  <a:gd name="connsiteY4" fmla="*/ 373856 h 733425"/>
                  <a:gd name="connsiteX5" fmla="*/ 350044 w 423864"/>
                  <a:gd name="connsiteY5" fmla="*/ 142875 h 733425"/>
                  <a:gd name="connsiteX6" fmla="*/ 102394 w 423864"/>
                  <a:gd name="connsiteY6" fmla="*/ 0 h 733425"/>
                  <a:gd name="connsiteX7" fmla="*/ 114300 w 423864"/>
                  <a:gd name="connsiteY7" fmla="*/ 61912 h 733425"/>
                  <a:gd name="connsiteX8" fmla="*/ 121444 w 423864"/>
                  <a:gd name="connsiteY8" fmla="*/ 128587 h 733425"/>
                  <a:gd name="connsiteX9" fmla="*/ 116682 w 423864"/>
                  <a:gd name="connsiteY9" fmla="*/ 195262 h 733425"/>
                  <a:gd name="connsiteX10" fmla="*/ 102394 w 423864"/>
                  <a:gd name="connsiteY10" fmla="*/ 269081 h 733425"/>
                  <a:gd name="connsiteX11" fmla="*/ 80963 w 423864"/>
                  <a:gd name="connsiteY11" fmla="*/ 338137 h 733425"/>
                  <a:gd name="connsiteX12" fmla="*/ 0 w 423864"/>
                  <a:gd name="connsiteY12" fmla="*/ 285750 h 733425"/>
                  <a:gd name="connsiteX0" fmla="*/ 0 w 423864"/>
                  <a:gd name="connsiteY0" fmla="*/ 285750 h 733425"/>
                  <a:gd name="connsiteX1" fmla="*/ 24989 w 423864"/>
                  <a:gd name="connsiteY1" fmla="*/ 733425 h 733425"/>
                  <a:gd name="connsiteX2" fmla="*/ 423864 w 423864"/>
                  <a:gd name="connsiteY2" fmla="*/ 569118 h 733425"/>
                  <a:gd name="connsiteX3" fmla="*/ 351249 w 423864"/>
                  <a:gd name="connsiteY3" fmla="*/ 527160 h 733425"/>
                  <a:gd name="connsiteX4" fmla="*/ 392031 w 423864"/>
                  <a:gd name="connsiteY4" fmla="*/ 376539 h 733425"/>
                  <a:gd name="connsiteX5" fmla="*/ 350044 w 423864"/>
                  <a:gd name="connsiteY5" fmla="*/ 142875 h 733425"/>
                  <a:gd name="connsiteX6" fmla="*/ 102394 w 423864"/>
                  <a:gd name="connsiteY6" fmla="*/ 0 h 733425"/>
                  <a:gd name="connsiteX7" fmla="*/ 114300 w 423864"/>
                  <a:gd name="connsiteY7" fmla="*/ 61912 h 733425"/>
                  <a:gd name="connsiteX8" fmla="*/ 121444 w 423864"/>
                  <a:gd name="connsiteY8" fmla="*/ 128587 h 733425"/>
                  <a:gd name="connsiteX9" fmla="*/ 116682 w 423864"/>
                  <a:gd name="connsiteY9" fmla="*/ 195262 h 733425"/>
                  <a:gd name="connsiteX10" fmla="*/ 102394 w 423864"/>
                  <a:gd name="connsiteY10" fmla="*/ 269081 h 733425"/>
                  <a:gd name="connsiteX11" fmla="*/ 80963 w 423864"/>
                  <a:gd name="connsiteY11" fmla="*/ 338137 h 733425"/>
                  <a:gd name="connsiteX12" fmla="*/ 0 w 423864"/>
                  <a:gd name="connsiteY12" fmla="*/ 285750 h 733425"/>
                  <a:gd name="connsiteX0" fmla="*/ 0 w 423864"/>
                  <a:gd name="connsiteY0" fmla="*/ 285750 h 733425"/>
                  <a:gd name="connsiteX1" fmla="*/ 24989 w 423864"/>
                  <a:gd name="connsiteY1" fmla="*/ 733425 h 733425"/>
                  <a:gd name="connsiteX2" fmla="*/ 423864 w 423864"/>
                  <a:gd name="connsiteY2" fmla="*/ 569118 h 733425"/>
                  <a:gd name="connsiteX3" fmla="*/ 351249 w 423864"/>
                  <a:gd name="connsiteY3" fmla="*/ 527160 h 733425"/>
                  <a:gd name="connsiteX4" fmla="*/ 392031 w 423864"/>
                  <a:gd name="connsiteY4" fmla="*/ 376539 h 733425"/>
                  <a:gd name="connsiteX5" fmla="*/ 355408 w 423864"/>
                  <a:gd name="connsiteY5" fmla="*/ 94590 h 733425"/>
                  <a:gd name="connsiteX6" fmla="*/ 102394 w 423864"/>
                  <a:gd name="connsiteY6" fmla="*/ 0 h 733425"/>
                  <a:gd name="connsiteX7" fmla="*/ 114300 w 423864"/>
                  <a:gd name="connsiteY7" fmla="*/ 61912 h 733425"/>
                  <a:gd name="connsiteX8" fmla="*/ 121444 w 423864"/>
                  <a:gd name="connsiteY8" fmla="*/ 128587 h 733425"/>
                  <a:gd name="connsiteX9" fmla="*/ 116682 w 423864"/>
                  <a:gd name="connsiteY9" fmla="*/ 195262 h 733425"/>
                  <a:gd name="connsiteX10" fmla="*/ 102394 w 423864"/>
                  <a:gd name="connsiteY10" fmla="*/ 269081 h 733425"/>
                  <a:gd name="connsiteX11" fmla="*/ 80963 w 423864"/>
                  <a:gd name="connsiteY11" fmla="*/ 338137 h 733425"/>
                  <a:gd name="connsiteX12" fmla="*/ 0 w 423864"/>
                  <a:gd name="connsiteY12" fmla="*/ 285750 h 733425"/>
                  <a:gd name="connsiteX0" fmla="*/ 0 w 423864"/>
                  <a:gd name="connsiteY0" fmla="*/ 285750 h 733425"/>
                  <a:gd name="connsiteX1" fmla="*/ 24989 w 423864"/>
                  <a:gd name="connsiteY1" fmla="*/ 733425 h 733425"/>
                  <a:gd name="connsiteX2" fmla="*/ 423864 w 423864"/>
                  <a:gd name="connsiteY2" fmla="*/ 569118 h 733425"/>
                  <a:gd name="connsiteX3" fmla="*/ 351249 w 423864"/>
                  <a:gd name="connsiteY3" fmla="*/ 527160 h 733425"/>
                  <a:gd name="connsiteX4" fmla="*/ 392031 w 423864"/>
                  <a:gd name="connsiteY4" fmla="*/ 376539 h 733425"/>
                  <a:gd name="connsiteX5" fmla="*/ 355408 w 423864"/>
                  <a:gd name="connsiteY5" fmla="*/ 94590 h 733425"/>
                  <a:gd name="connsiteX6" fmla="*/ 102394 w 423864"/>
                  <a:gd name="connsiteY6" fmla="*/ 0 h 733425"/>
                  <a:gd name="connsiteX7" fmla="*/ 114300 w 423864"/>
                  <a:gd name="connsiteY7" fmla="*/ 61912 h 733425"/>
                  <a:gd name="connsiteX8" fmla="*/ 121444 w 423864"/>
                  <a:gd name="connsiteY8" fmla="*/ 128587 h 733425"/>
                  <a:gd name="connsiteX9" fmla="*/ 116682 w 423864"/>
                  <a:gd name="connsiteY9" fmla="*/ 195262 h 733425"/>
                  <a:gd name="connsiteX10" fmla="*/ 102394 w 423864"/>
                  <a:gd name="connsiteY10" fmla="*/ 269081 h 733425"/>
                  <a:gd name="connsiteX11" fmla="*/ 80963 w 423864"/>
                  <a:gd name="connsiteY11" fmla="*/ 338137 h 733425"/>
                  <a:gd name="connsiteX12" fmla="*/ 0 w 423864"/>
                  <a:gd name="connsiteY12" fmla="*/ 285750 h 733425"/>
                  <a:gd name="connsiteX0" fmla="*/ 0 w 423864"/>
                  <a:gd name="connsiteY0" fmla="*/ 285750 h 733425"/>
                  <a:gd name="connsiteX1" fmla="*/ 24989 w 423864"/>
                  <a:gd name="connsiteY1" fmla="*/ 733425 h 733425"/>
                  <a:gd name="connsiteX2" fmla="*/ 423864 w 423864"/>
                  <a:gd name="connsiteY2" fmla="*/ 569118 h 733425"/>
                  <a:gd name="connsiteX3" fmla="*/ 351249 w 423864"/>
                  <a:gd name="connsiteY3" fmla="*/ 527160 h 733425"/>
                  <a:gd name="connsiteX4" fmla="*/ 392031 w 423864"/>
                  <a:gd name="connsiteY4" fmla="*/ 376539 h 733425"/>
                  <a:gd name="connsiteX5" fmla="*/ 344678 w 423864"/>
                  <a:gd name="connsiteY5" fmla="*/ 94590 h 733425"/>
                  <a:gd name="connsiteX6" fmla="*/ 102394 w 423864"/>
                  <a:gd name="connsiteY6" fmla="*/ 0 h 733425"/>
                  <a:gd name="connsiteX7" fmla="*/ 114300 w 423864"/>
                  <a:gd name="connsiteY7" fmla="*/ 61912 h 733425"/>
                  <a:gd name="connsiteX8" fmla="*/ 121444 w 423864"/>
                  <a:gd name="connsiteY8" fmla="*/ 128587 h 733425"/>
                  <a:gd name="connsiteX9" fmla="*/ 116682 w 423864"/>
                  <a:gd name="connsiteY9" fmla="*/ 195262 h 733425"/>
                  <a:gd name="connsiteX10" fmla="*/ 102394 w 423864"/>
                  <a:gd name="connsiteY10" fmla="*/ 269081 h 733425"/>
                  <a:gd name="connsiteX11" fmla="*/ 80963 w 423864"/>
                  <a:gd name="connsiteY11" fmla="*/ 338137 h 733425"/>
                  <a:gd name="connsiteX12" fmla="*/ 0 w 423864"/>
                  <a:gd name="connsiteY12" fmla="*/ 285750 h 733425"/>
                  <a:gd name="connsiteX0" fmla="*/ 0 w 423864"/>
                  <a:gd name="connsiteY0" fmla="*/ 285750 h 733425"/>
                  <a:gd name="connsiteX1" fmla="*/ 24989 w 423864"/>
                  <a:gd name="connsiteY1" fmla="*/ 733425 h 733425"/>
                  <a:gd name="connsiteX2" fmla="*/ 423864 w 423864"/>
                  <a:gd name="connsiteY2" fmla="*/ 569118 h 733425"/>
                  <a:gd name="connsiteX3" fmla="*/ 351249 w 423864"/>
                  <a:gd name="connsiteY3" fmla="*/ 527160 h 733425"/>
                  <a:gd name="connsiteX4" fmla="*/ 392031 w 423864"/>
                  <a:gd name="connsiteY4" fmla="*/ 376539 h 733425"/>
                  <a:gd name="connsiteX5" fmla="*/ 344678 w 423864"/>
                  <a:gd name="connsiteY5" fmla="*/ 94590 h 733425"/>
                  <a:gd name="connsiteX6" fmla="*/ 102394 w 423864"/>
                  <a:gd name="connsiteY6" fmla="*/ 0 h 733425"/>
                  <a:gd name="connsiteX7" fmla="*/ 114300 w 423864"/>
                  <a:gd name="connsiteY7" fmla="*/ 61912 h 733425"/>
                  <a:gd name="connsiteX8" fmla="*/ 121444 w 423864"/>
                  <a:gd name="connsiteY8" fmla="*/ 128587 h 733425"/>
                  <a:gd name="connsiteX9" fmla="*/ 116682 w 423864"/>
                  <a:gd name="connsiteY9" fmla="*/ 195262 h 733425"/>
                  <a:gd name="connsiteX10" fmla="*/ 102394 w 423864"/>
                  <a:gd name="connsiteY10" fmla="*/ 269081 h 733425"/>
                  <a:gd name="connsiteX11" fmla="*/ 80963 w 423864"/>
                  <a:gd name="connsiteY11" fmla="*/ 338137 h 733425"/>
                  <a:gd name="connsiteX12" fmla="*/ 0 w 423864"/>
                  <a:gd name="connsiteY12" fmla="*/ 285750 h 733425"/>
                  <a:gd name="connsiteX0" fmla="*/ 0 w 423864"/>
                  <a:gd name="connsiteY0" fmla="*/ 285750 h 733425"/>
                  <a:gd name="connsiteX1" fmla="*/ 24989 w 423864"/>
                  <a:gd name="connsiteY1" fmla="*/ 733425 h 733425"/>
                  <a:gd name="connsiteX2" fmla="*/ 423864 w 423864"/>
                  <a:gd name="connsiteY2" fmla="*/ 569118 h 733425"/>
                  <a:gd name="connsiteX3" fmla="*/ 351249 w 423864"/>
                  <a:gd name="connsiteY3" fmla="*/ 527160 h 733425"/>
                  <a:gd name="connsiteX4" fmla="*/ 392031 w 423864"/>
                  <a:gd name="connsiteY4" fmla="*/ 376539 h 733425"/>
                  <a:gd name="connsiteX5" fmla="*/ 344678 w 423864"/>
                  <a:gd name="connsiteY5" fmla="*/ 94590 h 733425"/>
                  <a:gd name="connsiteX6" fmla="*/ 102394 w 423864"/>
                  <a:gd name="connsiteY6" fmla="*/ 0 h 733425"/>
                  <a:gd name="connsiteX7" fmla="*/ 114300 w 423864"/>
                  <a:gd name="connsiteY7" fmla="*/ 61912 h 733425"/>
                  <a:gd name="connsiteX8" fmla="*/ 121444 w 423864"/>
                  <a:gd name="connsiteY8" fmla="*/ 128587 h 733425"/>
                  <a:gd name="connsiteX9" fmla="*/ 116682 w 423864"/>
                  <a:gd name="connsiteY9" fmla="*/ 195262 h 733425"/>
                  <a:gd name="connsiteX10" fmla="*/ 102394 w 423864"/>
                  <a:gd name="connsiteY10" fmla="*/ 269081 h 733425"/>
                  <a:gd name="connsiteX11" fmla="*/ 62185 w 423864"/>
                  <a:gd name="connsiteY11" fmla="*/ 319359 h 733425"/>
                  <a:gd name="connsiteX12" fmla="*/ 0 w 423864"/>
                  <a:gd name="connsiteY12" fmla="*/ 285750 h 733425"/>
                  <a:gd name="connsiteX0" fmla="*/ 0 w 423864"/>
                  <a:gd name="connsiteY0" fmla="*/ 285750 h 733425"/>
                  <a:gd name="connsiteX1" fmla="*/ 24989 w 423864"/>
                  <a:gd name="connsiteY1" fmla="*/ 733425 h 733425"/>
                  <a:gd name="connsiteX2" fmla="*/ 423864 w 423864"/>
                  <a:gd name="connsiteY2" fmla="*/ 569118 h 733425"/>
                  <a:gd name="connsiteX3" fmla="*/ 351249 w 423864"/>
                  <a:gd name="connsiteY3" fmla="*/ 527160 h 733425"/>
                  <a:gd name="connsiteX4" fmla="*/ 392031 w 423864"/>
                  <a:gd name="connsiteY4" fmla="*/ 376539 h 733425"/>
                  <a:gd name="connsiteX5" fmla="*/ 344678 w 423864"/>
                  <a:gd name="connsiteY5" fmla="*/ 94590 h 733425"/>
                  <a:gd name="connsiteX6" fmla="*/ 102394 w 423864"/>
                  <a:gd name="connsiteY6" fmla="*/ 0 h 733425"/>
                  <a:gd name="connsiteX7" fmla="*/ 114300 w 423864"/>
                  <a:gd name="connsiteY7" fmla="*/ 61912 h 733425"/>
                  <a:gd name="connsiteX8" fmla="*/ 121444 w 423864"/>
                  <a:gd name="connsiteY8" fmla="*/ 128587 h 733425"/>
                  <a:gd name="connsiteX9" fmla="*/ 116682 w 423864"/>
                  <a:gd name="connsiteY9" fmla="*/ 195262 h 733425"/>
                  <a:gd name="connsiteX10" fmla="*/ 62185 w 423864"/>
                  <a:gd name="connsiteY10" fmla="*/ 319359 h 733425"/>
                  <a:gd name="connsiteX11" fmla="*/ 0 w 423864"/>
                  <a:gd name="connsiteY11" fmla="*/ 285750 h 733425"/>
                  <a:gd name="connsiteX0" fmla="*/ 0 w 423864"/>
                  <a:gd name="connsiteY0" fmla="*/ 285750 h 733425"/>
                  <a:gd name="connsiteX1" fmla="*/ 24989 w 423864"/>
                  <a:gd name="connsiteY1" fmla="*/ 733425 h 733425"/>
                  <a:gd name="connsiteX2" fmla="*/ 423864 w 423864"/>
                  <a:gd name="connsiteY2" fmla="*/ 569118 h 733425"/>
                  <a:gd name="connsiteX3" fmla="*/ 351249 w 423864"/>
                  <a:gd name="connsiteY3" fmla="*/ 527160 h 733425"/>
                  <a:gd name="connsiteX4" fmla="*/ 392031 w 423864"/>
                  <a:gd name="connsiteY4" fmla="*/ 376539 h 733425"/>
                  <a:gd name="connsiteX5" fmla="*/ 344678 w 423864"/>
                  <a:gd name="connsiteY5" fmla="*/ 94590 h 733425"/>
                  <a:gd name="connsiteX6" fmla="*/ 102394 w 423864"/>
                  <a:gd name="connsiteY6" fmla="*/ 0 h 733425"/>
                  <a:gd name="connsiteX7" fmla="*/ 114300 w 423864"/>
                  <a:gd name="connsiteY7" fmla="*/ 61912 h 733425"/>
                  <a:gd name="connsiteX8" fmla="*/ 121444 w 423864"/>
                  <a:gd name="connsiteY8" fmla="*/ 128587 h 733425"/>
                  <a:gd name="connsiteX9" fmla="*/ 62185 w 423864"/>
                  <a:gd name="connsiteY9" fmla="*/ 319359 h 733425"/>
                  <a:gd name="connsiteX10" fmla="*/ 0 w 423864"/>
                  <a:gd name="connsiteY10" fmla="*/ 285750 h 733425"/>
                  <a:gd name="connsiteX0" fmla="*/ 0 w 423864"/>
                  <a:gd name="connsiteY0" fmla="*/ 285750 h 733425"/>
                  <a:gd name="connsiteX1" fmla="*/ 24989 w 423864"/>
                  <a:gd name="connsiteY1" fmla="*/ 733425 h 733425"/>
                  <a:gd name="connsiteX2" fmla="*/ 423864 w 423864"/>
                  <a:gd name="connsiteY2" fmla="*/ 569118 h 733425"/>
                  <a:gd name="connsiteX3" fmla="*/ 351249 w 423864"/>
                  <a:gd name="connsiteY3" fmla="*/ 527160 h 733425"/>
                  <a:gd name="connsiteX4" fmla="*/ 392031 w 423864"/>
                  <a:gd name="connsiteY4" fmla="*/ 376539 h 733425"/>
                  <a:gd name="connsiteX5" fmla="*/ 344678 w 423864"/>
                  <a:gd name="connsiteY5" fmla="*/ 94590 h 733425"/>
                  <a:gd name="connsiteX6" fmla="*/ 102394 w 423864"/>
                  <a:gd name="connsiteY6" fmla="*/ 0 h 733425"/>
                  <a:gd name="connsiteX7" fmla="*/ 114300 w 423864"/>
                  <a:gd name="connsiteY7" fmla="*/ 61912 h 733425"/>
                  <a:gd name="connsiteX8" fmla="*/ 102667 w 423864"/>
                  <a:gd name="connsiteY8" fmla="*/ 160777 h 733425"/>
                  <a:gd name="connsiteX9" fmla="*/ 62185 w 423864"/>
                  <a:gd name="connsiteY9" fmla="*/ 319359 h 733425"/>
                  <a:gd name="connsiteX10" fmla="*/ 0 w 423864"/>
                  <a:gd name="connsiteY10" fmla="*/ 285750 h 733425"/>
                  <a:gd name="connsiteX0" fmla="*/ 0 w 423864"/>
                  <a:gd name="connsiteY0" fmla="*/ 285750 h 733425"/>
                  <a:gd name="connsiteX1" fmla="*/ 24989 w 423864"/>
                  <a:gd name="connsiteY1" fmla="*/ 733425 h 733425"/>
                  <a:gd name="connsiteX2" fmla="*/ 423864 w 423864"/>
                  <a:gd name="connsiteY2" fmla="*/ 569118 h 733425"/>
                  <a:gd name="connsiteX3" fmla="*/ 351249 w 423864"/>
                  <a:gd name="connsiteY3" fmla="*/ 527160 h 733425"/>
                  <a:gd name="connsiteX4" fmla="*/ 392031 w 423864"/>
                  <a:gd name="connsiteY4" fmla="*/ 376539 h 733425"/>
                  <a:gd name="connsiteX5" fmla="*/ 344678 w 423864"/>
                  <a:gd name="connsiteY5" fmla="*/ 94590 h 733425"/>
                  <a:gd name="connsiteX6" fmla="*/ 102394 w 423864"/>
                  <a:gd name="connsiteY6" fmla="*/ 0 h 733425"/>
                  <a:gd name="connsiteX7" fmla="*/ 102667 w 423864"/>
                  <a:gd name="connsiteY7" fmla="*/ 160777 h 733425"/>
                  <a:gd name="connsiteX8" fmla="*/ 62185 w 423864"/>
                  <a:gd name="connsiteY8" fmla="*/ 319359 h 733425"/>
                  <a:gd name="connsiteX9" fmla="*/ 0 w 423864"/>
                  <a:gd name="connsiteY9" fmla="*/ 285750 h 733425"/>
                  <a:gd name="connsiteX0" fmla="*/ 0 w 423864"/>
                  <a:gd name="connsiteY0" fmla="*/ 336718 h 784393"/>
                  <a:gd name="connsiteX1" fmla="*/ 24989 w 423864"/>
                  <a:gd name="connsiteY1" fmla="*/ 784393 h 784393"/>
                  <a:gd name="connsiteX2" fmla="*/ 423864 w 423864"/>
                  <a:gd name="connsiteY2" fmla="*/ 620086 h 784393"/>
                  <a:gd name="connsiteX3" fmla="*/ 351249 w 423864"/>
                  <a:gd name="connsiteY3" fmla="*/ 578128 h 784393"/>
                  <a:gd name="connsiteX4" fmla="*/ 392031 w 423864"/>
                  <a:gd name="connsiteY4" fmla="*/ 427507 h 784393"/>
                  <a:gd name="connsiteX5" fmla="*/ 344678 w 423864"/>
                  <a:gd name="connsiteY5" fmla="*/ 145558 h 784393"/>
                  <a:gd name="connsiteX6" fmla="*/ 78252 w 423864"/>
                  <a:gd name="connsiteY6" fmla="*/ 0 h 784393"/>
                  <a:gd name="connsiteX7" fmla="*/ 102667 w 423864"/>
                  <a:gd name="connsiteY7" fmla="*/ 211745 h 784393"/>
                  <a:gd name="connsiteX8" fmla="*/ 62185 w 423864"/>
                  <a:gd name="connsiteY8" fmla="*/ 370327 h 784393"/>
                  <a:gd name="connsiteX9" fmla="*/ 0 w 423864"/>
                  <a:gd name="connsiteY9" fmla="*/ 336718 h 784393"/>
                  <a:gd name="connsiteX0" fmla="*/ 0 w 423864"/>
                  <a:gd name="connsiteY0" fmla="*/ 336718 h 784393"/>
                  <a:gd name="connsiteX1" fmla="*/ 24989 w 423864"/>
                  <a:gd name="connsiteY1" fmla="*/ 784393 h 784393"/>
                  <a:gd name="connsiteX2" fmla="*/ 423864 w 423864"/>
                  <a:gd name="connsiteY2" fmla="*/ 620086 h 784393"/>
                  <a:gd name="connsiteX3" fmla="*/ 351249 w 423864"/>
                  <a:gd name="connsiteY3" fmla="*/ 578128 h 784393"/>
                  <a:gd name="connsiteX4" fmla="*/ 392031 w 423864"/>
                  <a:gd name="connsiteY4" fmla="*/ 427507 h 784393"/>
                  <a:gd name="connsiteX5" fmla="*/ 344678 w 423864"/>
                  <a:gd name="connsiteY5" fmla="*/ 145558 h 784393"/>
                  <a:gd name="connsiteX6" fmla="*/ 78252 w 423864"/>
                  <a:gd name="connsiteY6" fmla="*/ 0 h 784393"/>
                  <a:gd name="connsiteX7" fmla="*/ 102667 w 423864"/>
                  <a:gd name="connsiteY7" fmla="*/ 211745 h 784393"/>
                  <a:gd name="connsiteX8" fmla="*/ 62185 w 423864"/>
                  <a:gd name="connsiteY8" fmla="*/ 370327 h 784393"/>
                  <a:gd name="connsiteX9" fmla="*/ 0 w 423864"/>
                  <a:gd name="connsiteY9" fmla="*/ 336718 h 784393"/>
                  <a:gd name="connsiteX0" fmla="*/ 0 w 423864"/>
                  <a:gd name="connsiteY0" fmla="*/ 336718 h 784393"/>
                  <a:gd name="connsiteX1" fmla="*/ 24989 w 423864"/>
                  <a:gd name="connsiteY1" fmla="*/ 784393 h 784393"/>
                  <a:gd name="connsiteX2" fmla="*/ 423864 w 423864"/>
                  <a:gd name="connsiteY2" fmla="*/ 620086 h 784393"/>
                  <a:gd name="connsiteX3" fmla="*/ 351249 w 423864"/>
                  <a:gd name="connsiteY3" fmla="*/ 578128 h 784393"/>
                  <a:gd name="connsiteX4" fmla="*/ 392031 w 423864"/>
                  <a:gd name="connsiteY4" fmla="*/ 427507 h 784393"/>
                  <a:gd name="connsiteX5" fmla="*/ 344678 w 423864"/>
                  <a:gd name="connsiteY5" fmla="*/ 145558 h 784393"/>
                  <a:gd name="connsiteX6" fmla="*/ 78252 w 423864"/>
                  <a:gd name="connsiteY6" fmla="*/ 0 h 784393"/>
                  <a:gd name="connsiteX7" fmla="*/ 129492 w 423864"/>
                  <a:gd name="connsiteY7" fmla="*/ 225158 h 784393"/>
                  <a:gd name="connsiteX8" fmla="*/ 62185 w 423864"/>
                  <a:gd name="connsiteY8" fmla="*/ 370327 h 784393"/>
                  <a:gd name="connsiteX9" fmla="*/ 0 w 423864"/>
                  <a:gd name="connsiteY9" fmla="*/ 336718 h 784393"/>
                  <a:gd name="connsiteX0" fmla="*/ 0 w 423864"/>
                  <a:gd name="connsiteY0" fmla="*/ 336718 h 784393"/>
                  <a:gd name="connsiteX1" fmla="*/ 24989 w 423864"/>
                  <a:gd name="connsiteY1" fmla="*/ 784393 h 784393"/>
                  <a:gd name="connsiteX2" fmla="*/ 423864 w 423864"/>
                  <a:gd name="connsiteY2" fmla="*/ 620086 h 784393"/>
                  <a:gd name="connsiteX3" fmla="*/ 351249 w 423864"/>
                  <a:gd name="connsiteY3" fmla="*/ 578128 h 784393"/>
                  <a:gd name="connsiteX4" fmla="*/ 392031 w 423864"/>
                  <a:gd name="connsiteY4" fmla="*/ 427507 h 784393"/>
                  <a:gd name="connsiteX5" fmla="*/ 344678 w 423864"/>
                  <a:gd name="connsiteY5" fmla="*/ 145558 h 784393"/>
                  <a:gd name="connsiteX6" fmla="*/ 78252 w 423864"/>
                  <a:gd name="connsiteY6" fmla="*/ 0 h 784393"/>
                  <a:gd name="connsiteX7" fmla="*/ 129492 w 423864"/>
                  <a:gd name="connsiteY7" fmla="*/ 225158 h 784393"/>
                  <a:gd name="connsiteX8" fmla="*/ 62185 w 423864"/>
                  <a:gd name="connsiteY8" fmla="*/ 370327 h 784393"/>
                  <a:gd name="connsiteX9" fmla="*/ 0 w 423864"/>
                  <a:gd name="connsiteY9" fmla="*/ 336718 h 784393"/>
                  <a:gd name="connsiteX0" fmla="*/ 0 w 423864"/>
                  <a:gd name="connsiteY0" fmla="*/ 336718 h 784393"/>
                  <a:gd name="connsiteX1" fmla="*/ 24989 w 423864"/>
                  <a:gd name="connsiteY1" fmla="*/ 784393 h 784393"/>
                  <a:gd name="connsiteX2" fmla="*/ 423864 w 423864"/>
                  <a:gd name="connsiteY2" fmla="*/ 620086 h 784393"/>
                  <a:gd name="connsiteX3" fmla="*/ 351249 w 423864"/>
                  <a:gd name="connsiteY3" fmla="*/ 578128 h 784393"/>
                  <a:gd name="connsiteX4" fmla="*/ 392031 w 423864"/>
                  <a:gd name="connsiteY4" fmla="*/ 427507 h 784393"/>
                  <a:gd name="connsiteX5" fmla="*/ 344678 w 423864"/>
                  <a:gd name="connsiteY5" fmla="*/ 145558 h 784393"/>
                  <a:gd name="connsiteX6" fmla="*/ 78252 w 423864"/>
                  <a:gd name="connsiteY6" fmla="*/ 0 h 784393"/>
                  <a:gd name="connsiteX7" fmla="*/ 102667 w 423864"/>
                  <a:gd name="connsiteY7" fmla="*/ 203697 h 784393"/>
                  <a:gd name="connsiteX8" fmla="*/ 62185 w 423864"/>
                  <a:gd name="connsiteY8" fmla="*/ 370327 h 784393"/>
                  <a:gd name="connsiteX9" fmla="*/ 0 w 423864"/>
                  <a:gd name="connsiteY9" fmla="*/ 336718 h 784393"/>
                  <a:gd name="connsiteX0" fmla="*/ 0 w 423864"/>
                  <a:gd name="connsiteY0" fmla="*/ 336718 h 784393"/>
                  <a:gd name="connsiteX1" fmla="*/ 24989 w 423864"/>
                  <a:gd name="connsiteY1" fmla="*/ 784393 h 784393"/>
                  <a:gd name="connsiteX2" fmla="*/ 423864 w 423864"/>
                  <a:gd name="connsiteY2" fmla="*/ 620086 h 784393"/>
                  <a:gd name="connsiteX3" fmla="*/ 351249 w 423864"/>
                  <a:gd name="connsiteY3" fmla="*/ 578128 h 784393"/>
                  <a:gd name="connsiteX4" fmla="*/ 392031 w 423864"/>
                  <a:gd name="connsiteY4" fmla="*/ 427507 h 784393"/>
                  <a:gd name="connsiteX5" fmla="*/ 344678 w 423864"/>
                  <a:gd name="connsiteY5" fmla="*/ 145558 h 784393"/>
                  <a:gd name="connsiteX6" fmla="*/ 78252 w 423864"/>
                  <a:gd name="connsiteY6" fmla="*/ 0 h 784393"/>
                  <a:gd name="connsiteX7" fmla="*/ 102667 w 423864"/>
                  <a:gd name="connsiteY7" fmla="*/ 203697 h 784393"/>
                  <a:gd name="connsiteX8" fmla="*/ 62185 w 423864"/>
                  <a:gd name="connsiteY8" fmla="*/ 370327 h 784393"/>
                  <a:gd name="connsiteX9" fmla="*/ 0 w 423864"/>
                  <a:gd name="connsiteY9" fmla="*/ 336718 h 784393"/>
                  <a:gd name="connsiteX0" fmla="*/ 0 w 423864"/>
                  <a:gd name="connsiteY0" fmla="*/ 336718 h 784393"/>
                  <a:gd name="connsiteX1" fmla="*/ 24989 w 423864"/>
                  <a:gd name="connsiteY1" fmla="*/ 784393 h 784393"/>
                  <a:gd name="connsiteX2" fmla="*/ 423864 w 423864"/>
                  <a:gd name="connsiteY2" fmla="*/ 620086 h 784393"/>
                  <a:gd name="connsiteX3" fmla="*/ 351249 w 423864"/>
                  <a:gd name="connsiteY3" fmla="*/ 578128 h 784393"/>
                  <a:gd name="connsiteX4" fmla="*/ 392031 w 423864"/>
                  <a:gd name="connsiteY4" fmla="*/ 427507 h 784393"/>
                  <a:gd name="connsiteX5" fmla="*/ 344678 w 423864"/>
                  <a:gd name="connsiteY5" fmla="*/ 145558 h 784393"/>
                  <a:gd name="connsiteX6" fmla="*/ 78252 w 423864"/>
                  <a:gd name="connsiteY6" fmla="*/ 0 h 784393"/>
                  <a:gd name="connsiteX7" fmla="*/ 102667 w 423864"/>
                  <a:gd name="connsiteY7" fmla="*/ 203697 h 784393"/>
                  <a:gd name="connsiteX8" fmla="*/ 62185 w 423864"/>
                  <a:gd name="connsiteY8" fmla="*/ 370327 h 784393"/>
                  <a:gd name="connsiteX9" fmla="*/ 0 w 423864"/>
                  <a:gd name="connsiteY9" fmla="*/ 336718 h 784393"/>
                  <a:gd name="connsiteX0" fmla="*/ 0 w 423864"/>
                  <a:gd name="connsiteY0" fmla="*/ 336718 h 784393"/>
                  <a:gd name="connsiteX1" fmla="*/ 24989 w 423864"/>
                  <a:gd name="connsiteY1" fmla="*/ 784393 h 784393"/>
                  <a:gd name="connsiteX2" fmla="*/ 423864 w 423864"/>
                  <a:gd name="connsiteY2" fmla="*/ 620086 h 784393"/>
                  <a:gd name="connsiteX3" fmla="*/ 351249 w 423864"/>
                  <a:gd name="connsiteY3" fmla="*/ 578128 h 784393"/>
                  <a:gd name="connsiteX4" fmla="*/ 392031 w 423864"/>
                  <a:gd name="connsiteY4" fmla="*/ 427507 h 784393"/>
                  <a:gd name="connsiteX5" fmla="*/ 344678 w 423864"/>
                  <a:gd name="connsiteY5" fmla="*/ 145558 h 784393"/>
                  <a:gd name="connsiteX6" fmla="*/ 78252 w 423864"/>
                  <a:gd name="connsiteY6" fmla="*/ 0 h 784393"/>
                  <a:gd name="connsiteX7" fmla="*/ 102667 w 423864"/>
                  <a:gd name="connsiteY7" fmla="*/ 203697 h 784393"/>
                  <a:gd name="connsiteX8" fmla="*/ 62185 w 423864"/>
                  <a:gd name="connsiteY8" fmla="*/ 370327 h 784393"/>
                  <a:gd name="connsiteX9" fmla="*/ 0 w 423864"/>
                  <a:gd name="connsiteY9" fmla="*/ 336718 h 784393"/>
                  <a:gd name="connsiteX0" fmla="*/ 0 w 426546"/>
                  <a:gd name="connsiteY0" fmla="*/ 336718 h 784393"/>
                  <a:gd name="connsiteX1" fmla="*/ 27671 w 426546"/>
                  <a:gd name="connsiteY1" fmla="*/ 784393 h 784393"/>
                  <a:gd name="connsiteX2" fmla="*/ 426546 w 426546"/>
                  <a:gd name="connsiteY2" fmla="*/ 620086 h 784393"/>
                  <a:gd name="connsiteX3" fmla="*/ 353931 w 426546"/>
                  <a:gd name="connsiteY3" fmla="*/ 578128 h 784393"/>
                  <a:gd name="connsiteX4" fmla="*/ 394713 w 426546"/>
                  <a:gd name="connsiteY4" fmla="*/ 427507 h 784393"/>
                  <a:gd name="connsiteX5" fmla="*/ 347360 w 426546"/>
                  <a:gd name="connsiteY5" fmla="*/ 145558 h 784393"/>
                  <a:gd name="connsiteX6" fmla="*/ 80934 w 426546"/>
                  <a:gd name="connsiteY6" fmla="*/ 0 h 784393"/>
                  <a:gd name="connsiteX7" fmla="*/ 105349 w 426546"/>
                  <a:gd name="connsiteY7" fmla="*/ 203697 h 784393"/>
                  <a:gd name="connsiteX8" fmla="*/ 64867 w 426546"/>
                  <a:gd name="connsiteY8" fmla="*/ 370327 h 784393"/>
                  <a:gd name="connsiteX9" fmla="*/ 0 w 426546"/>
                  <a:gd name="connsiteY9" fmla="*/ 336718 h 78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546" h="784393">
                    <a:moveTo>
                      <a:pt x="0" y="336718"/>
                    </a:moveTo>
                    <a:lnTo>
                      <a:pt x="27671" y="784393"/>
                    </a:lnTo>
                    <a:lnTo>
                      <a:pt x="426546" y="620086"/>
                    </a:lnTo>
                    <a:lnTo>
                      <a:pt x="353931" y="578128"/>
                    </a:lnTo>
                    <a:cubicBezTo>
                      <a:pt x="371393" y="520184"/>
                      <a:pt x="384395" y="487833"/>
                      <a:pt x="394713" y="427507"/>
                    </a:cubicBezTo>
                    <a:cubicBezTo>
                      <a:pt x="406619" y="236213"/>
                      <a:pt x="373282" y="235964"/>
                      <a:pt x="347360" y="145558"/>
                    </a:cubicBezTo>
                    <a:lnTo>
                      <a:pt x="80934" y="0"/>
                    </a:lnTo>
                    <a:cubicBezTo>
                      <a:pt x="115897" y="126914"/>
                      <a:pt x="105257" y="117019"/>
                      <a:pt x="105349" y="203697"/>
                    </a:cubicBezTo>
                    <a:cubicBezTo>
                      <a:pt x="102585" y="267288"/>
                      <a:pt x="78361" y="314784"/>
                      <a:pt x="64867" y="370327"/>
                    </a:cubicBezTo>
                    <a:lnTo>
                      <a:pt x="0" y="336718"/>
                    </a:lnTo>
                    <a:close/>
                  </a:path>
                </a:pathLst>
              </a:custGeom>
              <a:gradFill flip="none" rotWithShape="1">
                <a:gsLst>
                  <a:gs pos="49000">
                    <a:schemeClr val="accent1"/>
                  </a:gs>
                  <a:gs pos="75000">
                    <a:schemeClr val="accent1">
                      <a:tint val="23500"/>
                      <a:satMod val="160000"/>
                      <a:alpha val="0"/>
                    </a:schemeClr>
                  </a:gs>
                </a:gsLst>
                <a:lin ang="17400000" scaled="0"/>
                <a:tileRect/>
              </a:gradFill>
              <a:ln w="12700">
                <a:noFill/>
                <a:round/>
                <a:headEnd/>
                <a:tailEnd/>
              </a:ln>
            </p:spPr>
            <p:txBody>
              <a:bodyPr rtlCol="0" anchor="ctr"/>
              <a:lstStyle/>
              <a:p>
                <a:pPr algn="ctr"/>
                <a:endParaRPr lang="en-US" sz="1200">
                  <a:latin typeface="Century Gothic" panose="020B0502020202020204" pitchFamily="34" charset="0"/>
                </a:endParaRPr>
              </a:p>
            </p:txBody>
          </p:sp>
          <p:sp>
            <p:nvSpPr>
              <p:cNvPr id="120" name="Freihandform 51">
                <a:extLst>
                  <a:ext uri="{FF2B5EF4-FFF2-40B4-BE49-F238E27FC236}">
                    <a16:creationId xmlns:a16="http://schemas.microsoft.com/office/drawing/2014/main" id="{070EFB4D-624B-C94B-B78C-7224C980548F}"/>
                  </a:ext>
                </a:extLst>
              </p:cNvPr>
              <p:cNvSpPr/>
              <p:nvPr/>
            </p:nvSpPr>
            <p:spPr bwMode="gray">
              <a:xfrm>
                <a:off x="5688022" y="2811623"/>
                <a:ext cx="525852" cy="632838"/>
              </a:xfrm>
              <a:custGeom>
                <a:avLst/>
                <a:gdLst>
                  <a:gd name="connsiteX0" fmla="*/ 0 w 666750"/>
                  <a:gd name="connsiteY0" fmla="*/ 280987 h 890587"/>
                  <a:gd name="connsiteX1" fmla="*/ 0 w 666750"/>
                  <a:gd name="connsiteY1" fmla="*/ 890587 h 890587"/>
                  <a:gd name="connsiteX2" fmla="*/ 500062 w 666750"/>
                  <a:gd name="connsiteY2" fmla="*/ 611981 h 890587"/>
                  <a:gd name="connsiteX3" fmla="*/ 383381 w 666750"/>
                  <a:gd name="connsiteY3" fmla="*/ 540543 h 890587"/>
                  <a:gd name="connsiteX4" fmla="*/ 433387 w 666750"/>
                  <a:gd name="connsiteY4" fmla="*/ 459581 h 890587"/>
                  <a:gd name="connsiteX5" fmla="*/ 473869 w 666750"/>
                  <a:gd name="connsiteY5" fmla="*/ 388143 h 890587"/>
                  <a:gd name="connsiteX6" fmla="*/ 535781 w 666750"/>
                  <a:gd name="connsiteY6" fmla="*/ 297656 h 890587"/>
                  <a:gd name="connsiteX7" fmla="*/ 609600 w 666750"/>
                  <a:gd name="connsiteY7" fmla="*/ 214312 h 890587"/>
                  <a:gd name="connsiteX8" fmla="*/ 666750 w 666750"/>
                  <a:gd name="connsiteY8" fmla="*/ 164306 h 890587"/>
                  <a:gd name="connsiteX9" fmla="*/ 392906 w 666750"/>
                  <a:gd name="connsiteY9" fmla="*/ 0 h 890587"/>
                  <a:gd name="connsiteX10" fmla="*/ 347662 w 666750"/>
                  <a:gd name="connsiteY10" fmla="*/ 42862 h 890587"/>
                  <a:gd name="connsiteX11" fmla="*/ 285750 w 666750"/>
                  <a:gd name="connsiteY11" fmla="*/ 109537 h 890587"/>
                  <a:gd name="connsiteX12" fmla="*/ 240506 w 666750"/>
                  <a:gd name="connsiteY12" fmla="*/ 166687 h 890587"/>
                  <a:gd name="connsiteX13" fmla="*/ 202406 w 666750"/>
                  <a:gd name="connsiteY13" fmla="*/ 223837 h 890587"/>
                  <a:gd name="connsiteX14" fmla="*/ 169069 w 666750"/>
                  <a:gd name="connsiteY14" fmla="*/ 280987 h 890587"/>
                  <a:gd name="connsiteX15" fmla="*/ 135731 w 666750"/>
                  <a:gd name="connsiteY15" fmla="*/ 338137 h 890587"/>
                  <a:gd name="connsiteX16" fmla="*/ 121444 w 666750"/>
                  <a:gd name="connsiteY16" fmla="*/ 361950 h 890587"/>
                  <a:gd name="connsiteX17" fmla="*/ 0 w 666750"/>
                  <a:gd name="connsiteY17" fmla="*/ 280987 h 890587"/>
                  <a:gd name="connsiteX0" fmla="*/ 26194 w 666750"/>
                  <a:gd name="connsiteY0" fmla="*/ 278606 h 890587"/>
                  <a:gd name="connsiteX1" fmla="*/ 0 w 666750"/>
                  <a:gd name="connsiteY1" fmla="*/ 890587 h 890587"/>
                  <a:gd name="connsiteX2" fmla="*/ 500062 w 666750"/>
                  <a:gd name="connsiteY2" fmla="*/ 611981 h 890587"/>
                  <a:gd name="connsiteX3" fmla="*/ 383381 w 666750"/>
                  <a:gd name="connsiteY3" fmla="*/ 540543 h 890587"/>
                  <a:gd name="connsiteX4" fmla="*/ 433387 w 666750"/>
                  <a:gd name="connsiteY4" fmla="*/ 459581 h 890587"/>
                  <a:gd name="connsiteX5" fmla="*/ 473869 w 666750"/>
                  <a:gd name="connsiteY5" fmla="*/ 388143 h 890587"/>
                  <a:gd name="connsiteX6" fmla="*/ 535781 w 666750"/>
                  <a:gd name="connsiteY6" fmla="*/ 297656 h 890587"/>
                  <a:gd name="connsiteX7" fmla="*/ 609600 w 666750"/>
                  <a:gd name="connsiteY7" fmla="*/ 214312 h 890587"/>
                  <a:gd name="connsiteX8" fmla="*/ 666750 w 666750"/>
                  <a:gd name="connsiteY8" fmla="*/ 164306 h 890587"/>
                  <a:gd name="connsiteX9" fmla="*/ 392906 w 666750"/>
                  <a:gd name="connsiteY9" fmla="*/ 0 h 890587"/>
                  <a:gd name="connsiteX10" fmla="*/ 347662 w 666750"/>
                  <a:gd name="connsiteY10" fmla="*/ 42862 h 890587"/>
                  <a:gd name="connsiteX11" fmla="*/ 285750 w 666750"/>
                  <a:gd name="connsiteY11" fmla="*/ 109537 h 890587"/>
                  <a:gd name="connsiteX12" fmla="*/ 240506 w 666750"/>
                  <a:gd name="connsiteY12" fmla="*/ 166687 h 890587"/>
                  <a:gd name="connsiteX13" fmla="*/ 202406 w 666750"/>
                  <a:gd name="connsiteY13" fmla="*/ 223837 h 890587"/>
                  <a:gd name="connsiteX14" fmla="*/ 169069 w 666750"/>
                  <a:gd name="connsiteY14" fmla="*/ 280987 h 890587"/>
                  <a:gd name="connsiteX15" fmla="*/ 135731 w 666750"/>
                  <a:gd name="connsiteY15" fmla="*/ 338137 h 890587"/>
                  <a:gd name="connsiteX16" fmla="*/ 121444 w 666750"/>
                  <a:gd name="connsiteY16" fmla="*/ 361950 h 890587"/>
                  <a:gd name="connsiteX17" fmla="*/ 26194 w 666750"/>
                  <a:gd name="connsiteY17" fmla="*/ 278606 h 890587"/>
                  <a:gd name="connsiteX0" fmla="*/ 69057 w 709613"/>
                  <a:gd name="connsiteY0" fmla="*/ 278606 h 859631"/>
                  <a:gd name="connsiteX1" fmla="*/ 0 w 709613"/>
                  <a:gd name="connsiteY1" fmla="*/ 859631 h 859631"/>
                  <a:gd name="connsiteX2" fmla="*/ 542925 w 709613"/>
                  <a:gd name="connsiteY2" fmla="*/ 611981 h 859631"/>
                  <a:gd name="connsiteX3" fmla="*/ 426244 w 709613"/>
                  <a:gd name="connsiteY3" fmla="*/ 540543 h 859631"/>
                  <a:gd name="connsiteX4" fmla="*/ 476250 w 709613"/>
                  <a:gd name="connsiteY4" fmla="*/ 459581 h 859631"/>
                  <a:gd name="connsiteX5" fmla="*/ 516732 w 709613"/>
                  <a:gd name="connsiteY5" fmla="*/ 388143 h 859631"/>
                  <a:gd name="connsiteX6" fmla="*/ 578644 w 709613"/>
                  <a:gd name="connsiteY6" fmla="*/ 297656 h 859631"/>
                  <a:gd name="connsiteX7" fmla="*/ 652463 w 709613"/>
                  <a:gd name="connsiteY7" fmla="*/ 214312 h 859631"/>
                  <a:gd name="connsiteX8" fmla="*/ 709613 w 709613"/>
                  <a:gd name="connsiteY8" fmla="*/ 164306 h 859631"/>
                  <a:gd name="connsiteX9" fmla="*/ 435769 w 709613"/>
                  <a:gd name="connsiteY9" fmla="*/ 0 h 859631"/>
                  <a:gd name="connsiteX10" fmla="*/ 390525 w 709613"/>
                  <a:gd name="connsiteY10" fmla="*/ 42862 h 859631"/>
                  <a:gd name="connsiteX11" fmla="*/ 328613 w 709613"/>
                  <a:gd name="connsiteY11" fmla="*/ 109537 h 859631"/>
                  <a:gd name="connsiteX12" fmla="*/ 283369 w 709613"/>
                  <a:gd name="connsiteY12" fmla="*/ 166687 h 859631"/>
                  <a:gd name="connsiteX13" fmla="*/ 245269 w 709613"/>
                  <a:gd name="connsiteY13" fmla="*/ 223837 h 859631"/>
                  <a:gd name="connsiteX14" fmla="*/ 211932 w 709613"/>
                  <a:gd name="connsiteY14" fmla="*/ 280987 h 859631"/>
                  <a:gd name="connsiteX15" fmla="*/ 178594 w 709613"/>
                  <a:gd name="connsiteY15" fmla="*/ 338137 h 859631"/>
                  <a:gd name="connsiteX16" fmla="*/ 164307 w 709613"/>
                  <a:gd name="connsiteY16" fmla="*/ 361950 h 859631"/>
                  <a:gd name="connsiteX17" fmla="*/ 69057 w 709613"/>
                  <a:gd name="connsiteY17" fmla="*/ 278606 h 859631"/>
                  <a:gd name="connsiteX0" fmla="*/ 28576 w 669132"/>
                  <a:gd name="connsiteY0" fmla="*/ 278606 h 890587"/>
                  <a:gd name="connsiteX1" fmla="*/ 0 w 669132"/>
                  <a:gd name="connsiteY1" fmla="*/ 890587 h 890587"/>
                  <a:gd name="connsiteX2" fmla="*/ 502444 w 669132"/>
                  <a:gd name="connsiteY2" fmla="*/ 611981 h 890587"/>
                  <a:gd name="connsiteX3" fmla="*/ 385763 w 669132"/>
                  <a:gd name="connsiteY3" fmla="*/ 540543 h 890587"/>
                  <a:gd name="connsiteX4" fmla="*/ 435769 w 669132"/>
                  <a:gd name="connsiteY4" fmla="*/ 459581 h 890587"/>
                  <a:gd name="connsiteX5" fmla="*/ 476251 w 669132"/>
                  <a:gd name="connsiteY5" fmla="*/ 388143 h 890587"/>
                  <a:gd name="connsiteX6" fmla="*/ 538163 w 669132"/>
                  <a:gd name="connsiteY6" fmla="*/ 297656 h 890587"/>
                  <a:gd name="connsiteX7" fmla="*/ 611982 w 669132"/>
                  <a:gd name="connsiteY7" fmla="*/ 214312 h 890587"/>
                  <a:gd name="connsiteX8" fmla="*/ 669132 w 669132"/>
                  <a:gd name="connsiteY8" fmla="*/ 164306 h 890587"/>
                  <a:gd name="connsiteX9" fmla="*/ 395288 w 669132"/>
                  <a:gd name="connsiteY9" fmla="*/ 0 h 890587"/>
                  <a:gd name="connsiteX10" fmla="*/ 350044 w 669132"/>
                  <a:gd name="connsiteY10" fmla="*/ 42862 h 890587"/>
                  <a:gd name="connsiteX11" fmla="*/ 288132 w 669132"/>
                  <a:gd name="connsiteY11" fmla="*/ 109537 h 890587"/>
                  <a:gd name="connsiteX12" fmla="*/ 242888 w 669132"/>
                  <a:gd name="connsiteY12" fmla="*/ 166687 h 890587"/>
                  <a:gd name="connsiteX13" fmla="*/ 204788 w 669132"/>
                  <a:gd name="connsiteY13" fmla="*/ 223837 h 890587"/>
                  <a:gd name="connsiteX14" fmla="*/ 171451 w 669132"/>
                  <a:gd name="connsiteY14" fmla="*/ 280987 h 890587"/>
                  <a:gd name="connsiteX15" fmla="*/ 138113 w 669132"/>
                  <a:gd name="connsiteY15" fmla="*/ 338137 h 890587"/>
                  <a:gd name="connsiteX16" fmla="*/ 123826 w 669132"/>
                  <a:gd name="connsiteY16" fmla="*/ 361950 h 890587"/>
                  <a:gd name="connsiteX17" fmla="*/ 28576 w 669132"/>
                  <a:gd name="connsiteY17" fmla="*/ 278606 h 890587"/>
                  <a:gd name="connsiteX0" fmla="*/ 28576 w 669132"/>
                  <a:gd name="connsiteY0" fmla="*/ 278606 h 890587"/>
                  <a:gd name="connsiteX1" fmla="*/ 0 w 669132"/>
                  <a:gd name="connsiteY1" fmla="*/ 890587 h 890587"/>
                  <a:gd name="connsiteX2" fmla="*/ 502444 w 669132"/>
                  <a:gd name="connsiteY2" fmla="*/ 611981 h 890587"/>
                  <a:gd name="connsiteX3" fmla="*/ 385763 w 669132"/>
                  <a:gd name="connsiteY3" fmla="*/ 540543 h 890587"/>
                  <a:gd name="connsiteX4" fmla="*/ 435769 w 669132"/>
                  <a:gd name="connsiteY4" fmla="*/ 459581 h 890587"/>
                  <a:gd name="connsiteX5" fmla="*/ 476251 w 669132"/>
                  <a:gd name="connsiteY5" fmla="*/ 388143 h 890587"/>
                  <a:gd name="connsiteX6" fmla="*/ 538163 w 669132"/>
                  <a:gd name="connsiteY6" fmla="*/ 297656 h 890587"/>
                  <a:gd name="connsiteX7" fmla="*/ 611982 w 669132"/>
                  <a:gd name="connsiteY7" fmla="*/ 214312 h 890587"/>
                  <a:gd name="connsiteX8" fmla="*/ 669132 w 669132"/>
                  <a:gd name="connsiteY8" fmla="*/ 164306 h 890587"/>
                  <a:gd name="connsiteX9" fmla="*/ 395288 w 669132"/>
                  <a:gd name="connsiteY9" fmla="*/ 0 h 890587"/>
                  <a:gd name="connsiteX10" fmla="*/ 350044 w 669132"/>
                  <a:gd name="connsiteY10" fmla="*/ 42862 h 890587"/>
                  <a:gd name="connsiteX11" fmla="*/ 288132 w 669132"/>
                  <a:gd name="connsiteY11" fmla="*/ 109537 h 890587"/>
                  <a:gd name="connsiteX12" fmla="*/ 242888 w 669132"/>
                  <a:gd name="connsiteY12" fmla="*/ 166687 h 890587"/>
                  <a:gd name="connsiteX13" fmla="*/ 204788 w 669132"/>
                  <a:gd name="connsiteY13" fmla="*/ 223837 h 890587"/>
                  <a:gd name="connsiteX14" fmla="*/ 171451 w 669132"/>
                  <a:gd name="connsiteY14" fmla="*/ 280987 h 890587"/>
                  <a:gd name="connsiteX15" fmla="*/ 138113 w 669132"/>
                  <a:gd name="connsiteY15" fmla="*/ 338137 h 890587"/>
                  <a:gd name="connsiteX16" fmla="*/ 128589 w 669132"/>
                  <a:gd name="connsiteY16" fmla="*/ 354806 h 890587"/>
                  <a:gd name="connsiteX17" fmla="*/ 28576 w 669132"/>
                  <a:gd name="connsiteY17" fmla="*/ 278606 h 890587"/>
                  <a:gd name="connsiteX0" fmla="*/ 28576 w 669132"/>
                  <a:gd name="connsiteY0" fmla="*/ 278606 h 890587"/>
                  <a:gd name="connsiteX1" fmla="*/ 0 w 669132"/>
                  <a:gd name="connsiteY1" fmla="*/ 890587 h 890587"/>
                  <a:gd name="connsiteX2" fmla="*/ 502444 w 669132"/>
                  <a:gd name="connsiteY2" fmla="*/ 611981 h 890587"/>
                  <a:gd name="connsiteX3" fmla="*/ 385763 w 669132"/>
                  <a:gd name="connsiteY3" fmla="*/ 540543 h 890587"/>
                  <a:gd name="connsiteX4" fmla="*/ 435769 w 669132"/>
                  <a:gd name="connsiteY4" fmla="*/ 459581 h 890587"/>
                  <a:gd name="connsiteX5" fmla="*/ 476251 w 669132"/>
                  <a:gd name="connsiteY5" fmla="*/ 388143 h 890587"/>
                  <a:gd name="connsiteX6" fmla="*/ 538163 w 669132"/>
                  <a:gd name="connsiteY6" fmla="*/ 297656 h 890587"/>
                  <a:gd name="connsiteX7" fmla="*/ 611982 w 669132"/>
                  <a:gd name="connsiteY7" fmla="*/ 214312 h 890587"/>
                  <a:gd name="connsiteX8" fmla="*/ 669132 w 669132"/>
                  <a:gd name="connsiteY8" fmla="*/ 164306 h 890587"/>
                  <a:gd name="connsiteX9" fmla="*/ 395288 w 669132"/>
                  <a:gd name="connsiteY9" fmla="*/ 0 h 890587"/>
                  <a:gd name="connsiteX10" fmla="*/ 350044 w 669132"/>
                  <a:gd name="connsiteY10" fmla="*/ 42862 h 890587"/>
                  <a:gd name="connsiteX11" fmla="*/ 288132 w 669132"/>
                  <a:gd name="connsiteY11" fmla="*/ 109537 h 890587"/>
                  <a:gd name="connsiteX12" fmla="*/ 242888 w 669132"/>
                  <a:gd name="connsiteY12" fmla="*/ 166687 h 890587"/>
                  <a:gd name="connsiteX13" fmla="*/ 204788 w 669132"/>
                  <a:gd name="connsiteY13" fmla="*/ 223837 h 890587"/>
                  <a:gd name="connsiteX14" fmla="*/ 171451 w 669132"/>
                  <a:gd name="connsiteY14" fmla="*/ 280987 h 890587"/>
                  <a:gd name="connsiteX15" fmla="*/ 128589 w 669132"/>
                  <a:gd name="connsiteY15" fmla="*/ 354806 h 890587"/>
                  <a:gd name="connsiteX16" fmla="*/ 28576 w 669132"/>
                  <a:gd name="connsiteY16" fmla="*/ 278606 h 890587"/>
                  <a:gd name="connsiteX0" fmla="*/ 28576 w 669132"/>
                  <a:gd name="connsiteY0" fmla="*/ 278606 h 890587"/>
                  <a:gd name="connsiteX1" fmla="*/ 0 w 669132"/>
                  <a:gd name="connsiteY1" fmla="*/ 890587 h 890587"/>
                  <a:gd name="connsiteX2" fmla="*/ 502444 w 669132"/>
                  <a:gd name="connsiteY2" fmla="*/ 611981 h 890587"/>
                  <a:gd name="connsiteX3" fmla="*/ 385763 w 669132"/>
                  <a:gd name="connsiteY3" fmla="*/ 540543 h 890587"/>
                  <a:gd name="connsiteX4" fmla="*/ 435769 w 669132"/>
                  <a:gd name="connsiteY4" fmla="*/ 459581 h 890587"/>
                  <a:gd name="connsiteX5" fmla="*/ 476251 w 669132"/>
                  <a:gd name="connsiteY5" fmla="*/ 388143 h 890587"/>
                  <a:gd name="connsiteX6" fmla="*/ 538163 w 669132"/>
                  <a:gd name="connsiteY6" fmla="*/ 297656 h 890587"/>
                  <a:gd name="connsiteX7" fmla="*/ 611982 w 669132"/>
                  <a:gd name="connsiteY7" fmla="*/ 214312 h 890587"/>
                  <a:gd name="connsiteX8" fmla="*/ 669132 w 669132"/>
                  <a:gd name="connsiteY8" fmla="*/ 164306 h 890587"/>
                  <a:gd name="connsiteX9" fmla="*/ 395288 w 669132"/>
                  <a:gd name="connsiteY9" fmla="*/ 0 h 890587"/>
                  <a:gd name="connsiteX10" fmla="*/ 350044 w 669132"/>
                  <a:gd name="connsiteY10" fmla="*/ 42862 h 890587"/>
                  <a:gd name="connsiteX11" fmla="*/ 288132 w 669132"/>
                  <a:gd name="connsiteY11" fmla="*/ 109537 h 890587"/>
                  <a:gd name="connsiteX12" fmla="*/ 242888 w 669132"/>
                  <a:gd name="connsiteY12" fmla="*/ 166687 h 890587"/>
                  <a:gd name="connsiteX13" fmla="*/ 204788 w 669132"/>
                  <a:gd name="connsiteY13" fmla="*/ 223837 h 890587"/>
                  <a:gd name="connsiteX14" fmla="*/ 171451 w 669132"/>
                  <a:gd name="connsiteY14" fmla="*/ 280987 h 890587"/>
                  <a:gd name="connsiteX15" fmla="*/ 130970 w 669132"/>
                  <a:gd name="connsiteY15" fmla="*/ 350044 h 890587"/>
                  <a:gd name="connsiteX16" fmla="*/ 28576 w 669132"/>
                  <a:gd name="connsiteY16" fmla="*/ 278606 h 890587"/>
                  <a:gd name="connsiteX0" fmla="*/ 28576 w 669132"/>
                  <a:gd name="connsiteY0" fmla="*/ 278606 h 890587"/>
                  <a:gd name="connsiteX1" fmla="*/ 0 w 669132"/>
                  <a:gd name="connsiteY1" fmla="*/ 890587 h 890587"/>
                  <a:gd name="connsiteX2" fmla="*/ 419100 w 669132"/>
                  <a:gd name="connsiteY2" fmla="*/ 602456 h 890587"/>
                  <a:gd name="connsiteX3" fmla="*/ 385763 w 669132"/>
                  <a:gd name="connsiteY3" fmla="*/ 540543 h 890587"/>
                  <a:gd name="connsiteX4" fmla="*/ 435769 w 669132"/>
                  <a:gd name="connsiteY4" fmla="*/ 459581 h 890587"/>
                  <a:gd name="connsiteX5" fmla="*/ 476251 w 669132"/>
                  <a:gd name="connsiteY5" fmla="*/ 388143 h 890587"/>
                  <a:gd name="connsiteX6" fmla="*/ 538163 w 669132"/>
                  <a:gd name="connsiteY6" fmla="*/ 297656 h 890587"/>
                  <a:gd name="connsiteX7" fmla="*/ 611982 w 669132"/>
                  <a:gd name="connsiteY7" fmla="*/ 214312 h 890587"/>
                  <a:gd name="connsiteX8" fmla="*/ 669132 w 669132"/>
                  <a:gd name="connsiteY8" fmla="*/ 164306 h 890587"/>
                  <a:gd name="connsiteX9" fmla="*/ 395288 w 669132"/>
                  <a:gd name="connsiteY9" fmla="*/ 0 h 890587"/>
                  <a:gd name="connsiteX10" fmla="*/ 350044 w 669132"/>
                  <a:gd name="connsiteY10" fmla="*/ 42862 h 890587"/>
                  <a:gd name="connsiteX11" fmla="*/ 288132 w 669132"/>
                  <a:gd name="connsiteY11" fmla="*/ 109537 h 890587"/>
                  <a:gd name="connsiteX12" fmla="*/ 242888 w 669132"/>
                  <a:gd name="connsiteY12" fmla="*/ 166687 h 890587"/>
                  <a:gd name="connsiteX13" fmla="*/ 204788 w 669132"/>
                  <a:gd name="connsiteY13" fmla="*/ 223837 h 890587"/>
                  <a:gd name="connsiteX14" fmla="*/ 171451 w 669132"/>
                  <a:gd name="connsiteY14" fmla="*/ 280987 h 890587"/>
                  <a:gd name="connsiteX15" fmla="*/ 130970 w 669132"/>
                  <a:gd name="connsiteY15" fmla="*/ 350044 h 890587"/>
                  <a:gd name="connsiteX16" fmla="*/ 28576 w 669132"/>
                  <a:gd name="connsiteY16" fmla="*/ 278606 h 890587"/>
                  <a:gd name="connsiteX0" fmla="*/ 28576 w 669132"/>
                  <a:gd name="connsiteY0" fmla="*/ 278606 h 890587"/>
                  <a:gd name="connsiteX1" fmla="*/ 0 w 669132"/>
                  <a:gd name="connsiteY1" fmla="*/ 890587 h 890587"/>
                  <a:gd name="connsiteX2" fmla="*/ 469106 w 669132"/>
                  <a:gd name="connsiteY2" fmla="*/ 604837 h 890587"/>
                  <a:gd name="connsiteX3" fmla="*/ 385763 w 669132"/>
                  <a:gd name="connsiteY3" fmla="*/ 540543 h 890587"/>
                  <a:gd name="connsiteX4" fmla="*/ 435769 w 669132"/>
                  <a:gd name="connsiteY4" fmla="*/ 459581 h 890587"/>
                  <a:gd name="connsiteX5" fmla="*/ 476251 w 669132"/>
                  <a:gd name="connsiteY5" fmla="*/ 388143 h 890587"/>
                  <a:gd name="connsiteX6" fmla="*/ 538163 w 669132"/>
                  <a:gd name="connsiteY6" fmla="*/ 297656 h 890587"/>
                  <a:gd name="connsiteX7" fmla="*/ 611982 w 669132"/>
                  <a:gd name="connsiteY7" fmla="*/ 214312 h 890587"/>
                  <a:gd name="connsiteX8" fmla="*/ 669132 w 669132"/>
                  <a:gd name="connsiteY8" fmla="*/ 164306 h 890587"/>
                  <a:gd name="connsiteX9" fmla="*/ 395288 w 669132"/>
                  <a:gd name="connsiteY9" fmla="*/ 0 h 890587"/>
                  <a:gd name="connsiteX10" fmla="*/ 350044 w 669132"/>
                  <a:gd name="connsiteY10" fmla="*/ 42862 h 890587"/>
                  <a:gd name="connsiteX11" fmla="*/ 288132 w 669132"/>
                  <a:gd name="connsiteY11" fmla="*/ 109537 h 890587"/>
                  <a:gd name="connsiteX12" fmla="*/ 242888 w 669132"/>
                  <a:gd name="connsiteY12" fmla="*/ 166687 h 890587"/>
                  <a:gd name="connsiteX13" fmla="*/ 204788 w 669132"/>
                  <a:gd name="connsiteY13" fmla="*/ 223837 h 890587"/>
                  <a:gd name="connsiteX14" fmla="*/ 171451 w 669132"/>
                  <a:gd name="connsiteY14" fmla="*/ 280987 h 890587"/>
                  <a:gd name="connsiteX15" fmla="*/ 130970 w 669132"/>
                  <a:gd name="connsiteY15" fmla="*/ 350044 h 890587"/>
                  <a:gd name="connsiteX16" fmla="*/ 28576 w 669132"/>
                  <a:gd name="connsiteY16" fmla="*/ 278606 h 890587"/>
                  <a:gd name="connsiteX0" fmla="*/ 28576 w 669132"/>
                  <a:gd name="connsiteY0" fmla="*/ 278606 h 890587"/>
                  <a:gd name="connsiteX1" fmla="*/ 0 w 669132"/>
                  <a:gd name="connsiteY1" fmla="*/ 890587 h 890587"/>
                  <a:gd name="connsiteX2" fmla="*/ 473869 w 669132"/>
                  <a:gd name="connsiteY2" fmla="*/ 604837 h 890587"/>
                  <a:gd name="connsiteX3" fmla="*/ 385763 w 669132"/>
                  <a:gd name="connsiteY3" fmla="*/ 540543 h 890587"/>
                  <a:gd name="connsiteX4" fmla="*/ 435769 w 669132"/>
                  <a:gd name="connsiteY4" fmla="*/ 459581 h 890587"/>
                  <a:gd name="connsiteX5" fmla="*/ 476251 w 669132"/>
                  <a:gd name="connsiteY5" fmla="*/ 388143 h 890587"/>
                  <a:gd name="connsiteX6" fmla="*/ 538163 w 669132"/>
                  <a:gd name="connsiteY6" fmla="*/ 297656 h 890587"/>
                  <a:gd name="connsiteX7" fmla="*/ 611982 w 669132"/>
                  <a:gd name="connsiteY7" fmla="*/ 214312 h 890587"/>
                  <a:gd name="connsiteX8" fmla="*/ 669132 w 669132"/>
                  <a:gd name="connsiteY8" fmla="*/ 164306 h 890587"/>
                  <a:gd name="connsiteX9" fmla="*/ 395288 w 669132"/>
                  <a:gd name="connsiteY9" fmla="*/ 0 h 890587"/>
                  <a:gd name="connsiteX10" fmla="*/ 350044 w 669132"/>
                  <a:gd name="connsiteY10" fmla="*/ 42862 h 890587"/>
                  <a:gd name="connsiteX11" fmla="*/ 288132 w 669132"/>
                  <a:gd name="connsiteY11" fmla="*/ 109537 h 890587"/>
                  <a:gd name="connsiteX12" fmla="*/ 242888 w 669132"/>
                  <a:gd name="connsiteY12" fmla="*/ 166687 h 890587"/>
                  <a:gd name="connsiteX13" fmla="*/ 204788 w 669132"/>
                  <a:gd name="connsiteY13" fmla="*/ 223837 h 890587"/>
                  <a:gd name="connsiteX14" fmla="*/ 171451 w 669132"/>
                  <a:gd name="connsiteY14" fmla="*/ 280987 h 890587"/>
                  <a:gd name="connsiteX15" fmla="*/ 130970 w 669132"/>
                  <a:gd name="connsiteY15" fmla="*/ 350044 h 890587"/>
                  <a:gd name="connsiteX16" fmla="*/ 28576 w 669132"/>
                  <a:gd name="connsiteY16" fmla="*/ 278606 h 890587"/>
                  <a:gd name="connsiteX0" fmla="*/ 21432 w 669132"/>
                  <a:gd name="connsiteY0" fmla="*/ 264319 h 890587"/>
                  <a:gd name="connsiteX1" fmla="*/ 0 w 669132"/>
                  <a:gd name="connsiteY1" fmla="*/ 890587 h 890587"/>
                  <a:gd name="connsiteX2" fmla="*/ 473869 w 669132"/>
                  <a:gd name="connsiteY2" fmla="*/ 604837 h 890587"/>
                  <a:gd name="connsiteX3" fmla="*/ 385763 w 669132"/>
                  <a:gd name="connsiteY3" fmla="*/ 540543 h 890587"/>
                  <a:gd name="connsiteX4" fmla="*/ 435769 w 669132"/>
                  <a:gd name="connsiteY4" fmla="*/ 459581 h 890587"/>
                  <a:gd name="connsiteX5" fmla="*/ 476251 w 669132"/>
                  <a:gd name="connsiteY5" fmla="*/ 388143 h 890587"/>
                  <a:gd name="connsiteX6" fmla="*/ 538163 w 669132"/>
                  <a:gd name="connsiteY6" fmla="*/ 297656 h 890587"/>
                  <a:gd name="connsiteX7" fmla="*/ 611982 w 669132"/>
                  <a:gd name="connsiteY7" fmla="*/ 214312 h 890587"/>
                  <a:gd name="connsiteX8" fmla="*/ 669132 w 669132"/>
                  <a:gd name="connsiteY8" fmla="*/ 164306 h 890587"/>
                  <a:gd name="connsiteX9" fmla="*/ 395288 w 669132"/>
                  <a:gd name="connsiteY9" fmla="*/ 0 h 890587"/>
                  <a:gd name="connsiteX10" fmla="*/ 350044 w 669132"/>
                  <a:gd name="connsiteY10" fmla="*/ 42862 h 890587"/>
                  <a:gd name="connsiteX11" fmla="*/ 288132 w 669132"/>
                  <a:gd name="connsiteY11" fmla="*/ 109537 h 890587"/>
                  <a:gd name="connsiteX12" fmla="*/ 242888 w 669132"/>
                  <a:gd name="connsiteY12" fmla="*/ 166687 h 890587"/>
                  <a:gd name="connsiteX13" fmla="*/ 204788 w 669132"/>
                  <a:gd name="connsiteY13" fmla="*/ 223837 h 890587"/>
                  <a:gd name="connsiteX14" fmla="*/ 171451 w 669132"/>
                  <a:gd name="connsiteY14" fmla="*/ 280987 h 890587"/>
                  <a:gd name="connsiteX15" fmla="*/ 130970 w 669132"/>
                  <a:gd name="connsiteY15" fmla="*/ 350044 h 890587"/>
                  <a:gd name="connsiteX16" fmla="*/ 21432 w 669132"/>
                  <a:gd name="connsiteY16" fmla="*/ 264319 h 890587"/>
                  <a:gd name="connsiteX0" fmla="*/ 28576 w 676276"/>
                  <a:gd name="connsiteY0" fmla="*/ 264319 h 888206"/>
                  <a:gd name="connsiteX1" fmla="*/ 0 w 676276"/>
                  <a:gd name="connsiteY1" fmla="*/ 888206 h 888206"/>
                  <a:gd name="connsiteX2" fmla="*/ 481013 w 676276"/>
                  <a:gd name="connsiteY2" fmla="*/ 604837 h 888206"/>
                  <a:gd name="connsiteX3" fmla="*/ 392907 w 676276"/>
                  <a:gd name="connsiteY3" fmla="*/ 540543 h 888206"/>
                  <a:gd name="connsiteX4" fmla="*/ 442913 w 676276"/>
                  <a:gd name="connsiteY4" fmla="*/ 459581 h 888206"/>
                  <a:gd name="connsiteX5" fmla="*/ 483395 w 676276"/>
                  <a:gd name="connsiteY5" fmla="*/ 388143 h 888206"/>
                  <a:gd name="connsiteX6" fmla="*/ 545307 w 676276"/>
                  <a:gd name="connsiteY6" fmla="*/ 297656 h 888206"/>
                  <a:gd name="connsiteX7" fmla="*/ 619126 w 676276"/>
                  <a:gd name="connsiteY7" fmla="*/ 214312 h 888206"/>
                  <a:gd name="connsiteX8" fmla="*/ 676276 w 676276"/>
                  <a:gd name="connsiteY8" fmla="*/ 164306 h 888206"/>
                  <a:gd name="connsiteX9" fmla="*/ 402432 w 676276"/>
                  <a:gd name="connsiteY9" fmla="*/ 0 h 888206"/>
                  <a:gd name="connsiteX10" fmla="*/ 357188 w 676276"/>
                  <a:gd name="connsiteY10" fmla="*/ 42862 h 888206"/>
                  <a:gd name="connsiteX11" fmla="*/ 295276 w 676276"/>
                  <a:gd name="connsiteY11" fmla="*/ 109537 h 888206"/>
                  <a:gd name="connsiteX12" fmla="*/ 250032 w 676276"/>
                  <a:gd name="connsiteY12" fmla="*/ 166687 h 888206"/>
                  <a:gd name="connsiteX13" fmla="*/ 211932 w 676276"/>
                  <a:gd name="connsiteY13" fmla="*/ 223837 h 888206"/>
                  <a:gd name="connsiteX14" fmla="*/ 178595 w 676276"/>
                  <a:gd name="connsiteY14" fmla="*/ 280987 h 888206"/>
                  <a:gd name="connsiteX15" fmla="*/ 138114 w 676276"/>
                  <a:gd name="connsiteY15" fmla="*/ 350044 h 888206"/>
                  <a:gd name="connsiteX16" fmla="*/ 28576 w 676276"/>
                  <a:gd name="connsiteY16" fmla="*/ 264319 h 888206"/>
                  <a:gd name="connsiteX0" fmla="*/ 45245 w 692945"/>
                  <a:gd name="connsiteY0" fmla="*/ 264319 h 797718"/>
                  <a:gd name="connsiteX1" fmla="*/ 0 w 692945"/>
                  <a:gd name="connsiteY1" fmla="*/ 797718 h 797718"/>
                  <a:gd name="connsiteX2" fmla="*/ 497682 w 692945"/>
                  <a:gd name="connsiteY2" fmla="*/ 604837 h 797718"/>
                  <a:gd name="connsiteX3" fmla="*/ 409576 w 692945"/>
                  <a:gd name="connsiteY3" fmla="*/ 540543 h 797718"/>
                  <a:gd name="connsiteX4" fmla="*/ 459582 w 692945"/>
                  <a:gd name="connsiteY4" fmla="*/ 459581 h 797718"/>
                  <a:gd name="connsiteX5" fmla="*/ 500064 w 692945"/>
                  <a:gd name="connsiteY5" fmla="*/ 388143 h 797718"/>
                  <a:gd name="connsiteX6" fmla="*/ 561976 w 692945"/>
                  <a:gd name="connsiteY6" fmla="*/ 297656 h 797718"/>
                  <a:gd name="connsiteX7" fmla="*/ 635795 w 692945"/>
                  <a:gd name="connsiteY7" fmla="*/ 214312 h 797718"/>
                  <a:gd name="connsiteX8" fmla="*/ 692945 w 692945"/>
                  <a:gd name="connsiteY8" fmla="*/ 164306 h 797718"/>
                  <a:gd name="connsiteX9" fmla="*/ 419101 w 692945"/>
                  <a:gd name="connsiteY9" fmla="*/ 0 h 797718"/>
                  <a:gd name="connsiteX10" fmla="*/ 373857 w 692945"/>
                  <a:gd name="connsiteY10" fmla="*/ 42862 h 797718"/>
                  <a:gd name="connsiteX11" fmla="*/ 311945 w 692945"/>
                  <a:gd name="connsiteY11" fmla="*/ 109537 h 797718"/>
                  <a:gd name="connsiteX12" fmla="*/ 266701 w 692945"/>
                  <a:gd name="connsiteY12" fmla="*/ 166687 h 797718"/>
                  <a:gd name="connsiteX13" fmla="*/ 228601 w 692945"/>
                  <a:gd name="connsiteY13" fmla="*/ 223837 h 797718"/>
                  <a:gd name="connsiteX14" fmla="*/ 195264 w 692945"/>
                  <a:gd name="connsiteY14" fmla="*/ 280987 h 797718"/>
                  <a:gd name="connsiteX15" fmla="*/ 154783 w 692945"/>
                  <a:gd name="connsiteY15" fmla="*/ 350044 h 797718"/>
                  <a:gd name="connsiteX16" fmla="*/ 45245 w 692945"/>
                  <a:gd name="connsiteY16" fmla="*/ 264319 h 797718"/>
                  <a:gd name="connsiteX0" fmla="*/ 28576 w 676276"/>
                  <a:gd name="connsiteY0" fmla="*/ 264319 h 878681"/>
                  <a:gd name="connsiteX1" fmla="*/ 0 w 676276"/>
                  <a:gd name="connsiteY1" fmla="*/ 878681 h 878681"/>
                  <a:gd name="connsiteX2" fmla="*/ 481013 w 676276"/>
                  <a:gd name="connsiteY2" fmla="*/ 604837 h 878681"/>
                  <a:gd name="connsiteX3" fmla="*/ 392907 w 676276"/>
                  <a:gd name="connsiteY3" fmla="*/ 540543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357188 w 676276"/>
                  <a:gd name="connsiteY10" fmla="*/ 42862 h 878681"/>
                  <a:gd name="connsiteX11" fmla="*/ 295276 w 676276"/>
                  <a:gd name="connsiteY11" fmla="*/ 109537 h 878681"/>
                  <a:gd name="connsiteX12" fmla="*/ 250032 w 676276"/>
                  <a:gd name="connsiteY12" fmla="*/ 166687 h 878681"/>
                  <a:gd name="connsiteX13" fmla="*/ 211932 w 676276"/>
                  <a:gd name="connsiteY13" fmla="*/ 223837 h 878681"/>
                  <a:gd name="connsiteX14" fmla="*/ 178595 w 676276"/>
                  <a:gd name="connsiteY14" fmla="*/ 280987 h 878681"/>
                  <a:gd name="connsiteX15" fmla="*/ 138114 w 676276"/>
                  <a:gd name="connsiteY15" fmla="*/ 350044 h 878681"/>
                  <a:gd name="connsiteX16" fmla="*/ 28576 w 676276"/>
                  <a:gd name="connsiteY16" fmla="*/ 264319 h 878681"/>
                  <a:gd name="connsiteX0" fmla="*/ 28576 w 676276"/>
                  <a:gd name="connsiteY0" fmla="*/ 264319 h 878681"/>
                  <a:gd name="connsiteX1" fmla="*/ 0 w 676276"/>
                  <a:gd name="connsiteY1" fmla="*/ 878681 h 878681"/>
                  <a:gd name="connsiteX2" fmla="*/ 390525 w 676276"/>
                  <a:gd name="connsiteY2" fmla="*/ 647699 h 878681"/>
                  <a:gd name="connsiteX3" fmla="*/ 392907 w 676276"/>
                  <a:gd name="connsiteY3" fmla="*/ 540543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357188 w 676276"/>
                  <a:gd name="connsiteY10" fmla="*/ 42862 h 878681"/>
                  <a:gd name="connsiteX11" fmla="*/ 295276 w 676276"/>
                  <a:gd name="connsiteY11" fmla="*/ 109537 h 878681"/>
                  <a:gd name="connsiteX12" fmla="*/ 250032 w 676276"/>
                  <a:gd name="connsiteY12" fmla="*/ 166687 h 878681"/>
                  <a:gd name="connsiteX13" fmla="*/ 211932 w 676276"/>
                  <a:gd name="connsiteY13" fmla="*/ 223837 h 878681"/>
                  <a:gd name="connsiteX14" fmla="*/ 178595 w 676276"/>
                  <a:gd name="connsiteY14" fmla="*/ 280987 h 878681"/>
                  <a:gd name="connsiteX15" fmla="*/ 138114 w 676276"/>
                  <a:gd name="connsiteY15" fmla="*/ 350044 h 878681"/>
                  <a:gd name="connsiteX16" fmla="*/ 28576 w 676276"/>
                  <a:gd name="connsiteY16" fmla="*/ 264319 h 878681"/>
                  <a:gd name="connsiteX0" fmla="*/ 28576 w 676276"/>
                  <a:gd name="connsiteY0" fmla="*/ 264319 h 878681"/>
                  <a:gd name="connsiteX1" fmla="*/ 0 w 676276"/>
                  <a:gd name="connsiteY1" fmla="*/ 878681 h 878681"/>
                  <a:gd name="connsiteX2" fmla="*/ 469106 w 676276"/>
                  <a:gd name="connsiteY2" fmla="*/ 592930 h 878681"/>
                  <a:gd name="connsiteX3" fmla="*/ 392907 w 676276"/>
                  <a:gd name="connsiteY3" fmla="*/ 540543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357188 w 676276"/>
                  <a:gd name="connsiteY10" fmla="*/ 42862 h 878681"/>
                  <a:gd name="connsiteX11" fmla="*/ 295276 w 676276"/>
                  <a:gd name="connsiteY11" fmla="*/ 109537 h 878681"/>
                  <a:gd name="connsiteX12" fmla="*/ 250032 w 676276"/>
                  <a:gd name="connsiteY12" fmla="*/ 166687 h 878681"/>
                  <a:gd name="connsiteX13" fmla="*/ 211932 w 676276"/>
                  <a:gd name="connsiteY13" fmla="*/ 223837 h 878681"/>
                  <a:gd name="connsiteX14" fmla="*/ 178595 w 676276"/>
                  <a:gd name="connsiteY14" fmla="*/ 280987 h 878681"/>
                  <a:gd name="connsiteX15" fmla="*/ 138114 w 676276"/>
                  <a:gd name="connsiteY15" fmla="*/ 350044 h 878681"/>
                  <a:gd name="connsiteX16" fmla="*/ 28576 w 676276"/>
                  <a:gd name="connsiteY16" fmla="*/ 264319 h 878681"/>
                  <a:gd name="connsiteX0" fmla="*/ 28576 w 676276"/>
                  <a:gd name="connsiteY0" fmla="*/ 264319 h 878681"/>
                  <a:gd name="connsiteX1" fmla="*/ 0 w 676276"/>
                  <a:gd name="connsiteY1" fmla="*/ 878681 h 878681"/>
                  <a:gd name="connsiteX2" fmla="*/ 469106 w 676276"/>
                  <a:gd name="connsiteY2" fmla="*/ 592930 h 878681"/>
                  <a:gd name="connsiteX3" fmla="*/ 388145 w 676276"/>
                  <a:gd name="connsiteY3" fmla="*/ 545306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357188 w 676276"/>
                  <a:gd name="connsiteY10" fmla="*/ 42862 h 878681"/>
                  <a:gd name="connsiteX11" fmla="*/ 295276 w 676276"/>
                  <a:gd name="connsiteY11" fmla="*/ 109537 h 878681"/>
                  <a:gd name="connsiteX12" fmla="*/ 250032 w 676276"/>
                  <a:gd name="connsiteY12" fmla="*/ 166687 h 878681"/>
                  <a:gd name="connsiteX13" fmla="*/ 211932 w 676276"/>
                  <a:gd name="connsiteY13" fmla="*/ 223837 h 878681"/>
                  <a:gd name="connsiteX14" fmla="*/ 178595 w 676276"/>
                  <a:gd name="connsiteY14" fmla="*/ 280987 h 878681"/>
                  <a:gd name="connsiteX15" fmla="*/ 138114 w 676276"/>
                  <a:gd name="connsiteY15" fmla="*/ 350044 h 878681"/>
                  <a:gd name="connsiteX16" fmla="*/ 28576 w 676276"/>
                  <a:gd name="connsiteY16" fmla="*/ 264319 h 878681"/>
                  <a:gd name="connsiteX0" fmla="*/ 28576 w 676276"/>
                  <a:gd name="connsiteY0" fmla="*/ 264319 h 878681"/>
                  <a:gd name="connsiteX1" fmla="*/ 0 w 676276"/>
                  <a:gd name="connsiteY1" fmla="*/ 878681 h 878681"/>
                  <a:gd name="connsiteX2" fmla="*/ 469106 w 676276"/>
                  <a:gd name="connsiteY2" fmla="*/ 592930 h 878681"/>
                  <a:gd name="connsiteX3" fmla="*/ 245270 w 676276"/>
                  <a:gd name="connsiteY3" fmla="*/ 547687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357188 w 676276"/>
                  <a:gd name="connsiteY10" fmla="*/ 42862 h 878681"/>
                  <a:gd name="connsiteX11" fmla="*/ 295276 w 676276"/>
                  <a:gd name="connsiteY11" fmla="*/ 109537 h 878681"/>
                  <a:gd name="connsiteX12" fmla="*/ 250032 w 676276"/>
                  <a:gd name="connsiteY12" fmla="*/ 166687 h 878681"/>
                  <a:gd name="connsiteX13" fmla="*/ 211932 w 676276"/>
                  <a:gd name="connsiteY13" fmla="*/ 223837 h 878681"/>
                  <a:gd name="connsiteX14" fmla="*/ 178595 w 676276"/>
                  <a:gd name="connsiteY14" fmla="*/ 280987 h 878681"/>
                  <a:gd name="connsiteX15" fmla="*/ 138114 w 676276"/>
                  <a:gd name="connsiteY15" fmla="*/ 350044 h 878681"/>
                  <a:gd name="connsiteX16" fmla="*/ 28576 w 676276"/>
                  <a:gd name="connsiteY16" fmla="*/ 264319 h 878681"/>
                  <a:gd name="connsiteX0" fmla="*/ 28576 w 676276"/>
                  <a:gd name="connsiteY0" fmla="*/ 264319 h 878681"/>
                  <a:gd name="connsiteX1" fmla="*/ 0 w 676276"/>
                  <a:gd name="connsiteY1" fmla="*/ 878681 h 878681"/>
                  <a:gd name="connsiteX2" fmla="*/ 469106 w 676276"/>
                  <a:gd name="connsiteY2" fmla="*/ 592930 h 878681"/>
                  <a:gd name="connsiteX3" fmla="*/ 392908 w 676276"/>
                  <a:gd name="connsiteY3" fmla="*/ 531018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357188 w 676276"/>
                  <a:gd name="connsiteY10" fmla="*/ 42862 h 878681"/>
                  <a:gd name="connsiteX11" fmla="*/ 295276 w 676276"/>
                  <a:gd name="connsiteY11" fmla="*/ 109537 h 878681"/>
                  <a:gd name="connsiteX12" fmla="*/ 250032 w 676276"/>
                  <a:gd name="connsiteY12" fmla="*/ 166687 h 878681"/>
                  <a:gd name="connsiteX13" fmla="*/ 211932 w 676276"/>
                  <a:gd name="connsiteY13" fmla="*/ 223837 h 878681"/>
                  <a:gd name="connsiteX14" fmla="*/ 178595 w 676276"/>
                  <a:gd name="connsiteY14" fmla="*/ 280987 h 878681"/>
                  <a:gd name="connsiteX15" fmla="*/ 138114 w 676276"/>
                  <a:gd name="connsiteY15" fmla="*/ 350044 h 878681"/>
                  <a:gd name="connsiteX16" fmla="*/ 28576 w 676276"/>
                  <a:gd name="connsiteY16" fmla="*/ 264319 h 878681"/>
                  <a:gd name="connsiteX0" fmla="*/ 28576 w 676276"/>
                  <a:gd name="connsiteY0" fmla="*/ 264319 h 878681"/>
                  <a:gd name="connsiteX1" fmla="*/ 0 w 676276"/>
                  <a:gd name="connsiteY1" fmla="*/ 878681 h 878681"/>
                  <a:gd name="connsiteX2" fmla="*/ 402431 w 676276"/>
                  <a:gd name="connsiteY2" fmla="*/ 666748 h 878681"/>
                  <a:gd name="connsiteX3" fmla="*/ 392908 w 676276"/>
                  <a:gd name="connsiteY3" fmla="*/ 531018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357188 w 676276"/>
                  <a:gd name="connsiteY10" fmla="*/ 42862 h 878681"/>
                  <a:gd name="connsiteX11" fmla="*/ 295276 w 676276"/>
                  <a:gd name="connsiteY11" fmla="*/ 109537 h 878681"/>
                  <a:gd name="connsiteX12" fmla="*/ 250032 w 676276"/>
                  <a:gd name="connsiteY12" fmla="*/ 166687 h 878681"/>
                  <a:gd name="connsiteX13" fmla="*/ 211932 w 676276"/>
                  <a:gd name="connsiteY13" fmla="*/ 223837 h 878681"/>
                  <a:gd name="connsiteX14" fmla="*/ 178595 w 676276"/>
                  <a:gd name="connsiteY14" fmla="*/ 280987 h 878681"/>
                  <a:gd name="connsiteX15" fmla="*/ 138114 w 676276"/>
                  <a:gd name="connsiteY15" fmla="*/ 350044 h 878681"/>
                  <a:gd name="connsiteX16" fmla="*/ 28576 w 676276"/>
                  <a:gd name="connsiteY16" fmla="*/ 264319 h 878681"/>
                  <a:gd name="connsiteX0" fmla="*/ 28576 w 676276"/>
                  <a:gd name="connsiteY0" fmla="*/ 264319 h 878681"/>
                  <a:gd name="connsiteX1" fmla="*/ 0 w 676276"/>
                  <a:gd name="connsiteY1" fmla="*/ 878681 h 878681"/>
                  <a:gd name="connsiteX2" fmla="*/ 476250 w 676276"/>
                  <a:gd name="connsiteY2" fmla="*/ 595311 h 878681"/>
                  <a:gd name="connsiteX3" fmla="*/ 392908 w 676276"/>
                  <a:gd name="connsiteY3" fmla="*/ 531018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357188 w 676276"/>
                  <a:gd name="connsiteY10" fmla="*/ 42862 h 878681"/>
                  <a:gd name="connsiteX11" fmla="*/ 295276 w 676276"/>
                  <a:gd name="connsiteY11" fmla="*/ 109537 h 878681"/>
                  <a:gd name="connsiteX12" fmla="*/ 250032 w 676276"/>
                  <a:gd name="connsiteY12" fmla="*/ 166687 h 878681"/>
                  <a:gd name="connsiteX13" fmla="*/ 211932 w 676276"/>
                  <a:gd name="connsiteY13" fmla="*/ 223837 h 878681"/>
                  <a:gd name="connsiteX14" fmla="*/ 178595 w 676276"/>
                  <a:gd name="connsiteY14" fmla="*/ 280987 h 878681"/>
                  <a:gd name="connsiteX15" fmla="*/ 138114 w 676276"/>
                  <a:gd name="connsiteY15" fmla="*/ 350044 h 878681"/>
                  <a:gd name="connsiteX16" fmla="*/ 28576 w 676276"/>
                  <a:gd name="connsiteY16" fmla="*/ 264319 h 878681"/>
                  <a:gd name="connsiteX0" fmla="*/ 28576 w 676276"/>
                  <a:gd name="connsiteY0" fmla="*/ 264319 h 878681"/>
                  <a:gd name="connsiteX1" fmla="*/ 0 w 676276"/>
                  <a:gd name="connsiteY1" fmla="*/ 878681 h 878681"/>
                  <a:gd name="connsiteX2" fmla="*/ 476250 w 676276"/>
                  <a:gd name="connsiteY2" fmla="*/ 595311 h 878681"/>
                  <a:gd name="connsiteX3" fmla="*/ 392908 w 676276"/>
                  <a:gd name="connsiteY3" fmla="*/ 531018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357188 w 676276"/>
                  <a:gd name="connsiteY10" fmla="*/ 42862 h 878681"/>
                  <a:gd name="connsiteX11" fmla="*/ 295276 w 676276"/>
                  <a:gd name="connsiteY11" fmla="*/ 109537 h 878681"/>
                  <a:gd name="connsiteX12" fmla="*/ 250032 w 676276"/>
                  <a:gd name="connsiteY12" fmla="*/ 166687 h 878681"/>
                  <a:gd name="connsiteX13" fmla="*/ 211932 w 676276"/>
                  <a:gd name="connsiteY13" fmla="*/ 223837 h 878681"/>
                  <a:gd name="connsiteX14" fmla="*/ 178595 w 676276"/>
                  <a:gd name="connsiteY14" fmla="*/ 280987 h 878681"/>
                  <a:gd name="connsiteX15" fmla="*/ 133351 w 676276"/>
                  <a:gd name="connsiteY15" fmla="*/ 340519 h 878681"/>
                  <a:gd name="connsiteX16" fmla="*/ 28576 w 676276"/>
                  <a:gd name="connsiteY16" fmla="*/ 264319 h 878681"/>
                  <a:gd name="connsiteX0" fmla="*/ 28576 w 676276"/>
                  <a:gd name="connsiteY0" fmla="*/ 264319 h 878681"/>
                  <a:gd name="connsiteX1" fmla="*/ 0 w 676276"/>
                  <a:gd name="connsiteY1" fmla="*/ 878681 h 878681"/>
                  <a:gd name="connsiteX2" fmla="*/ 476250 w 676276"/>
                  <a:gd name="connsiteY2" fmla="*/ 595311 h 878681"/>
                  <a:gd name="connsiteX3" fmla="*/ 392908 w 676276"/>
                  <a:gd name="connsiteY3" fmla="*/ 531018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357188 w 676276"/>
                  <a:gd name="connsiteY10" fmla="*/ 42862 h 878681"/>
                  <a:gd name="connsiteX11" fmla="*/ 295276 w 676276"/>
                  <a:gd name="connsiteY11" fmla="*/ 109537 h 878681"/>
                  <a:gd name="connsiteX12" fmla="*/ 250032 w 676276"/>
                  <a:gd name="connsiteY12" fmla="*/ 166687 h 878681"/>
                  <a:gd name="connsiteX13" fmla="*/ 211932 w 676276"/>
                  <a:gd name="connsiteY13" fmla="*/ 223837 h 878681"/>
                  <a:gd name="connsiteX14" fmla="*/ 171451 w 676276"/>
                  <a:gd name="connsiteY14" fmla="*/ 273843 h 878681"/>
                  <a:gd name="connsiteX15" fmla="*/ 133351 w 676276"/>
                  <a:gd name="connsiteY15" fmla="*/ 340519 h 878681"/>
                  <a:gd name="connsiteX16" fmla="*/ 28576 w 676276"/>
                  <a:gd name="connsiteY16" fmla="*/ 264319 h 878681"/>
                  <a:gd name="connsiteX0" fmla="*/ 28576 w 676276"/>
                  <a:gd name="connsiteY0" fmla="*/ 264319 h 878681"/>
                  <a:gd name="connsiteX1" fmla="*/ 0 w 676276"/>
                  <a:gd name="connsiteY1" fmla="*/ 878681 h 878681"/>
                  <a:gd name="connsiteX2" fmla="*/ 476250 w 676276"/>
                  <a:gd name="connsiteY2" fmla="*/ 595311 h 878681"/>
                  <a:gd name="connsiteX3" fmla="*/ 392908 w 676276"/>
                  <a:gd name="connsiteY3" fmla="*/ 531018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357188 w 676276"/>
                  <a:gd name="connsiteY10" fmla="*/ 42862 h 878681"/>
                  <a:gd name="connsiteX11" fmla="*/ 295276 w 676276"/>
                  <a:gd name="connsiteY11" fmla="*/ 109537 h 878681"/>
                  <a:gd name="connsiteX12" fmla="*/ 250032 w 676276"/>
                  <a:gd name="connsiteY12" fmla="*/ 166687 h 878681"/>
                  <a:gd name="connsiteX13" fmla="*/ 171451 w 676276"/>
                  <a:gd name="connsiteY13" fmla="*/ 273843 h 878681"/>
                  <a:gd name="connsiteX14" fmla="*/ 133351 w 676276"/>
                  <a:gd name="connsiteY14" fmla="*/ 340519 h 878681"/>
                  <a:gd name="connsiteX15" fmla="*/ 28576 w 676276"/>
                  <a:gd name="connsiteY15" fmla="*/ 264319 h 878681"/>
                  <a:gd name="connsiteX0" fmla="*/ 28576 w 676276"/>
                  <a:gd name="connsiteY0" fmla="*/ 264319 h 878681"/>
                  <a:gd name="connsiteX1" fmla="*/ 0 w 676276"/>
                  <a:gd name="connsiteY1" fmla="*/ 878681 h 878681"/>
                  <a:gd name="connsiteX2" fmla="*/ 476250 w 676276"/>
                  <a:gd name="connsiteY2" fmla="*/ 595311 h 878681"/>
                  <a:gd name="connsiteX3" fmla="*/ 392908 w 676276"/>
                  <a:gd name="connsiteY3" fmla="*/ 531018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357188 w 676276"/>
                  <a:gd name="connsiteY10" fmla="*/ 42862 h 878681"/>
                  <a:gd name="connsiteX11" fmla="*/ 295276 w 676276"/>
                  <a:gd name="connsiteY11" fmla="*/ 109537 h 878681"/>
                  <a:gd name="connsiteX12" fmla="*/ 171451 w 676276"/>
                  <a:gd name="connsiteY12" fmla="*/ 273843 h 878681"/>
                  <a:gd name="connsiteX13" fmla="*/ 133351 w 676276"/>
                  <a:gd name="connsiteY13" fmla="*/ 340519 h 878681"/>
                  <a:gd name="connsiteX14" fmla="*/ 28576 w 676276"/>
                  <a:gd name="connsiteY14" fmla="*/ 264319 h 878681"/>
                  <a:gd name="connsiteX0" fmla="*/ 28576 w 676276"/>
                  <a:gd name="connsiteY0" fmla="*/ 264319 h 878681"/>
                  <a:gd name="connsiteX1" fmla="*/ 0 w 676276"/>
                  <a:gd name="connsiteY1" fmla="*/ 878681 h 878681"/>
                  <a:gd name="connsiteX2" fmla="*/ 476250 w 676276"/>
                  <a:gd name="connsiteY2" fmla="*/ 595311 h 878681"/>
                  <a:gd name="connsiteX3" fmla="*/ 392908 w 676276"/>
                  <a:gd name="connsiteY3" fmla="*/ 531018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357188 w 676276"/>
                  <a:gd name="connsiteY10" fmla="*/ 42862 h 878681"/>
                  <a:gd name="connsiteX11" fmla="*/ 254794 w 676276"/>
                  <a:gd name="connsiteY11" fmla="*/ 154780 h 878681"/>
                  <a:gd name="connsiteX12" fmla="*/ 171451 w 676276"/>
                  <a:gd name="connsiteY12" fmla="*/ 273843 h 878681"/>
                  <a:gd name="connsiteX13" fmla="*/ 133351 w 676276"/>
                  <a:gd name="connsiteY13" fmla="*/ 340519 h 878681"/>
                  <a:gd name="connsiteX14" fmla="*/ 28576 w 676276"/>
                  <a:gd name="connsiteY14" fmla="*/ 264319 h 878681"/>
                  <a:gd name="connsiteX0" fmla="*/ 28576 w 676276"/>
                  <a:gd name="connsiteY0" fmla="*/ 264319 h 878681"/>
                  <a:gd name="connsiteX1" fmla="*/ 0 w 676276"/>
                  <a:gd name="connsiteY1" fmla="*/ 878681 h 878681"/>
                  <a:gd name="connsiteX2" fmla="*/ 476250 w 676276"/>
                  <a:gd name="connsiteY2" fmla="*/ 595311 h 878681"/>
                  <a:gd name="connsiteX3" fmla="*/ 392908 w 676276"/>
                  <a:gd name="connsiteY3" fmla="*/ 531018 h 878681"/>
                  <a:gd name="connsiteX4" fmla="*/ 442913 w 676276"/>
                  <a:gd name="connsiteY4" fmla="*/ 459581 h 878681"/>
                  <a:gd name="connsiteX5" fmla="*/ 483395 w 676276"/>
                  <a:gd name="connsiteY5" fmla="*/ 388143 h 878681"/>
                  <a:gd name="connsiteX6" fmla="*/ 545307 w 676276"/>
                  <a:gd name="connsiteY6" fmla="*/ 297656 h 878681"/>
                  <a:gd name="connsiteX7" fmla="*/ 619126 w 676276"/>
                  <a:gd name="connsiteY7" fmla="*/ 214312 h 878681"/>
                  <a:gd name="connsiteX8" fmla="*/ 676276 w 676276"/>
                  <a:gd name="connsiteY8" fmla="*/ 164306 h 878681"/>
                  <a:gd name="connsiteX9" fmla="*/ 402432 w 676276"/>
                  <a:gd name="connsiteY9" fmla="*/ 0 h 878681"/>
                  <a:gd name="connsiteX10" fmla="*/ 254794 w 676276"/>
                  <a:gd name="connsiteY10" fmla="*/ 154780 h 878681"/>
                  <a:gd name="connsiteX11" fmla="*/ 171451 w 676276"/>
                  <a:gd name="connsiteY11" fmla="*/ 273843 h 878681"/>
                  <a:gd name="connsiteX12" fmla="*/ 133351 w 676276"/>
                  <a:gd name="connsiteY12" fmla="*/ 340519 h 878681"/>
                  <a:gd name="connsiteX13" fmla="*/ 28576 w 676276"/>
                  <a:gd name="connsiteY13" fmla="*/ 264319 h 878681"/>
                  <a:gd name="connsiteX0" fmla="*/ 28576 w 676276"/>
                  <a:gd name="connsiteY0" fmla="*/ 269081 h 883443"/>
                  <a:gd name="connsiteX1" fmla="*/ 0 w 676276"/>
                  <a:gd name="connsiteY1" fmla="*/ 883443 h 883443"/>
                  <a:gd name="connsiteX2" fmla="*/ 476250 w 676276"/>
                  <a:gd name="connsiteY2" fmla="*/ 600073 h 883443"/>
                  <a:gd name="connsiteX3" fmla="*/ 392908 w 676276"/>
                  <a:gd name="connsiteY3" fmla="*/ 535780 h 883443"/>
                  <a:gd name="connsiteX4" fmla="*/ 442913 w 676276"/>
                  <a:gd name="connsiteY4" fmla="*/ 464343 h 883443"/>
                  <a:gd name="connsiteX5" fmla="*/ 483395 w 676276"/>
                  <a:gd name="connsiteY5" fmla="*/ 392905 h 883443"/>
                  <a:gd name="connsiteX6" fmla="*/ 545307 w 676276"/>
                  <a:gd name="connsiteY6" fmla="*/ 302418 h 883443"/>
                  <a:gd name="connsiteX7" fmla="*/ 619126 w 676276"/>
                  <a:gd name="connsiteY7" fmla="*/ 219074 h 883443"/>
                  <a:gd name="connsiteX8" fmla="*/ 676276 w 676276"/>
                  <a:gd name="connsiteY8" fmla="*/ 169068 h 883443"/>
                  <a:gd name="connsiteX9" fmla="*/ 395288 w 676276"/>
                  <a:gd name="connsiteY9" fmla="*/ 0 h 883443"/>
                  <a:gd name="connsiteX10" fmla="*/ 254794 w 676276"/>
                  <a:gd name="connsiteY10" fmla="*/ 159542 h 883443"/>
                  <a:gd name="connsiteX11" fmla="*/ 171451 w 676276"/>
                  <a:gd name="connsiteY11" fmla="*/ 278605 h 883443"/>
                  <a:gd name="connsiteX12" fmla="*/ 133351 w 676276"/>
                  <a:gd name="connsiteY12" fmla="*/ 345281 h 883443"/>
                  <a:gd name="connsiteX13" fmla="*/ 28576 w 676276"/>
                  <a:gd name="connsiteY13" fmla="*/ 269081 h 883443"/>
                  <a:gd name="connsiteX0" fmla="*/ 28576 w 676276"/>
                  <a:gd name="connsiteY0" fmla="*/ 269081 h 883443"/>
                  <a:gd name="connsiteX1" fmla="*/ 0 w 676276"/>
                  <a:gd name="connsiteY1" fmla="*/ 883443 h 883443"/>
                  <a:gd name="connsiteX2" fmla="*/ 476250 w 676276"/>
                  <a:gd name="connsiteY2" fmla="*/ 600073 h 883443"/>
                  <a:gd name="connsiteX3" fmla="*/ 392908 w 676276"/>
                  <a:gd name="connsiteY3" fmla="*/ 535780 h 883443"/>
                  <a:gd name="connsiteX4" fmla="*/ 442913 w 676276"/>
                  <a:gd name="connsiteY4" fmla="*/ 464343 h 883443"/>
                  <a:gd name="connsiteX5" fmla="*/ 483395 w 676276"/>
                  <a:gd name="connsiteY5" fmla="*/ 392905 h 883443"/>
                  <a:gd name="connsiteX6" fmla="*/ 545307 w 676276"/>
                  <a:gd name="connsiteY6" fmla="*/ 302418 h 883443"/>
                  <a:gd name="connsiteX7" fmla="*/ 619126 w 676276"/>
                  <a:gd name="connsiteY7" fmla="*/ 219074 h 883443"/>
                  <a:gd name="connsiteX8" fmla="*/ 676276 w 676276"/>
                  <a:gd name="connsiteY8" fmla="*/ 169068 h 883443"/>
                  <a:gd name="connsiteX9" fmla="*/ 395288 w 676276"/>
                  <a:gd name="connsiteY9" fmla="*/ 0 h 883443"/>
                  <a:gd name="connsiteX10" fmla="*/ 254794 w 676276"/>
                  <a:gd name="connsiteY10" fmla="*/ 159542 h 883443"/>
                  <a:gd name="connsiteX11" fmla="*/ 171451 w 676276"/>
                  <a:gd name="connsiteY11" fmla="*/ 278605 h 883443"/>
                  <a:gd name="connsiteX12" fmla="*/ 133351 w 676276"/>
                  <a:gd name="connsiteY12" fmla="*/ 345281 h 883443"/>
                  <a:gd name="connsiteX13" fmla="*/ 28576 w 676276"/>
                  <a:gd name="connsiteY13" fmla="*/ 269081 h 883443"/>
                  <a:gd name="connsiteX0" fmla="*/ 28576 w 676276"/>
                  <a:gd name="connsiteY0" fmla="*/ 269081 h 883443"/>
                  <a:gd name="connsiteX1" fmla="*/ 0 w 676276"/>
                  <a:gd name="connsiteY1" fmla="*/ 883443 h 883443"/>
                  <a:gd name="connsiteX2" fmla="*/ 476250 w 676276"/>
                  <a:gd name="connsiteY2" fmla="*/ 600073 h 883443"/>
                  <a:gd name="connsiteX3" fmla="*/ 392908 w 676276"/>
                  <a:gd name="connsiteY3" fmla="*/ 535780 h 883443"/>
                  <a:gd name="connsiteX4" fmla="*/ 442913 w 676276"/>
                  <a:gd name="connsiteY4" fmla="*/ 464343 h 883443"/>
                  <a:gd name="connsiteX5" fmla="*/ 483395 w 676276"/>
                  <a:gd name="connsiteY5" fmla="*/ 392905 h 883443"/>
                  <a:gd name="connsiteX6" fmla="*/ 545307 w 676276"/>
                  <a:gd name="connsiteY6" fmla="*/ 302418 h 883443"/>
                  <a:gd name="connsiteX7" fmla="*/ 619126 w 676276"/>
                  <a:gd name="connsiteY7" fmla="*/ 219074 h 883443"/>
                  <a:gd name="connsiteX8" fmla="*/ 676276 w 676276"/>
                  <a:gd name="connsiteY8" fmla="*/ 169068 h 883443"/>
                  <a:gd name="connsiteX9" fmla="*/ 395288 w 676276"/>
                  <a:gd name="connsiteY9" fmla="*/ 0 h 883443"/>
                  <a:gd name="connsiteX10" fmla="*/ 254794 w 676276"/>
                  <a:gd name="connsiteY10" fmla="*/ 159542 h 883443"/>
                  <a:gd name="connsiteX11" fmla="*/ 171451 w 676276"/>
                  <a:gd name="connsiteY11" fmla="*/ 278605 h 883443"/>
                  <a:gd name="connsiteX12" fmla="*/ 117257 w 676276"/>
                  <a:gd name="connsiteY12" fmla="*/ 321137 h 883443"/>
                  <a:gd name="connsiteX13" fmla="*/ 28576 w 676276"/>
                  <a:gd name="connsiteY13" fmla="*/ 269081 h 883443"/>
                  <a:gd name="connsiteX0" fmla="*/ 28576 w 676276"/>
                  <a:gd name="connsiteY0" fmla="*/ 269081 h 883443"/>
                  <a:gd name="connsiteX1" fmla="*/ 0 w 676276"/>
                  <a:gd name="connsiteY1" fmla="*/ 883443 h 883443"/>
                  <a:gd name="connsiteX2" fmla="*/ 476250 w 676276"/>
                  <a:gd name="connsiteY2" fmla="*/ 600073 h 883443"/>
                  <a:gd name="connsiteX3" fmla="*/ 392908 w 676276"/>
                  <a:gd name="connsiteY3" fmla="*/ 535780 h 883443"/>
                  <a:gd name="connsiteX4" fmla="*/ 442913 w 676276"/>
                  <a:gd name="connsiteY4" fmla="*/ 464343 h 883443"/>
                  <a:gd name="connsiteX5" fmla="*/ 483395 w 676276"/>
                  <a:gd name="connsiteY5" fmla="*/ 392905 h 883443"/>
                  <a:gd name="connsiteX6" fmla="*/ 545307 w 676276"/>
                  <a:gd name="connsiteY6" fmla="*/ 302418 h 883443"/>
                  <a:gd name="connsiteX7" fmla="*/ 619126 w 676276"/>
                  <a:gd name="connsiteY7" fmla="*/ 219074 h 883443"/>
                  <a:gd name="connsiteX8" fmla="*/ 676276 w 676276"/>
                  <a:gd name="connsiteY8" fmla="*/ 169068 h 883443"/>
                  <a:gd name="connsiteX9" fmla="*/ 395288 w 676276"/>
                  <a:gd name="connsiteY9" fmla="*/ 0 h 883443"/>
                  <a:gd name="connsiteX10" fmla="*/ 254794 w 676276"/>
                  <a:gd name="connsiteY10" fmla="*/ 159542 h 883443"/>
                  <a:gd name="connsiteX11" fmla="*/ 158039 w 676276"/>
                  <a:gd name="connsiteY11" fmla="*/ 251779 h 883443"/>
                  <a:gd name="connsiteX12" fmla="*/ 117257 w 676276"/>
                  <a:gd name="connsiteY12" fmla="*/ 321137 h 883443"/>
                  <a:gd name="connsiteX13" fmla="*/ 28576 w 676276"/>
                  <a:gd name="connsiteY13" fmla="*/ 269081 h 883443"/>
                  <a:gd name="connsiteX0" fmla="*/ 28576 w 676276"/>
                  <a:gd name="connsiteY0" fmla="*/ 269081 h 883443"/>
                  <a:gd name="connsiteX1" fmla="*/ 0 w 676276"/>
                  <a:gd name="connsiteY1" fmla="*/ 883443 h 883443"/>
                  <a:gd name="connsiteX2" fmla="*/ 476250 w 676276"/>
                  <a:gd name="connsiteY2" fmla="*/ 600073 h 883443"/>
                  <a:gd name="connsiteX3" fmla="*/ 392908 w 676276"/>
                  <a:gd name="connsiteY3" fmla="*/ 535780 h 883443"/>
                  <a:gd name="connsiteX4" fmla="*/ 442913 w 676276"/>
                  <a:gd name="connsiteY4" fmla="*/ 464343 h 883443"/>
                  <a:gd name="connsiteX5" fmla="*/ 483395 w 676276"/>
                  <a:gd name="connsiteY5" fmla="*/ 392905 h 883443"/>
                  <a:gd name="connsiteX6" fmla="*/ 545307 w 676276"/>
                  <a:gd name="connsiteY6" fmla="*/ 302418 h 883443"/>
                  <a:gd name="connsiteX7" fmla="*/ 619126 w 676276"/>
                  <a:gd name="connsiteY7" fmla="*/ 219074 h 883443"/>
                  <a:gd name="connsiteX8" fmla="*/ 676276 w 676276"/>
                  <a:gd name="connsiteY8" fmla="*/ 169068 h 883443"/>
                  <a:gd name="connsiteX9" fmla="*/ 395288 w 676276"/>
                  <a:gd name="connsiteY9" fmla="*/ 0 h 883443"/>
                  <a:gd name="connsiteX10" fmla="*/ 241382 w 676276"/>
                  <a:gd name="connsiteY10" fmla="*/ 127352 h 883443"/>
                  <a:gd name="connsiteX11" fmla="*/ 158039 w 676276"/>
                  <a:gd name="connsiteY11" fmla="*/ 251779 h 883443"/>
                  <a:gd name="connsiteX12" fmla="*/ 117257 w 676276"/>
                  <a:gd name="connsiteY12" fmla="*/ 321137 h 883443"/>
                  <a:gd name="connsiteX13" fmla="*/ 28576 w 676276"/>
                  <a:gd name="connsiteY13" fmla="*/ 269081 h 883443"/>
                  <a:gd name="connsiteX0" fmla="*/ 28576 w 676276"/>
                  <a:gd name="connsiteY0" fmla="*/ 306637 h 920999"/>
                  <a:gd name="connsiteX1" fmla="*/ 0 w 676276"/>
                  <a:gd name="connsiteY1" fmla="*/ 920999 h 920999"/>
                  <a:gd name="connsiteX2" fmla="*/ 476250 w 676276"/>
                  <a:gd name="connsiteY2" fmla="*/ 637629 h 920999"/>
                  <a:gd name="connsiteX3" fmla="*/ 392908 w 676276"/>
                  <a:gd name="connsiteY3" fmla="*/ 573336 h 920999"/>
                  <a:gd name="connsiteX4" fmla="*/ 442913 w 676276"/>
                  <a:gd name="connsiteY4" fmla="*/ 501899 h 920999"/>
                  <a:gd name="connsiteX5" fmla="*/ 483395 w 676276"/>
                  <a:gd name="connsiteY5" fmla="*/ 430461 h 920999"/>
                  <a:gd name="connsiteX6" fmla="*/ 545307 w 676276"/>
                  <a:gd name="connsiteY6" fmla="*/ 339974 h 920999"/>
                  <a:gd name="connsiteX7" fmla="*/ 619126 w 676276"/>
                  <a:gd name="connsiteY7" fmla="*/ 256630 h 920999"/>
                  <a:gd name="connsiteX8" fmla="*/ 676276 w 676276"/>
                  <a:gd name="connsiteY8" fmla="*/ 206624 h 920999"/>
                  <a:gd name="connsiteX9" fmla="*/ 395288 w 676276"/>
                  <a:gd name="connsiteY9" fmla="*/ 0 h 920999"/>
                  <a:gd name="connsiteX10" fmla="*/ 241382 w 676276"/>
                  <a:gd name="connsiteY10" fmla="*/ 164908 h 920999"/>
                  <a:gd name="connsiteX11" fmla="*/ 158039 w 676276"/>
                  <a:gd name="connsiteY11" fmla="*/ 289335 h 920999"/>
                  <a:gd name="connsiteX12" fmla="*/ 117257 w 676276"/>
                  <a:gd name="connsiteY12" fmla="*/ 358693 h 920999"/>
                  <a:gd name="connsiteX13" fmla="*/ 28576 w 676276"/>
                  <a:gd name="connsiteY13" fmla="*/ 306637 h 920999"/>
                  <a:gd name="connsiteX0" fmla="*/ 28576 w 676276"/>
                  <a:gd name="connsiteY0" fmla="*/ 306637 h 920999"/>
                  <a:gd name="connsiteX1" fmla="*/ 0 w 676276"/>
                  <a:gd name="connsiteY1" fmla="*/ 920999 h 920999"/>
                  <a:gd name="connsiteX2" fmla="*/ 476250 w 676276"/>
                  <a:gd name="connsiteY2" fmla="*/ 637629 h 920999"/>
                  <a:gd name="connsiteX3" fmla="*/ 398272 w 676276"/>
                  <a:gd name="connsiteY3" fmla="*/ 578701 h 920999"/>
                  <a:gd name="connsiteX4" fmla="*/ 442913 w 676276"/>
                  <a:gd name="connsiteY4" fmla="*/ 501899 h 920999"/>
                  <a:gd name="connsiteX5" fmla="*/ 483395 w 676276"/>
                  <a:gd name="connsiteY5" fmla="*/ 430461 h 920999"/>
                  <a:gd name="connsiteX6" fmla="*/ 545307 w 676276"/>
                  <a:gd name="connsiteY6" fmla="*/ 339974 h 920999"/>
                  <a:gd name="connsiteX7" fmla="*/ 619126 w 676276"/>
                  <a:gd name="connsiteY7" fmla="*/ 256630 h 920999"/>
                  <a:gd name="connsiteX8" fmla="*/ 676276 w 676276"/>
                  <a:gd name="connsiteY8" fmla="*/ 206624 h 920999"/>
                  <a:gd name="connsiteX9" fmla="*/ 395288 w 676276"/>
                  <a:gd name="connsiteY9" fmla="*/ 0 h 920999"/>
                  <a:gd name="connsiteX10" fmla="*/ 241382 w 676276"/>
                  <a:gd name="connsiteY10" fmla="*/ 164908 h 920999"/>
                  <a:gd name="connsiteX11" fmla="*/ 158039 w 676276"/>
                  <a:gd name="connsiteY11" fmla="*/ 289335 h 920999"/>
                  <a:gd name="connsiteX12" fmla="*/ 117257 w 676276"/>
                  <a:gd name="connsiteY12" fmla="*/ 358693 h 920999"/>
                  <a:gd name="connsiteX13" fmla="*/ 28576 w 676276"/>
                  <a:gd name="connsiteY13" fmla="*/ 306637 h 92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276" h="920999">
                    <a:moveTo>
                      <a:pt x="28576" y="306637"/>
                    </a:moveTo>
                    <a:lnTo>
                      <a:pt x="0" y="920999"/>
                    </a:lnTo>
                    <a:lnTo>
                      <a:pt x="476250" y="637629"/>
                    </a:lnTo>
                    <a:lnTo>
                      <a:pt x="398272" y="578701"/>
                    </a:lnTo>
                    <a:lnTo>
                      <a:pt x="442913" y="501899"/>
                    </a:lnTo>
                    <a:lnTo>
                      <a:pt x="483395" y="430461"/>
                    </a:lnTo>
                    <a:lnTo>
                      <a:pt x="545307" y="339974"/>
                    </a:lnTo>
                    <a:lnTo>
                      <a:pt x="619126" y="256630"/>
                    </a:lnTo>
                    <a:lnTo>
                      <a:pt x="676276" y="206624"/>
                    </a:lnTo>
                    <a:lnTo>
                      <a:pt x="395288" y="0"/>
                    </a:lnTo>
                    <a:cubicBezTo>
                      <a:pt x="336551" y="53181"/>
                      <a:pt x="288213" y="111727"/>
                      <a:pt x="241382" y="164908"/>
                    </a:cubicBezTo>
                    <a:cubicBezTo>
                      <a:pt x="213601" y="204596"/>
                      <a:pt x="178726" y="257038"/>
                      <a:pt x="158039" y="289335"/>
                    </a:cubicBezTo>
                    <a:cubicBezTo>
                      <a:pt x="137352" y="321632"/>
                      <a:pt x="132338" y="338849"/>
                      <a:pt x="117257" y="358693"/>
                    </a:cubicBezTo>
                    <a:lnTo>
                      <a:pt x="28576" y="306637"/>
                    </a:lnTo>
                    <a:close/>
                  </a:path>
                </a:pathLst>
              </a:custGeom>
              <a:gradFill flip="none" rotWithShape="1">
                <a:gsLst>
                  <a:gs pos="57000">
                    <a:schemeClr val="accent1"/>
                  </a:gs>
                  <a:gs pos="83000">
                    <a:schemeClr val="accent1">
                      <a:tint val="23500"/>
                      <a:satMod val="160000"/>
                      <a:alpha val="0"/>
                    </a:schemeClr>
                  </a:gs>
                </a:gsLst>
                <a:lin ang="18000000" scaled="0"/>
                <a:tileRect/>
              </a:gradFill>
              <a:ln w="12700">
                <a:noFill/>
                <a:round/>
                <a:headEnd/>
                <a:tailEnd/>
              </a:ln>
            </p:spPr>
            <p:txBody>
              <a:bodyPr rtlCol="0" anchor="ctr"/>
              <a:lstStyle/>
              <a:p>
                <a:pPr algn="ctr"/>
                <a:endParaRPr lang="en-US" sz="1200">
                  <a:latin typeface="Century Gothic" panose="020B0502020202020204" pitchFamily="34" charset="0"/>
                </a:endParaRPr>
              </a:p>
            </p:txBody>
          </p:sp>
        </p:grpSp>
      </p:grpSp>
      <p:grpSp>
        <p:nvGrpSpPr>
          <p:cNvPr id="4" name="Group 3">
            <a:extLst>
              <a:ext uri="{FF2B5EF4-FFF2-40B4-BE49-F238E27FC236}">
                <a16:creationId xmlns:a16="http://schemas.microsoft.com/office/drawing/2014/main" id="{9058466F-EA30-B043-B1B8-4DE4CEC5CAB2}"/>
              </a:ext>
            </a:extLst>
          </p:cNvPr>
          <p:cNvGrpSpPr/>
          <p:nvPr/>
        </p:nvGrpSpPr>
        <p:grpSpPr>
          <a:xfrm>
            <a:off x="4510437" y="4110349"/>
            <a:ext cx="939262" cy="479175"/>
            <a:chOff x="4510437" y="4015759"/>
            <a:chExt cx="939262" cy="479175"/>
          </a:xfrm>
        </p:grpSpPr>
        <p:sp>
          <p:nvSpPr>
            <p:cNvPr id="107" name="Freeform 62">
              <a:extLst>
                <a:ext uri="{FF2B5EF4-FFF2-40B4-BE49-F238E27FC236}">
                  <a16:creationId xmlns:a16="http://schemas.microsoft.com/office/drawing/2014/main" id="{85D94173-EDA6-8949-A5D1-814E907BA392}"/>
                </a:ext>
              </a:extLst>
            </p:cNvPr>
            <p:cNvSpPr>
              <a:spLocks/>
            </p:cNvSpPr>
            <p:nvPr/>
          </p:nvSpPr>
          <p:spPr bwMode="gray">
            <a:xfrm>
              <a:off x="4511839" y="4158855"/>
              <a:ext cx="937860" cy="297142"/>
            </a:xfrm>
            <a:custGeom>
              <a:avLst/>
              <a:gdLst>
                <a:gd name="T0" fmla="*/ 1073 w 1921"/>
                <a:gd name="T1" fmla="*/ 0 h 725"/>
                <a:gd name="T2" fmla="*/ 0 w 1921"/>
                <a:gd name="T3" fmla="*/ 69 h 725"/>
                <a:gd name="T4" fmla="*/ 848 w 1921"/>
                <a:gd name="T5" fmla="*/ 725 h 725"/>
                <a:gd name="T6" fmla="*/ 851 w 1921"/>
                <a:gd name="T7" fmla="*/ 725 h 725"/>
                <a:gd name="T8" fmla="*/ 1921 w 1921"/>
                <a:gd name="T9" fmla="*/ 659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9"/>
                  </a:lnTo>
                  <a:lnTo>
                    <a:pt x="848" y="725"/>
                  </a:lnTo>
                  <a:lnTo>
                    <a:pt x="851" y="725"/>
                  </a:lnTo>
                  <a:lnTo>
                    <a:pt x="1921" y="659"/>
                  </a:lnTo>
                  <a:lnTo>
                    <a:pt x="1073"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8" name="Freeform 66">
              <a:extLst>
                <a:ext uri="{FF2B5EF4-FFF2-40B4-BE49-F238E27FC236}">
                  <a16:creationId xmlns:a16="http://schemas.microsoft.com/office/drawing/2014/main" id="{91711B46-2D58-954B-9AE6-394332F265D6}"/>
                </a:ext>
              </a:extLst>
            </p:cNvPr>
            <p:cNvSpPr>
              <a:spLocks/>
            </p:cNvSpPr>
            <p:nvPr/>
          </p:nvSpPr>
          <p:spPr bwMode="gray">
            <a:xfrm>
              <a:off x="4925845" y="4428948"/>
              <a:ext cx="523854" cy="65986"/>
            </a:xfrm>
            <a:custGeom>
              <a:avLst/>
              <a:gdLst>
                <a:gd name="T0" fmla="*/ 1073 w 1073"/>
                <a:gd name="T1" fmla="*/ 0 h 161"/>
                <a:gd name="T2" fmla="*/ 1073 w 1073"/>
                <a:gd name="T3" fmla="*/ 0 h 161"/>
                <a:gd name="T4" fmla="*/ 3 w 1073"/>
                <a:gd name="T5" fmla="*/ 66 h 161"/>
                <a:gd name="T6" fmla="*/ 0 w 1073"/>
                <a:gd name="T7" fmla="*/ 66 h 161"/>
                <a:gd name="T8" fmla="*/ 0 w 1073"/>
                <a:gd name="T9" fmla="*/ 161 h 161"/>
                <a:gd name="T10" fmla="*/ 1073 w 1073"/>
                <a:gd name="T11" fmla="*/ 95 h 161"/>
                <a:gd name="T12" fmla="*/ 1073 w 1073"/>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1073" h="161">
                  <a:moveTo>
                    <a:pt x="1073" y="0"/>
                  </a:moveTo>
                  <a:lnTo>
                    <a:pt x="1073" y="0"/>
                  </a:lnTo>
                  <a:lnTo>
                    <a:pt x="3" y="66"/>
                  </a:lnTo>
                  <a:lnTo>
                    <a:pt x="0" y="66"/>
                  </a:lnTo>
                  <a:lnTo>
                    <a:pt x="0" y="161"/>
                  </a:lnTo>
                  <a:lnTo>
                    <a:pt x="1073" y="95"/>
                  </a:lnTo>
                  <a:lnTo>
                    <a:pt x="1073"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9" name="Freeform 67">
              <a:extLst>
                <a:ext uri="{FF2B5EF4-FFF2-40B4-BE49-F238E27FC236}">
                  <a16:creationId xmlns:a16="http://schemas.microsoft.com/office/drawing/2014/main" id="{21944FC3-5C6D-AC4B-8F65-C56118DE856D}"/>
                </a:ext>
              </a:extLst>
            </p:cNvPr>
            <p:cNvSpPr>
              <a:spLocks/>
            </p:cNvSpPr>
            <p:nvPr/>
          </p:nvSpPr>
          <p:spPr bwMode="gray">
            <a:xfrm>
              <a:off x="4511839" y="4187135"/>
              <a:ext cx="414006" cy="307799"/>
            </a:xfrm>
            <a:custGeom>
              <a:avLst/>
              <a:gdLst>
                <a:gd name="T0" fmla="*/ 848 w 848"/>
                <a:gd name="T1" fmla="*/ 656 h 751"/>
                <a:gd name="T2" fmla="*/ 848 w 848"/>
                <a:gd name="T3" fmla="*/ 656 h 751"/>
                <a:gd name="T4" fmla="*/ 0 w 848"/>
                <a:gd name="T5" fmla="*/ 0 h 751"/>
                <a:gd name="T6" fmla="*/ 0 w 848"/>
                <a:gd name="T7" fmla="*/ 0 h 751"/>
                <a:gd name="T8" fmla="*/ 0 w 848"/>
                <a:gd name="T9" fmla="*/ 92 h 751"/>
                <a:gd name="T10" fmla="*/ 848 w 848"/>
                <a:gd name="T11" fmla="*/ 751 h 751"/>
                <a:gd name="T12" fmla="*/ 848 w 848"/>
                <a:gd name="T13" fmla="*/ 656 h 751"/>
              </a:gdLst>
              <a:ahLst/>
              <a:cxnLst>
                <a:cxn ang="0">
                  <a:pos x="T0" y="T1"/>
                </a:cxn>
                <a:cxn ang="0">
                  <a:pos x="T2" y="T3"/>
                </a:cxn>
                <a:cxn ang="0">
                  <a:pos x="T4" y="T5"/>
                </a:cxn>
                <a:cxn ang="0">
                  <a:pos x="T6" y="T7"/>
                </a:cxn>
                <a:cxn ang="0">
                  <a:pos x="T8" y="T9"/>
                </a:cxn>
                <a:cxn ang="0">
                  <a:pos x="T10" y="T11"/>
                </a:cxn>
                <a:cxn ang="0">
                  <a:pos x="T12" y="T13"/>
                </a:cxn>
              </a:cxnLst>
              <a:rect l="0" t="0" r="r" b="b"/>
              <a:pathLst>
                <a:path w="848" h="751">
                  <a:moveTo>
                    <a:pt x="848" y="656"/>
                  </a:moveTo>
                  <a:lnTo>
                    <a:pt x="848" y="656"/>
                  </a:lnTo>
                  <a:lnTo>
                    <a:pt x="0" y="0"/>
                  </a:lnTo>
                  <a:lnTo>
                    <a:pt x="0" y="0"/>
                  </a:lnTo>
                  <a:lnTo>
                    <a:pt x="0" y="92"/>
                  </a:lnTo>
                  <a:lnTo>
                    <a:pt x="848" y="751"/>
                  </a:lnTo>
                  <a:lnTo>
                    <a:pt x="848" y="656"/>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0" name="Freeform 68">
              <a:extLst>
                <a:ext uri="{FF2B5EF4-FFF2-40B4-BE49-F238E27FC236}">
                  <a16:creationId xmlns:a16="http://schemas.microsoft.com/office/drawing/2014/main" id="{97501014-CB58-394F-B411-D83FD15687EB}"/>
                </a:ext>
              </a:extLst>
            </p:cNvPr>
            <p:cNvSpPr>
              <a:spLocks/>
            </p:cNvSpPr>
            <p:nvPr/>
          </p:nvSpPr>
          <p:spPr bwMode="gray">
            <a:xfrm>
              <a:off x="4511839" y="4087542"/>
              <a:ext cx="937860" cy="297142"/>
            </a:xfrm>
            <a:custGeom>
              <a:avLst/>
              <a:gdLst>
                <a:gd name="T0" fmla="*/ 1073 w 1921"/>
                <a:gd name="T1" fmla="*/ 0 h 725"/>
                <a:gd name="T2" fmla="*/ 0 w 1921"/>
                <a:gd name="T3" fmla="*/ 66 h 725"/>
                <a:gd name="T4" fmla="*/ 848 w 1921"/>
                <a:gd name="T5" fmla="*/ 725 h 725"/>
                <a:gd name="T6" fmla="*/ 851 w 1921"/>
                <a:gd name="T7" fmla="*/ 725 h 725"/>
                <a:gd name="T8" fmla="*/ 1921 w 1921"/>
                <a:gd name="T9" fmla="*/ 658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6"/>
                  </a:lnTo>
                  <a:lnTo>
                    <a:pt x="848" y="725"/>
                  </a:lnTo>
                  <a:lnTo>
                    <a:pt x="851" y="725"/>
                  </a:lnTo>
                  <a:lnTo>
                    <a:pt x="1921" y="658"/>
                  </a:lnTo>
                  <a:lnTo>
                    <a:pt x="1073"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1" name="Freeform 72">
              <a:extLst>
                <a:ext uri="{FF2B5EF4-FFF2-40B4-BE49-F238E27FC236}">
                  <a16:creationId xmlns:a16="http://schemas.microsoft.com/office/drawing/2014/main" id="{9EF1C290-9B80-B544-B346-E5444744B486}"/>
                </a:ext>
              </a:extLst>
            </p:cNvPr>
            <p:cNvSpPr>
              <a:spLocks/>
            </p:cNvSpPr>
            <p:nvPr/>
          </p:nvSpPr>
          <p:spPr bwMode="gray">
            <a:xfrm>
              <a:off x="4925845" y="4357224"/>
              <a:ext cx="523854" cy="65986"/>
            </a:xfrm>
            <a:custGeom>
              <a:avLst/>
              <a:gdLst>
                <a:gd name="T0" fmla="*/ 1073 w 1073"/>
                <a:gd name="T1" fmla="*/ 0 h 161"/>
                <a:gd name="T2" fmla="*/ 1073 w 1073"/>
                <a:gd name="T3" fmla="*/ 0 h 161"/>
                <a:gd name="T4" fmla="*/ 3 w 1073"/>
                <a:gd name="T5" fmla="*/ 67 h 161"/>
                <a:gd name="T6" fmla="*/ 0 w 1073"/>
                <a:gd name="T7" fmla="*/ 67 h 161"/>
                <a:gd name="T8" fmla="*/ 0 w 1073"/>
                <a:gd name="T9" fmla="*/ 161 h 161"/>
                <a:gd name="T10" fmla="*/ 1073 w 1073"/>
                <a:gd name="T11" fmla="*/ 93 h 161"/>
                <a:gd name="T12" fmla="*/ 1073 w 1073"/>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1073" h="161">
                  <a:moveTo>
                    <a:pt x="1073" y="0"/>
                  </a:moveTo>
                  <a:lnTo>
                    <a:pt x="1073" y="0"/>
                  </a:lnTo>
                  <a:lnTo>
                    <a:pt x="3" y="67"/>
                  </a:lnTo>
                  <a:lnTo>
                    <a:pt x="0" y="67"/>
                  </a:lnTo>
                  <a:lnTo>
                    <a:pt x="0" y="161"/>
                  </a:lnTo>
                  <a:lnTo>
                    <a:pt x="1073" y="93"/>
                  </a:lnTo>
                  <a:lnTo>
                    <a:pt x="1073"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2" name="Freeform 73">
              <a:extLst>
                <a:ext uri="{FF2B5EF4-FFF2-40B4-BE49-F238E27FC236}">
                  <a16:creationId xmlns:a16="http://schemas.microsoft.com/office/drawing/2014/main" id="{1813C2D3-7625-B340-BBBD-73BD5A6B4AF3}"/>
                </a:ext>
              </a:extLst>
            </p:cNvPr>
            <p:cNvSpPr>
              <a:spLocks/>
            </p:cNvSpPr>
            <p:nvPr/>
          </p:nvSpPr>
          <p:spPr bwMode="gray">
            <a:xfrm>
              <a:off x="4511839" y="4114591"/>
              <a:ext cx="414006" cy="308619"/>
            </a:xfrm>
            <a:custGeom>
              <a:avLst/>
              <a:gdLst>
                <a:gd name="T0" fmla="*/ 848 w 848"/>
                <a:gd name="T1" fmla="*/ 659 h 753"/>
                <a:gd name="T2" fmla="*/ 848 w 848"/>
                <a:gd name="T3" fmla="*/ 659 h 753"/>
                <a:gd name="T4" fmla="*/ 0 w 848"/>
                <a:gd name="T5" fmla="*/ 0 h 753"/>
                <a:gd name="T6" fmla="*/ 0 w 848"/>
                <a:gd name="T7" fmla="*/ 2 h 753"/>
                <a:gd name="T8" fmla="*/ 0 w 848"/>
                <a:gd name="T9" fmla="*/ 94 h 753"/>
                <a:gd name="T10" fmla="*/ 848 w 848"/>
                <a:gd name="T11" fmla="*/ 753 h 753"/>
                <a:gd name="T12" fmla="*/ 848 w 848"/>
                <a:gd name="T13" fmla="*/ 659 h 753"/>
              </a:gdLst>
              <a:ahLst/>
              <a:cxnLst>
                <a:cxn ang="0">
                  <a:pos x="T0" y="T1"/>
                </a:cxn>
                <a:cxn ang="0">
                  <a:pos x="T2" y="T3"/>
                </a:cxn>
                <a:cxn ang="0">
                  <a:pos x="T4" y="T5"/>
                </a:cxn>
                <a:cxn ang="0">
                  <a:pos x="T6" y="T7"/>
                </a:cxn>
                <a:cxn ang="0">
                  <a:pos x="T8" y="T9"/>
                </a:cxn>
                <a:cxn ang="0">
                  <a:pos x="T10" y="T11"/>
                </a:cxn>
                <a:cxn ang="0">
                  <a:pos x="T12" y="T13"/>
                </a:cxn>
              </a:cxnLst>
              <a:rect l="0" t="0" r="r" b="b"/>
              <a:pathLst>
                <a:path w="848" h="753">
                  <a:moveTo>
                    <a:pt x="848" y="659"/>
                  </a:moveTo>
                  <a:lnTo>
                    <a:pt x="848" y="659"/>
                  </a:lnTo>
                  <a:lnTo>
                    <a:pt x="0" y="0"/>
                  </a:lnTo>
                  <a:lnTo>
                    <a:pt x="0" y="2"/>
                  </a:lnTo>
                  <a:lnTo>
                    <a:pt x="0" y="94"/>
                  </a:lnTo>
                  <a:lnTo>
                    <a:pt x="848" y="753"/>
                  </a:lnTo>
                  <a:lnTo>
                    <a:pt x="848" y="659"/>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3" name="Freeform 78">
              <a:extLst>
                <a:ext uri="{FF2B5EF4-FFF2-40B4-BE49-F238E27FC236}">
                  <a16:creationId xmlns:a16="http://schemas.microsoft.com/office/drawing/2014/main" id="{3769027C-0AB1-5749-A395-B8BFC690DB1D}"/>
                </a:ext>
              </a:extLst>
            </p:cNvPr>
            <p:cNvSpPr>
              <a:spLocks/>
            </p:cNvSpPr>
            <p:nvPr/>
          </p:nvSpPr>
          <p:spPr bwMode="gray">
            <a:xfrm>
              <a:off x="4925845" y="4283450"/>
              <a:ext cx="523854" cy="65986"/>
            </a:xfrm>
            <a:custGeom>
              <a:avLst/>
              <a:gdLst>
                <a:gd name="T0" fmla="*/ 1073 w 1073"/>
                <a:gd name="T1" fmla="*/ 0 h 161"/>
                <a:gd name="T2" fmla="*/ 1073 w 1073"/>
                <a:gd name="T3" fmla="*/ 0 h 161"/>
                <a:gd name="T4" fmla="*/ 3 w 1073"/>
                <a:gd name="T5" fmla="*/ 69 h 161"/>
                <a:gd name="T6" fmla="*/ 0 w 1073"/>
                <a:gd name="T7" fmla="*/ 69 h 161"/>
                <a:gd name="T8" fmla="*/ 0 w 1073"/>
                <a:gd name="T9" fmla="*/ 161 h 161"/>
                <a:gd name="T10" fmla="*/ 1073 w 1073"/>
                <a:gd name="T11" fmla="*/ 95 h 161"/>
                <a:gd name="T12" fmla="*/ 1073 w 1073"/>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1073" h="161">
                  <a:moveTo>
                    <a:pt x="1073" y="0"/>
                  </a:moveTo>
                  <a:lnTo>
                    <a:pt x="1073" y="0"/>
                  </a:lnTo>
                  <a:lnTo>
                    <a:pt x="3" y="69"/>
                  </a:lnTo>
                  <a:lnTo>
                    <a:pt x="0" y="69"/>
                  </a:lnTo>
                  <a:lnTo>
                    <a:pt x="0" y="161"/>
                  </a:lnTo>
                  <a:lnTo>
                    <a:pt x="1073" y="95"/>
                  </a:lnTo>
                  <a:lnTo>
                    <a:pt x="1073"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4" name="Freeform 79">
              <a:extLst>
                <a:ext uri="{FF2B5EF4-FFF2-40B4-BE49-F238E27FC236}">
                  <a16:creationId xmlns:a16="http://schemas.microsoft.com/office/drawing/2014/main" id="{CCAEEBF9-21BE-9E43-A667-D8971799AFF7}"/>
                </a:ext>
              </a:extLst>
            </p:cNvPr>
            <p:cNvSpPr>
              <a:spLocks/>
            </p:cNvSpPr>
            <p:nvPr/>
          </p:nvSpPr>
          <p:spPr bwMode="gray">
            <a:xfrm>
              <a:off x="4511839" y="4042867"/>
              <a:ext cx="414006" cy="307799"/>
            </a:xfrm>
            <a:custGeom>
              <a:avLst/>
              <a:gdLst>
                <a:gd name="T0" fmla="*/ 848 w 848"/>
                <a:gd name="T1" fmla="*/ 659 h 751"/>
                <a:gd name="T2" fmla="*/ 848 w 848"/>
                <a:gd name="T3" fmla="*/ 656 h 751"/>
                <a:gd name="T4" fmla="*/ 0 w 848"/>
                <a:gd name="T5" fmla="*/ 0 h 751"/>
                <a:gd name="T6" fmla="*/ 0 w 848"/>
                <a:gd name="T7" fmla="*/ 0 h 751"/>
                <a:gd name="T8" fmla="*/ 0 w 848"/>
                <a:gd name="T9" fmla="*/ 94 h 751"/>
                <a:gd name="T10" fmla="*/ 848 w 848"/>
                <a:gd name="T11" fmla="*/ 751 h 751"/>
                <a:gd name="T12" fmla="*/ 848 w 848"/>
                <a:gd name="T13" fmla="*/ 659 h 751"/>
              </a:gdLst>
              <a:ahLst/>
              <a:cxnLst>
                <a:cxn ang="0">
                  <a:pos x="T0" y="T1"/>
                </a:cxn>
                <a:cxn ang="0">
                  <a:pos x="T2" y="T3"/>
                </a:cxn>
                <a:cxn ang="0">
                  <a:pos x="T4" y="T5"/>
                </a:cxn>
                <a:cxn ang="0">
                  <a:pos x="T6" y="T7"/>
                </a:cxn>
                <a:cxn ang="0">
                  <a:pos x="T8" y="T9"/>
                </a:cxn>
                <a:cxn ang="0">
                  <a:pos x="T10" y="T11"/>
                </a:cxn>
                <a:cxn ang="0">
                  <a:pos x="T12" y="T13"/>
                </a:cxn>
              </a:cxnLst>
              <a:rect l="0" t="0" r="r" b="b"/>
              <a:pathLst>
                <a:path w="848" h="751">
                  <a:moveTo>
                    <a:pt x="848" y="659"/>
                  </a:moveTo>
                  <a:lnTo>
                    <a:pt x="848" y="656"/>
                  </a:lnTo>
                  <a:lnTo>
                    <a:pt x="0" y="0"/>
                  </a:lnTo>
                  <a:lnTo>
                    <a:pt x="0" y="0"/>
                  </a:lnTo>
                  <a:lnTo>
                    <a:pt x="0" y="94"/>
                  </a:lnTo>
                  <a:lnTo>
                    <a:pt x="848" y="751"/>
                  </a:lnTo>
                  <a:lnTo>
                    <a:pt x="848" y="659"/>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5" name="Freeform 74">
              <a:extLst>
                <a:ext uri="{FF2B5EF4-FFF2-40B4-BE49-F238E27FC236}">
                  <a16:creationId xmlns:a16="http://schemas.microsoft.com/office/drawing/2014/main" id="{183AC9BF-9C42-6349-8B8C-735AB161EB2A}"/>
                </a:ext>
              </a:extLst>
            </p:cNvPr>
            <p:cNvSpPr>
              <a:spLocks/>
            </p:cNvSpPr>
            <p:nvPr/>
          </p:nvSpPr>
          <p:spPr bwMode="gray">
            <a:xfrm>
              <a:off x="4510437" y="4015759"/>
              <a:ext cx="937860" cy="297142"/>
            </a:xfrm>
            <a:custGeom>
              <a:avLst/>
              <a:gdLst>
                <a:gd name="T0" fmla="*/ 1073 w 1921"/>
                <a:gd name="T1" fmla="*/ 0 h 725"/>
                <a:gd name="T2" fmla="*/ 0 w 1921"/>
                <a:gd name="T3" fmla="*/ 66 h 725"/>
                <a:gd name="T4" fmla="*/ 848 w 1921"/>
                <a:gd name="T5" fmla="*/ 722 h 725"/>
                <a:gd name="T6" fmla="*/ 851 w 1921"/>
                <a:gd name="T7" fmla="*/ 725 h 725"/>
                <a:gd name="T8" fmla="*/ 1921 w 1921"/>
                <a:gd name="T9" fmla="*/ 656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6"/>
                  </a:lnTo>
                  <a:lnTo>
                    <a:pt x="848" y="722"/>
                  </a:lnTo>
                  <a:lnTo>
                    <a:pt x="851" y="725"/>
                  </a:lnTo>
                  <a:lnTo>
                    <a:pt x="1921" y="656"/>
                  </a:lnTo>
                  <a:lnTo>
                    <a:pt x="1073"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grpSp>
      <p:sp>
        <p:nvSpPr>
          <p:cNvPr id="80" name="Textfeld 17">
            <a:extLst>
              <a:ext uri="{FF2B5EF4-FFF2-40B4-BE49-F238E27FC236}">
                <a16:creationId xmlns:a16="http://schemas.microsoft.com/office/drawing/2014/main" id="{310C5DC6-F6A9-F149-8FD4-E7BB5F9FDA60}"/>
              </a:ext>
            </a:extLst>
          </p:cNvPr>
          <p:cNvSpPr txBox="1"/>
          <p:nvPr/>
        </p:nvSpPr>
        <p:spPr bwMode="gray">
          <a:xfrm>
            <a:off x="1259808" y="3386662"/>
            <a:ext cx="614271" cy="254942"/>
          </a:xfrm>
          <a:prstGeom prst="rect">
            <a:avLst/>
          </a:prstGeom>
          <a:noFill/>
          <a:scene3d>
            <a:camera prst="orthographicFront">
              <a:rot lat="420000" lon="20099991" rev="0"/>
            </a:camera>
            <a:lightRig rig="threePt" dir="t"/>
          </a:scene3d>
        </p:spPr>
        <p:txBody>
          <a:bodyPr wrap="none" rtlCol="0">
            <a:spAutoFit/>
          </a:bodyPr>
          <a:lstStyle/>
          <a:p>
            <a:pPr algn="ctr">
              <a:lnSpc>
                <a:spcPts val="1400"/>
              </a:lnSpc>
            </a:pPr>
            <a:r>
              <a:rPr lang="en-US" sz="1000" b="1">
                <a:latin typeface="Century Gothic" panose="020B0502020202020204" pitchFamily="34" charset="0"/>
              </a:rPr>
              <a:t>VISION</a:t>
            </a:r>
          </a:p>
        </p:txBody>
      </p:sp>
      <p:sp>
        <p:nvSpPr>
          <p:cNvPr id="81" name="Textfeld 18">
            <a:extLst>
              <a:ext uri="{FF2B5EF4-FFF2-40B4-BE49-F238E27FC236}">
                <a16:creationId xmlns:a16="http://schemas.microsoft.com/office/drawing/2014/main" id="{2DFA8A79-BFD3-CD48-A088-C608EC07058E}"/>
              </a:ext>
            </a:extLst>
          </p:cNvPr>
          <p:cNvSpPr txBox="1"/>
          <p:nvPr/>
        </p:nvSpPr>
        <p:spPr bwMode="gray">
          <a:xfrm>
            <a:off x="2840468" y="3136196"/>
            <a:ext cx="803425" cy="434478"/>
          </a:xfrm>
          <a:prstGeom prst="rect">
            <a:avLst/>
          </a:prstGeom>
          <a:noFill/>
          <a:scene3d>
            <a:camera prst="orthographicFront">
              <a:rot lat="420000" lon="20099991" rev="0"/>
            </a:camera>
            <a:lightRig rig="threePt" dir="t"/>
          </a:scene3d>
        </p:spPr>
        <p:txBody>
          <a:bodyPr wrap="none" rtlCol="0">
            <a:spAutoFit/>
          </a:bodyPr>
          <a:lstStyle/>
          <a:p>
            <a:pPr algn="ctr">
              <a:lnSpc>
                <a:spcPts val="1400"/>
              </a:lnSpc>
            </a:pPr>
            <a:r>
              <a:rPr lang="en-US" sz="1000">
                <a:latin typeface="Century Gothic" panose="020B0502020202020204" pitchFamily="34" charset="0"/>
              </a:rPr>
              <a:t>PRODUCT</a:t>
            </a:r>
            <a:br>
              <a:rPr lang="en-US" sz="1000">
                <a:latin typeface="Century Gothic" panose="020B0502020202020204" pitchFamily="34" charset="0"/>
              </a:rPr>
            </a:br>
            <a:r>
              <a:rPr lang="en-US" sz="1000" b="1">
                <a:latin typeface="Century Gothic" panose="020B0502020202020204" pitchFamily="34" charset="0"/>
              </a:rPr>
              <a:t>BACKLOG</a:t>
            </a:r>
          </a:p>
        </p:txBody>
      </p:sp>
      <p:sp>
        <p:nvSpPr>
          <p:cNvPr id="82" name="Textfeld 19">
            <a:extLst>
              <a:ext uri="{FF2B5EF4-FFF2-40B4-BE49-F238E27FC236}">
                <a16:creationId xmlns:a16="http://schemas.microsoft.com/office/drawing/2014/main" id="{B46AA423-898C-924D-8907-D4614FF1CC41}"/>
              </a:ext>
            </a:extLst>
          </p:cNvPr>
          <p:cNvSpPr txBox="1"/>
          <p:nvPr/>
        </p:nvSpPr>
        <p:spPr bwMode="gray">
          <a:xfrm>
            <a:off x="4451190" y="3539051"/>
            <a:ext cx="803425" cy="434478"/>
          </a:xfrm>
          <a:prstGeom prst="rect">
            <a:avLst/>
          </a:prstGeom>
          <a:noFill/>
          <a:scene3d>
            <a:camera prst="orthographicFront">
              <a:rot lat="420000" lon="20099991" rev="0"/>
            </a:camera>
            <a:lightRig rig="threePt" dir="t"/>
          </a:scene3d>
        </p:spPr>
        <p:txBody>
          <a:bodyPr wrap="none" rtlCol="0">
            <a:spAutoFit/>
          </a:bodyPr>
          <a:lstStyle/>
          <a:p>
            <a:pPr algn="ctr">
              <a:lnSpc>
                <a:spcPts val="1400"/>
              </a:lnSpc>
            </a:pPr>
            <a:r>
              <a:rPr lang="en-US" sz="1000">
                <a:latin typeface="Century Gothic" panose="020B0502020202020204" pitchFamily="34" charset="0"/>
              </a:rPr>
              <a:t>SPRINT</a:t>
            </a:r>
            <a:br>
              <a:rPr lang="en-US" sz="1000">
                <a:latin typeface="Century Gothic" panose="020B0502020202020204" pitchFamily="34" charset="0"/>
              </a:rPr>
            </a:br>
            <a:r>
              <a:rPr lang="en-US" sz="1000" b="1">
                <a:latin typeface="Century Gothic" panose="020B0502020202020204" pitchFamily="34" charset="0"/>
              </a:rPr>
              <a:t>BACKLOG</a:t>
            </a:r>
          </a:p>
        </p:txBody>
      </p:sp>
      <p:sp>
        <p:nvSpPr>
          <p:cNvPr id="83" name="Textfeld 20">
            <a:extLst>
              <a:ext uri="{FF2B5EF4-FFF2-40B4-BE49-F238E27FC236}">
                <a16:creationId xmlns:a16="http://schemas.microsoft.com/office/drawing/2014/main" id="{952E3E81-C891-5546-B438-ED73E5B9DD09}"/>
              </a:ext>
            </a:extLst>
          </p:cNvPr>
          <p:cNvSpPr txBox="1"/>
          <p:nvPr/>
        </p:nvSpPr>
        <p:spPr bwMode="gray">
          <a:xfrm>
            <a:off x="8000693" y="3495640"/>
            <a:ext cx="896399" cy="255391"/>
          </a:xfrm>
          <a:prstGeom prst="rect">
            <a:avLst/>
          </a:prstGeom>
          <a:noFill/>
          <a:scene3d>
            <a:camera prst="orthographicFront">
              <a:rot lat="420000" lon="20099991" rev="0"/>
            </a:camera>
            <a:lightRig rig="threePt" dir="t"/>
          </a:scene3d>
        </p:spPr>
        <p:txBody>
          <a:bodyPr wrap="none" rtlCol="0">
            <a:spAutoFit/>
          </a:bodyPr>
          <a:lstStyle/>
          <a:p>
            <a:pPr algn="ctr">
              <a:lnSpc>
                <a:spcPts val="1400"/>
              </a:lnSpc>
            </a:pPr>
            <a:r>
              <a:rPr lang="en-US" sz="1000">
                <a:latin typeface="Century Gothic" panose="020B0502020202020204" pitchFamily="34" charset="0"/>
              </a:rPr>
              <a:t>INCREMENT</a:t>
            </a:r>
          </a:p>
        </p:txBody>
      </p:sp>
      <p:sp>
        <p:nvSpPr>
          <p:cNvPr id="84" name="Textfeld 21">
            <a:extLst>
              <a:ext uri="{FF2B5EF4-FFF2-40B4-BE49-F238E27FC236}">
                <a16:creationId xmlns:a16="http://schemas.microsoft.com/office/drawing/2014/main" id="{2249F587-2D0D-3649-9237-3D6085DACEAE}"/>
              </a:ext>
            </a:extLst>
          </p:cNvPr>
          <p:cNvSpPr txBox="1"/>
          <p:nvPr/>
        </p:nvSpPr>
        <p:spPr bwMode="gray">
          <a:xfrm>
            <a:off x="9633096" y="3374379"/>
            <a:ext cx="788999" cy="255391"/>
          </a:xfrm>
          <a:prstGeom prst="rect">
            <a:avLst/>
          </a:prstGeom>
          <a:noFill/>
          <a:scene3d>
            <a:camera prst="orthographicFront">
              <a:rot lat="420000" lon="20099991" rev="0"/>
            </a:camera>
            <a:lightRig rig="threePt" dir="t"/>
          </a:scene3d>
        </p:spPr>
        <p:txBody>
          <a:bodyPr wrap="none" rtlCol="0">
            <a:spAutoFit/>
          </a:bodyPr>
          <a:lstStyle/>
          <a:p>
            <a:pPr algn="ctr">
              <a:lnSpc>
                <a:spcPts val="1400"/>
              </a:lnSpc>
            </a:pPr>
            <a:r>
              <a:rPr lang="en-US" sz="1000">
                <a:latin typeface="Century Gothic" panose="020B0502020202020204" pitchFamily="34" charset="0"/>
              </a:rPr>
              <a:t>PRODUCT</a:t>
            </a:r>
          </a:p>
        </p:txBody>
      </p:sp>
      <p:sp>
        <p:nvSpPr>
          <p:cNvPr id="85" name="Textfeld 22">
            <a:extLst>
              <a:ext uri="{FF2B5EF4-FFF2-40B4-BE49-F238E27FC236}">
                <a16:creationId xmlns:a16="http://schemas.microsoft.com/office/drawing/2014/main" id="{E9ABE052-3E4B-F84D-AD2A-26E9AEB1CD91}"/>
              </a:ext>
            </a:extLst>
          </p:cNvPr>
          <p:cNvSpPr txBox="1"/>
          <p:nvPr/>
        </p:nvSpPr>
        <p:spPr bwMode="gray">
          <a:xfrm>
            <a:off x="7729396" y="2906213"/>
            <a:ext cx="450764" cy="434927"/>
          </a:xfrm>
          <a:prstGeom prst="rect">
            <a:avLst/>
          </a:prstGeom>
          <a:noFill/>
          <a:scene3d>
            <a:camera prst="orthographicFront">
              <a:rot lat="420000" lon="20099991" rev="0"/>
            </a:camera>
            <a:lightRig rig="threePt" dir="t"/>
          </a:scene3d>
        </p:spPr>
        <p:txBody>
          <a:bodyPr wrap="none" rtlCol="0">
            <a:spAutoFit/>
          </a:bodyPr>
          <a:lstStyle/>
          <a:p>
            <a:pPr algn="ctr">
              <a:lnSpc>
                <a:spcPts val="1400"/>
              </a:lnSpc>
            </a:pPr>
            <a:r>
              <a:rPr lang="en-US" sz="1000" b="1">
                <a:latin typeface="Century Gothic" panose="020B0502020202020204" pitchFamily="34" charset="0"/>
              </a:rPr>
              <a:t>24</a:t>
            </a:r>
          </a:p>
          <a:p>
            <a:pPr algn="ctr">
              <a:lnSpc>
                <a:spcPts val="1400"/>
              </a:lnSpc>
            </a:pPr>
            <a:r>
              <a:rPr lang="en-US" sz="1000">
                <a:latin typeface="Century Gothic" panose="020B0502020202020204" pitchFamily="34" charset="0"/>
              </a:rPr>
              <a:t> Std.</a:t>
            </a:r>
          </a:p>
        </p:txBody>
      </p:sp>
      <p:sp>
        <p:nvSpPr>
          <p:cNvPr id="86" name="Textfeld 23">
            <a:extLst>
              <a:ext uri="{FF2B5EF4-FFF2-40B4-BE49-F238E27FC236}">
                <a16:creationId xmlns:a16="http://schemas.microsoft.com/office/drawing/2014/main" id="{4BBBC353-DC06-E144-BC0C-8D3326447A6E}"/>
              </a:ext>
            </a:extLst>
          </p:cNvPr>
          <p:cNvSpPr txBox="1"/>
          <p:nvPr/>
        </p:nvSpPr>
        <p:spPr bwMode="gray">
          <a:xfrm>
            <a:off x="6334045" y="3300192"/>
            <a:ext cx="689612" cy="434478"/>
          </a:xfrm>
          <a:prstGeom prst="rect">
            <a:avLst/>
          </a:prstGeom>
          <a:noFill/>
          <a:scene3d>
            <a:camera prst="orthographicFront">
              <a:rot lat="420000" lon="20099991" rev="0"/>
            </a:camera>
            <a:lightRig rig="threePt" dir="t"/>
          </a:scene3d>
        </p:spPr>
        <p:txBody>
          <a:bodyPr wrap="none" rtlCol="0">
            <a:spAutoFit/>
          </a:bodyPr>
          <a:lstStyle>
            <a:defPPr>
              <a:defRPr lang="de-DE"/>
            </a:defPPr>
            <a:lvl1pPr algn="ctr">
              <a:lnSpc>
                <a:spcPct val="80000"/>
              </a:lnSpc>
              <a:defRPr sz="1200" b="1">
                <a:latin typeface="+mj-lt"/>
              </a:defRPr>
            </a:lvl1pPr>
          </a:lstStyle>
          <a:p>
            <a:pPr>
              <a:lnSpc>
                <a:spcPts val="1400"/>
              </a:lnSpc>
            </a:pPr>
            <a:r>
              <a:rPr lang="en-US" sz="1000" b="0">
                <a:latin typeface="Century Gothic" panose="020B0502020202020204" pitchFamily="34" charset="0"/>
              </a:rPr>
              <a:t>SPRINT</a:t>
            </a:r>
            <a:br>
              <a:rPr lang="en-US" sz="1000">
                <a:latin typeface="Century Gothic" panose="020B0502020202020204" pitchFamily="34" charset="0"/>
              </a:rPr>
            </a:br>
            <a:r>
              <a:rPr lang="en-US" sz="1000">
                <a:latin typeface="Century Gothic" panose="020B0502020202020204" pitchFamily="34" charset="0"/>
              </a:rPr>
              <a:t>3 WEEKS</a:t>
            </a:r>
          </a:p>
        </p:txBody>
      </p:sp>
      <p:sp>
        <p:nvSpPr>
          <p:cNvPr id="93" name="Textfeld 24">
            <a:extLst>
              <a:ext uri="{FF2B5EF4-FFF2-40B4-BE49-F238E27FC236}">
                <a16:creationId xmlns:a16="http://schemas.microsoft.com/office/drawing/2014/main" id="{EAB255C8-88BD-7747-9668-07205A7F8F4C}"/>
              </a:ext>
            </a:extLst>
          </p:cNvPr>
          <p:cNvSpPr txBox="1"/>
          <p:nvPr/>
        </p:nvSpPr>
        <p:spPr bwMode="gray">
          <a:xfrm>
            <a:off x="8047321" y="4612244"/>
            <a:ext cx="1066318" cy="254942"/>
          </a:xfrm>
          <a:prstGeom prst="rect">
            <a:avLst/>
          </a:prstGeom>
          <a:noFill/>
          <a:scene3d>
            <a:camera prst="orthographicFront">
              <a:rot lat="420000" lon="20099991" rev="0"/>
            </a:camera>
            <a:lightRig rig="threePt" dir="t"/>
          </a:scene3d>
        </p:spPr>
        <p:txBody>
          <a:bodyPr wrap="none" rtlCol="0">
            <a:spAutoFit/>
          </a:bodyPr>
          <a:lstStyle/>
          <a:p>
            <a:pPr algn="ctr">
              <a:lnSpc>
                <a:spcPts val="1400"/>
              </a:lnSpc>
            </a:pPr>
            <a:r>
              <a:rPr lang="en-US" sz="1000" b="1">
                <a:latin typeface="Century Gothic" panose="020B0502020202020204" pitchFamily="34" charset="0"/>
              </a:rPr>
              <a:t>SPRINT REVIEW</a:t>
            </a:r>
          </a:p>
        </p:txBody>
      </p:sp>
      <p:sp>
        <p:nvSpPr>
          <p:cNvPr id="102" name="Textfeld 33">
            <a:extLst>
              <a:ext uri="{FF2B5EF4-FFF2-40B4-BE49-F238E27FC236}">
                <a16:creationId xmlns:a16="http://schemas.microsoft.com/office/drawing/2014/main" id="{A55452B8-F392-6A4A-85CC-CD16FC53B73E}"/>
              </a:ext>
            </a:extLst>
          </p:cNvPr>
          <p:cNvSpPr txBox="1"/>
          <p:nvPr/>
        </p:nvSpPr>
        <p:spPr bwMode="gray">
          <a:xfrm>
            <a:off x="3456115" y="4816043"/>
            <a:ext cx="1266692" cy="254942"/>
          </a:xfrm>
          <a:prstGeom prst="rect">
            <a:avLst/>
          </a:prstGeom>
          <a:noFill/>
          <a:scene3d>
            <a:camera prst="orthographicFront">
              <a:rot lat="420000" lon="20099991" rev="0"/>
            </a:camera>
            <a:lightRig rig="threePt" dir="t"/>
          </a:scene3d>
        </p:spPr>
        <p:txBody>
          <a:bodyPr wrap="none" rtlCol="0">
            <a:spAutoFit/>
          </a:bodyPr>
          <a:lstStyle/>
          <a:p>
            <a:pPr algn="ctr">
              <a:lnSpc>
                <a:spcPts val="1400"/>
              </a:lnSpc>
            </a:pPr>
            <a:r>
              <a:rPr lang="en-US" sz="1000" b="1">
                <a:latin typeface="Century Gothic" panose="020B0502020202020204" pitchFamily="34" charset="0"/>
              </a:rPr>
              <a:t>SPRINT PLANNING</a:t>
            </a:r>
          </a:p>
        </p:txBody>
      </p:sp>
      <p:grpSp>
        <p:nvGrpSpPr>
          <p:cNvPr id="2" name="Group 1">
            <a:extLst>
              <a:ext uri="{FF2B5EF4-FFF2-40B4-BE49-F238E27FC236}">
                <a16:creationId xmlns:a16="http://schemas.microsoft.com/office/drawing/2014/main" id="{18CF50F9-C799-7742-832D-59FADF2F8BCC}"/>
              </a:ext>
            </a:extLst>
          </p:cNvPr>
          <p:cNvGrpSpPr/>
          <p:nvPr/>
        </p:nvGrpSpPr>
        <p:grpSpPr>
          <a:xfrm>
            <a:off x="3905298" y="4919111"/>
            <a:ext cx="4900481" cy="441009"/>
            <a:chOff x="3905298" y="4824521"/>
            <a:chExt cx="4900481" cy="441009"/>
          </a:xfrm>
        </p:grpSpPr>
        <p:cxnSp>
          <p:nvCxnSpPr>
            <p:cNvPr id="103" name="Gerader Verbinder 8">
              <a:extLst>
                <a:ext uri="{FF2B5EF4-FFF2-40B4-BE49-F238E27FC236}">
                  <a16:creationId xmlns:a16="http://schemas.microsoft.com/office/drawing/2014/main" id="{BE43EC48-28D5-B04E-AD68-9C0B0CAD34AE}"/>
                </a:ext>
              </a:extLst>
            </p:cNvPr>
            <p:cNvCxnSpPr/>
            <p:nvPr/>
          </p:nvCxnSpPr>
          <p:spPr bwMode="gray">
            <a:xfrm flipH="1">
              <a:off x="3905298" y="5013770"/>
              <a:ext cx="4900481" cy="242455"/>
            </a:xfrm>
            <a:prstGeom prst="line">
              <a:avLst/>
            </a:prstGeom>
            <a:ln w="3492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Gerader Verbinder 10">
              <a:extLst>
                <a:ext uri="{FF2B5EF4-FFF2-40B4-BE49-F238E27FC236}">
                  <a16:creationId xmlns:a16="http://schemas.microsoft.com/office/drawing/2014/main" id="{0A153182-EA50-A347-882A-3924401F245F}"/>
                </a:ext>
              </a:extLst>
            </p:cNvPr>
            <p:cNvCxnSpPr/>
            <p:nvPr/>
          </p:nvCxnSpPr>
          <p:spPr bwMode="gray">
            <a:xfrm flipV="1">
              <a:off x="8801726" y="4824521"/>
              <a:ext cx="0" cy="199198"/>
            </a:xfrm>
            <a:prstGeom prst="line">
              <a:avLst/>
            </a:prstGeom>
            <a:ln w="3492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Gerader Verbinder 112">
              <a:extLst>
                <a:ext uri="{FF2B5EF4-FFF2-40B4-BE49-F238E27FC236}">
                  <a16:creationId xmlns:a16="http://schemas.microsoft.com/office/drawing/2014/main" id="{A14C6387-729D-4547-A1E0-FB1A0BC408E3}"/>
                </a:ext>
              </a:extLst>
            </p:cNvPr>
            <p:cNvCxnSpPr/>
            <p:nvPr/>
          </p:nvCxnSpPr>
          <p:spPr bwMode="gray">
            <a:xfrm flipV="1">
              <a:off x="3920796" y="4992715"/>
              <a:ext cx="0" cy="272815"/>
            </a:xfrm>
            <a:prstGeom prst="line">
              <a:avLst/>
            </a:prstGeom>
            <a:ln w="34925">
              <a:solidFill>
                <a:schemeClr val="bg1">
                  <a:lumMod val="75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grpSp>
      <p:sp>
        <p:nvSpPr>
          <p:cNvPr id="106" name="Textfeld 37">
            <a:extLst>
              <a:ext uri="{FF2B5EF4-FFF2-40B4-BE49-F238E27FC236}">
                <a16:creationId xmlns:a16="http://schemas.microsoft.com/office/drawing/2014/main" id="{176AD742-04DA-4B4A-8DD6-2FFC25374617}"/>
              </a:ext>
            </a:extLst>
          </p:cNvPr>
          <p:cNvSpPr txBox="1"/>
          <p:nvPr/>
        </p:nvSpPr>
        <p:spPr bwMode="gray">
          <a:xfrm>
            <a:off x="6026679" y="4944721"/>
            <a:ext cx="490839" cy="254942"/>
          </a:xfrm>
          <a:prstGeom prst="rect">
            <a:avLst/>
          </a:prstGeom>
          <a:noFill/>
          <a:scene3d>
            <a:camera prst="orthographicFront">
              <a:rot lat="420000" lon="20099991" rev="0"/>
            </a:camera>
            <a:lightRig rig="threePt" dir="t"/>
          </a:scene3d>
        </p:spPr>
        <p:txBody>
          <a:bodyPr wrap="none" rtlCol="0">
            <a:spAutoFit/>
          </a:bodyPr>
          <a:lstStyle/>
          <a:p>
            <a:pPr algn="ctr">
              <a:lnSpc>
                <a:spcPts val="1400"/>
              </a:lnSpc>
            </a:pPr>
            <a:r>
              <a:rPr lang="en-US" sz="1000" b="1">
                <a:solidFill>
                  <a:schemeClr val="bg1">
                    <a:lumMod val="65000"/>
                  </a:schemeClr>
                </a:solidFill>
                <a:latin typeface="Century Gothic" panose="020B0502020202020204" pitchFamily="34" charset="0"/>
              </a:rPr>
              <a:t>x 3-4</a:t>
            </a:r>
          </a:p>
        </p:txBody>
      </p:sp>
      <p:grpSp>
        <p:nvGrpSpPr>
          <p:cNvPr id="95" name="Gruppieren 26">
            <a:extLst>
              <a:ext uri="{FF2B5EF4-FFF2-40B4-BE49-F238E27FC236}">
                <a16:creationId xmlns:a16="http://schemas.microsoft.com/office/drawing/2014/main" id="{52BF9E3E-56CA-594E-BAFC-138394EEA696}"/>
              </a:ext>
            </a:extLst>
          </p:cNvPr>
          <p:cNvGrpSpPr/>
          <p:nvPr/>
        </p:nvGrpSpPr>
        <p:grpSpPr bwMode="gray">
          <a:xfrm>
            <a:off x="1904657" y="4857631"/>
            <a:ext cx="8644090" cy="783486"/>
            <a:chOff x="-400883" y="4620937"/>
            <a:chExt cx="9514825" cy="938935"/>
          </a:xfrm>
        </p:grpSpPr>
        <p:cxnSp>
          <p:nvCxnSpPr>
            <p:cNvPr id="99" name="Gerader Verbinder 129">
              <a:extLst>
                <a:ext uri="{FF2B5EF4-FFF2-40B4-BE49-F238E27FC236}">
                  <a16:creationId xmlns:a16="http://schemas.microsoft.com/office/drawing/2014/main" id="{2413C908-393F-654F-ACE1-17B3B7C60879}"/>
                </a:ext>
              </a:extLst>
            </p:cNvPr>
            <p:cNvCxnSpPr/>
            <p:nvPr/>
          </p:nvCxnSpPr>
          <p:spPr bwMode="gray">
            <a:xfrm flipH="1">
              <a:off x="-400883" y="5036587"/>
              <a:ext cx="9514825" cy="512526"/>
            </a:xfrm>
            <a:prstGeom prst="line">
              <a:avLst/>
            </a:prstGeom>
            <a:ln w="349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Gerader Verbinder 134">
              <a:extLst>
                <a:ext uri="{FF2B5EF4-FFF2-40B4-BE49-F238E27FC236}">
                  <a16:creationId xmlns:a16="http://schemas.microsoft.com/office/drawing/2014/main" id="{01682BF8-194F-CF48-8932-9402F451A1AC}"/>
                </a:ext>
              </a:extLst>
            </p:cNvPr>
            <p:cNvCxnSpPr>
              <a:cxnSpLocks/>
            </p:cNvCxnSpPr>
            <p:nvPr/>
          </p:nvCxnSpPr>
          <p:spPr bwMode="gray">
            <a:xfrm flipV="1">
              <a:off x="9086740" y="4620937"/>
              <a:ext cx="0" cy="412717"/>
            </a:xfrm>
            <a:prstGeom prst="line">
              <a:avLst/>
            </a:prstGeom>
            <a:ln w="349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Gerader Verbinder 136">
              <a:extLst>
                <a:ext uri="{FF2B5EF4-FFF2-40B4-BE49-F238E27FC236}">
                  <a16:creationId xmlns:a16="http://schemas.microsoft.com/office/drawing/2014/main" id="{76B6AB49-976C-7142-B83B-953A0D7A1D13}"/>
                </a:ext>
              </a:extLst>
            </p:cNvPr>
            <p:cNvCxnSpPr>
              <a:cxnSpLocks/>
            </p:cNvCxnSpPr>
            <p:nvPr/>
          </p:nvCxnSpPr>
          <p:spPr bwMode="gray">
            <a:xfrm flipV="1">
              <a:off x="-376964" y="4772254"/>
              <a:ext cx="0" cy="787618"/>
            </a:xfrm>
            <a:prstGeom prst="line">
              <a:avLst/>
            </a:prstGeom>
            <a:ln w="34925">
              <a:solidFill>
                <a:schemeClr val="accent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grpSp>
      <p:sp>
        <p:nvSpPr>
          <p:cNvPr id="202" name="Rectangle 6">
            <a:extLst>
              <a:ext uri="{FF2B5EF4-FFF2-40B4-BE49-F238E27FC236}">
                <a16:creationId xmlns:a16="http://schemas.microsoft.com/office/drawing/2014/main" id="{997782CA-193D-9846-9993-7C8BFCA64CF5}"/>
              </a:ext>
            </a:extLst>
          </p:cNvPr>
          <p:cNvSpPr/>
          <p:nvPr/>
        </p:nvSpPr>
        <p:spPr>
          <a:xfrm>
            <a:off x="1243801" y="1499204"/>
            <a:ext cx="2044750" cy="36912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latin typeface="Century Gothic" panose="020B0502020202020204" pitchFamily="34" charset="0"/>
              </a:rPr>
              <a:t>Pre-Game Staging Sprint</a:t>
            </a:r>
          </a:p>
        </p:txBody>
      </p:sp>
      <p:sp>
        <p:nvSpPr>
          <p:cNvPr id="203" name="Rectangle 6">
            <a:extLst>
              <a:ext uri="{FF2B5EF4-FFF2-40B4-BE49-F238E27FC236}">
                <a16:creationId xmlns:a16="http://schemas.microsoft.com/office/drawing/2014/main" id="{F0FE2BB4-7952-DE42-8E06-81F103ABA9EE}"/>
              </a:ext>
            </a:extLst>
          </p:cNvPr>
          <p:cNvSpPr/>
          <p:nvPr/>
        </p:nvSpPr>
        <p:spPr>
          <a:xfrm>
            <a:off x="5281151" y="1499204"/>
            <a:ext cx="2044750" cy="36912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latin typeface="Century Gothic" panose="020B0502020202020204" pitchFamily="34" charset="0"/>
              </a:rPr>
              <a:t>Development Sprints</a:t>
            </a:r>
          </a:p>
        </p:txBody>
      </p:sp>
      <p:sp>
        <p:nvSpPr>
          <p:cNvPr id="204" name="Rectangle 6">
            <a:extLst>
              <a:ext uri="{FF2B5EF4-FFF2-40B4-BE49-F238E27FC236}">
                <a16:creationId xmlns:a16="http://schemas.microsoft.com/office/drawing/2014/main" id="{DF65ADA6-2B31-F345-B00B-CE056C6D6A13}"/>
              </a:ext>
            </a:extLst>
          </p:cNvPr>
          <p:cNvSpPr/>
          <p:nvPr/>
        </p:nvSpPr>
        <p:spPr>
          <a:xfrm>
            <a:off x="9085676" y="1499204"/>
            <a:ext cx="2044749" cy="36912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solidFill>
                <a:latin typeface="Century Gothic" panose="020B0502020202020204" pitchFamily="34" charset="0"/>
              </a:rPr>
              <a:t>Wrapper Sprints</a:t>
            </a:r>
          </a:p>
        </p:txBody>
      </p:sp>
      <p:grpSp>
        <p:nvGrpSpPr>
          <p:cNvPr id="8" name="Group 7">
            <a:extLst>
              <a:ext uri="{FF2B5EF4-FFF2-40B4-BE49-F238E27FC236}">
                <a16:creationId xmlns:a16="http://schemas.microsoft.com/office/drawing/2014/main" id="{A5AF08E6-4E44-4347-8746-865BD4CED70B}"/>
              </a:ext>
            </a:extLst>
          </p:cNvPr>
          <p:cNvGrpSpPr/>
          <p:nvPr/>
        </p:nvGrpSpPr>
        <p:grpSpPr>
          <a:xfrm>
            <a:off x="1229248" y="3787481"/>
            <a:ext cx="936883" cy="1012354"/>
            <a:chOff x="1229248" y="3692891"/>
            <a:chExt cx="936883" cy="1012354"/>
          </a:xfrm>
        </p:grpSpPr>
        <p:sp>
          <p:nvSpPr>
            <p:cNvPr id="198" name="Freeform 79">
              <a:extLst>
                <a:ext uri="{FF2B5EF4-FFF2-40B4-BE49-F238E27FC236}">
                  <a16:creationId xmlns:a16="http://schemas.microsoft.com/office/drawing/2014/main" id="{D47335A4-A6AD-204C-BC91-3F28F362367F}"/>
                </a:ext>
              </a:extLst>
            </p:cNvPr>
            <p:cNvSpPr>
              <a:spLocks/>
            </p:cNvSpPr>
            <p:nvPr/>
          </p:nvSpPr>
          <p:spPr bwMode="gray">
            <a:xfrm>
              <a:off x="1229248" y="4397446"/>
              <a:ext cx="414006" cy="307799"/>
            </a:xfrm>
            <a:custGeom>
              <a:avLst/>
              <a:gdLst>
                <a:gd name="T0" fmla="*/ 848 w 848"/>
                <a:gd name="T1" fmla="*/ 659 h 751"/>
                <a:gd name="T2" fmla="*/ 848 w 848"/>
                <a:gd name="T3" fmla="*/ 656 h 751"/>
                <a:gd name="T4" fmla="*/ 0 w 848"/>
                <a:gd name="T5" fmla="*/ 0 h 751"/>
                <a:gd name="T6" fmla="*/ 0 w 848"/>
                <a:gd name="T7" fmla="*/ 0 h 751"/>
                <a:gd name="T8" fmla="*/ 0 w 848"/>
                <a:gd name="T9" fmla="*/ 94 h 751"/>
                <a:gd name="T10" fmla="*/ 848 w 848"/>
                <a:gd name="T11" fmla="*/ 751 h 751"/>
                <a:gd name="T12" fmla="*/ 848 w 848"/>
                <a:gd name="T13" fmla="*/ 659 h 751"/>
              </a:gdLst>
              <a:ahLst/>
              <a:cxnLst>
                <a:cxn ang="0">
                  <a:pos x="T0" y="T1"/>
                </a:cxn>
                <a:cxn ang="0">
                  <a:pos x="T2" y="T3"/>
                </a:cxn>
                <a:cxn ang="0">
                  <a:pos x="T4" y="T5"/>
                </a:cxn>
                <a:cxn ang="0">
                  <a:pos x="T6" y="T7"/>
                </a:cxn>
                <a:cxn ang="0">
                  <a:pos x="T8" y="T9"/>
                </a:cxn>
                <a:cxn ang="0">
                  <a:pos x="T10" y="T11"/>
                </a:cxn>
                <a:cxn ang="0">
                  <a:pos x="T12" y="T13"/>
                </a:cxn>
              </a:cxnLst>
              <a:rect l="0" t="0" r="r" b="b"/>
              <a:pathLst>
                <a:path w="848" h="751">
                  <a:moveTo>
                    <a:pt x="848" y="659"/>
                  </a:moveTo>
                  <a:lnTo>
                    <a:pt x="848" y="656"/>
                  </a:lnTo>
                  <a:lnTo>
                    <a:pt x="0" y="0"/>
                  </a:lnTo>
                  <a:lnTo>
                    <a:pt x="0" y="0"/>
                  </a:lnTo>
                  <a:lnTo>
                    <a:pt x="0" y="94"/>
                  </a:lnTo>
                  <a:lnTo>
                    <a:pt x="848" y="751"/>
                  </a:lnTo>
                  <a:lnTo>
                    <a:pt x="848" y="65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90" name="Freeform 7">
              <a:extLst>
                <a:ext uri="{FF2B5EF4-FFF2-40B4-BE49-F238E27FC236}">
                  <a16:creationId xmlns:a16="http://schemas.microsoft.com/office/drawing/2014/main" id="{61807E33-1CC0-9047-A50F-FB417E02AF64}"/>
                </a:ext>
              </a:extLst>
            </p:cNvPr>
            <p:cNvSpPr>
              <a:spLocks/>
            </p:cNvSpPr>
            <p:nvPr/>
          </p:nvSpPr>
          <p:spPr bwMode="gray">
            <a:xfrm>
              <a:off x="1229896" y="3692891"/>
              <a:ext cx="936235" cy="297143"/>
            </a:xfrm>
            <a:custGeom>
              <a:avLst/>
              <a:gdLst>
                <a:gd name="T0" fmla="*/ 1073 w 1921"/>
                <a:gd name="T1" fmla="*/ 0 h 725"/>
                <a:gd name="T2" fmla="*/ 0 w 1921"/>
                <a:gd name="T3" fmla="*/ 66 h 725"/>
                <a:gd name="T4" fmla="*/ 848 w 1921"/>
                <a:gd name="T5" fmla="*/ 722 h 725"/>
                <a:gd name="T6" fmla="*/ 851 w 1921"/>
                <a:gd name="T7" fmla="*/ 725 h 725"/>
                <a:gd name="T8" fmla="*/ 1921 w 1921"/>
                <a:gd name="T9" fmla="*/ 656 h 725"/>
                <a:gd name="T10" fmla="*/ 1073 w 1921"/>
                <a:gd name="T11" fmla="*/ 0 h 725"/>
              </a:gdLst>
              <a:ahLst/>
              <a:cxnLst>
                <a:cxn ang="0">
                  <a:pos x="T0" y="T1"/>
                </a:cxn>
                <a:cxn ang="0">
                  <a:pos x="T2" y="T3"/>
                </a:cxn>
                <a:cxn ang="0">
                  <a:pos x="T4" y="T5"/>
                </a:cxn>
                <a:cxn ang="0">
                  <a:pos x="T6" y="T7"/>
                </a:cxn>
                <a:cxn ang="0">
                  <a:pos x="T8" y="T9"/>
                </a:cxn>
                <a:cxn ang="0">
                  <a:pos x="T10" y="T11"/>
                </a:cxn>
              </a:cxnLst>
              <a:rect l="0" t="0" r="r" b="b"/>
              <a:pathLst>
                <a:path w="1921" h="725">
                  <a:moveTo>
                    <a:pt x="1073" y="0"/>
                  </a:moveTo>
                  <a:lnTo>
                    <a:pt x="0" y="66"/>
                  </a:lnTo>
                  <a:lnTo>
                    <a:pt x="848" y="722"/>
                  </a:lnTo>
                  <a:lnTo>
                    <a:pt x="851" y="725"/>
                  </a:lnTo>
                  <a:lnTo>
                    <a:pt x="1921" y="656"/>
                  </a:lnTo>
                  <a:lnTo>
                    <a:pt x="1073"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91" name="Freeform 8">
              <a:extLst>
                <a:ext uri="{FF2B5EF4-FFF2-40B4-BE49-F238E27FC236}">
                  <a16:creationId xmlns:a16="http://schemas.microsoft.com/office/drawing/2014/main" id="{FF90C55D-E2D4-6D41-B7A9-3486F9C5DC4E}"/>
                </a:ext>
              </a:extLst>
            </p:cNvPr>
            <p:cNvSpPr>
              <a:spLocks/>
            </p:cNvSpPr>
            <p:nvPr/>
          </p:nvSpPr>
          <p:spPr bwMode="gray">
            <a:xfrm>
              <a:off x="1235469" y="3716194"/>
              <a:ext cx="413289" cy="956184"/>
            </a:xfrm>
            <a:custGeom>
              <a:avLst/>
              <a:gdLst>
                <a:gd name="T0" fmla="*/ 0 w 848"/>
                <a:gd name="T1" fmla="*/ 0 h 2333"/>
                <a:gd name="T2" fmla="*/ 0 w 848"/>
                <a:gd name="T3" fmla="*/ 0 h 2333"/>
                <a:gd name="T4" fmla="*/ 0 w 848"/>
                <a:gd name="T5" fmla="*/ 711 h 2333"/>
                <a:gd name="T6" fmla="*/ 0 w 848"/>
                <a:gd name="T7" fmla="*/ 1674 h 2333"/>
                <a:gd name="T8" fmla="*/ 0 w 848"/>
                <a:gd name="T9" fmla="*/ 1674 h 2333"/>
                <a:gd name="T10" fmla="*/ 848 w 848"/>
                <a:gd name="T11" fmla="*/ 2333 h 2333"/>
                <a:gd name="T12" fmla="*/ 848 w 848"/>
                <a:gd name="T13" fmla="*/ 2333 h 2333"/>
                <a:gd name="T14" fmla="*/ 848 w 848"/>
                <a:gd name="T15" fmla="*/ 1622 h 2333"/>
                <a:gd name="T16" fmla="*/ 848 w 848"/>
                <a:gd name="T17" fmla="*/ 659 h 2333"/>
                <a:gd name="T18" fmla="*/ 848 w 848"/>
                <a:gd name="T19" fmla="*/ 656 h 2333"/>
                <a:gd name="T20" fmla="*/ 0 w 848"/>
                <a:gd name="T21" fmla="*/ 0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2333">
                  <a:moveTo>
                    <a:pt x="0" y="0"/>
                  </a:moveTo>
                  <a:lnTo>
                    <a:pt x="0" y="0"/>
                  </a:lnTo>
                  <a:lnTo>
                    <a:pt x="0" y="711"/>
                  </a:lnTo>
                  <a:lnTo>
                    <a:pt x="0" y="1674"/>
                  </a:lnTo>
                  <a:lnTo>
                    <a:pt x="0" y="1674"/>
                  </a:lnTo>
                  <a:lnTo>
                    <a:pt x="848" y="2333"/>
                  </a:lnTo>
                  <a:lnTo>
                    <a:pt x="848" y="2333"/>
                  </a:lnTo>
                  <a:lnTo>
                    <a:pt x="848" y="1622"/>
                  </a:lnTo>
                  <a:lnTo>
                    <a:pt x="848" y="659"/>
                  </a:lnTo>
                  <a:lnTo>
                    <a:pt x="848" y="656"/>
                  </a:lnTo>
                  <a:lnTo>
                    <a:pt x="0"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92" name="Freeform 13">
              <a:extLst>
                <a:ext uri="{FF2B5EF4-FFF2-40B4-BE49-F238E27FC236}">
                  <a16:creationId xmlns:a16="http://schemas.microsoft.com/office/drawing/2014/main" id="{E6450DE4-D18F-E646-A236-6643C2323B20}"/>
                </a:ext>
              </a:extLst>
            </p:cNvPr>
            <p:cNvSpPr>
              <a:spLocks/>
            </p:cNvSpPr>
            <p:nvPr/>
          </p:nvSpPr>
          <p:spPr bwMode="gray">
            <a:xfrm>
              <a:off x="1643184" y="3958007"/>
              <a:ext cx="522947" cy="714371"/>
            </a:xfrm>
            <a:custGeom>
              <a:avLst/>
              <a:gdLst>
                <a:gd name="T0" fmla="*/ 1073 w 1073"/>
                <a:gd name="T1" fmla="*/ 0 h 1743"/>
                <a:gd name="T2" fmla="*/ 3 w 1073"/>
                <a:gd name="T3" fmla="*/ 69 h 1743"/>
                <a:gd name="T4" fmla="*/ 0 w 1073"/>
                <a:gd name="T5" fmla="*/ 69 h 1743"/>
                <a:gd name="T6" fmla="*/ 0 w 1073"/>
                <a:gd name="T7" fmla="*/ 1032 h 1743"/>
                <a:gd name="T8" fmla="*/ 0 w 1073"/>
                <a:gd name="T9" fmla="*/ 1743 h 1743"/>
                <a:gd name="T10" fmla="*/ 1073 w 1073"/>
                <a:gd name="T11" fmla="*/ 1675 h 1743"/>
                <a:gd name="T12" fmla="*/ 1073 w 1073"/>
                <a:gd name="T13" fmla="*/ 964 h 1743"/>
                <a:gd name="T14" fmla="*/ 1073 w 1073"/>
                <a:gd name="T15" fmla="*/ 898 h 1743"/>
                <a:gd name="T16" fmla="*/ 1073 w 1073"/>
                <a:gd name="T17" fmla="*/ 0 h 1743"/>
                <a:gd name="T18" fmla="*/ 1073 w 1073"/>
                <a:gd name="T19" fmla="*/ 0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3" h="1743">
                  <a:moveTo>
                    <a:pt x="1073" y="0"/>
                  </a:moveTo>
                  <a:lnTo>
                    <a:pt x="3" y="69"/>
                  </a:lnTo>
                  <a:lnTo>
                    <a:pt x="0" y="69"/>
                  </a:lnTo>
                  <a:lnTo>
                    <a:pt x="0" y="1032"/>
                  </a:lnTo>
                  <a:lnTo>
                    <a:pt x="0" y="1743"/>
                  </a:lnTo>
                  <a:lnTo>
                    <a:pt x="1073" y="1675"/>
                  </a:lnTo>
                  <a:lnTo>
                    <a:pt x="1073" y="964"/>
                  </a:lnTo>
                  <a:lnTo>
                    <a:pt x="1073" y="898"/>
                  </a:lnTo>
                  <a:lnTo>
                    <a:pt x="1073" y="0"/>
                  </a:lnTo>
                  <a:lnTo>
                    <a:pt x="107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grpSp>
    </p:spTree>
    <p:extLst>
      <p:ext uri="{BB962C8B-B14F-4D97-AF65-F5344CB8AC3E}">
        <p14:creationId xmlns:p14="http://schemas.microsoft.com/office/powerpoint/2010/main" val="2250262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par>
                                <p:cTn id="10" presetID="12" presetClass="entr" presetSubtype="8" fill="hold" grpId="0" nodeType="withEffect">
                                  <p:stCondLst>
                                    <p:cond delay="100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1000"/>
                                        <p:tgtEl>
                                          <p:spTgt spid="67"/>
                                        </p:tgtEl>
                                        <p:attrNameLst>
                                          <p:attrName>ppt_x</p:attrName>
                                        </p:attrNameLst>
                                      </p:cBhvr>
                                      <p:tavLst>
                                        <p:tav tm="0">
                                          <p:val>
                                            <p:strVal val="#ppt_x-#ppt_w*1.125000"/>
                                          </p:val>
                                        </p:tav>
                                        <p:tav tm="100000">
                                          <p:val>
                                            <p:strVal val="#ppt_x"/>
                                          </p:val>
                                        </p:tav>
                                      </p:tavLst>
                                    </p:anim>
                                    <p:animEffect transition="in" filter="wipe(right)">
                                      <p:cBhvr>
                                        <p:cTn id="13" dur="1000"/>
                                        <p:tgtEl>
                                          <p:spTgt spid="67"/>
                                        </p:tgtEl>
                                      </p:cBhvr>
                                    </p:animEffect>
                                  </p:childTnLst>
                                </p:cTn>
                              </p:par>
                              <p:par>
                                <p:cTn id="14" presetID="12" presetClass="entr" presetSubtype="2" fill="hold" grpId="0" nodeType="withEffect">
                                  <p:stCondLst>
                                    <p:cond delay="1000"/>
                                  </p:stCondLst>
                                  <p:childTnLst>
                                    <p:set>
                                      <p:cBhvr>
                                        <p:cTn id="15" dur="1" fill="hold">
                                          <p:stCondLst>
                                            <p:cond delay="0"/>
                                          </p:stCondLst>
                                        </p:cTn>
                                        <p:tgtEl>
                                          <p:spTgt spid="69"/>
                                        </p:tgtEl>
                                        <p:attrNameLst>
                                          <p:attrName>style.visibility</p:attrName>
                                        </p:attrNameLst>
                                      </p:cBhvr>
                                      <p:to>
                                        <p:strVal val="visible"/>
                                      </p:to>
                                    </p:set>
                                    <p:anim calcmode="lin" valueType="num">
                                      <p:cBhvr additive="base">
                                        <p:cTn id="16" dur="1000"/>
                                        <p:tgtEl>
                                          <p:spTgt spid="69"/>
                                        </p:tgtEl>
                                        <p:attrNameLst>
                                          <p:attrName>ppt_x</p:attrName>
                                        </p:attrNameLst>
                                      </p:cBhvr>
                                      <p:tavLst>
                                        <p:tav tm="0">
                                          <p:val>
                                            <p:strVal val="#ppt_x+#ppt_w*1.125000"/>
                                          </p:val>
                                        </p:tav>
                                        <p:tav tm="100000">
                                          <p:val>
                                            <p:strVal val="#ppt_x"/>
                                          </p:val>
                                        </p:tav>
                                      </p:tavLst>
                                    </p:anim>
                                    <p:animEffect transition="in" filter="wipe(left)">
                                      <p:cBhvr>
                                        <p:cTn id="17" dur="1000"/>
                                        <p:tgtEl>
                                          <p:spTgt spid="69"/>
                                        </p:tgtEl>
                                      </p:cBhvr>
                                    </p:animEffect>
                                  </p:childTnLst>
                                </p:cTn>
                              </p:par>
                              <p:par>
                                <p:cTn id="18" presetID="23" presetClass="entr" presetSubtype="16" fill="hold" grpId="0" nodeType="withEffect">
                                  <p:stCondLst>
                                    <p:cond delay="2000"/>
                                  </p:stCondLst>
                                  <p:childTnLst>
                                    <p:set>
                                      <p:cBhvr>
                                        <p:cTn id="19" dur="1" fill="hold">
                                          <p:stCondLst>
                                            <p:cond delay="0"/>
                                          </p:stCondLst>
                                        </p:cTn>
                                        <p:tgtEl>
                                          <p:spTgt spid="203"/>
                                        </p:tgtEl>
                                        <p:attrNameLst>
                                          <p:attrName>style.visibility</p:attrName>
                                        </p:attrNameLst>
                                      </p:cBhvr>
                                      <p:to>
                                        <p:strVal val="visible"/>
                                      </p:to>
                                    </p:set>
                                    <p:anim calcmode="lin" valueType="num">
                                      <p:cBhvr>
                                        <p:cTn id="20" dur="1000" fill="hold"/>
                                        <p:tgtEl>
                                          <p:spTgt spid="203"/>
                                        </p:tgtEl>
                                        <p:attrNameLst>
                                          <p:attrName>ppt_w</p:attrName>
                                        </p:attrNameLst>
                                      </p:cBhvr>
                                      <p:tavLst>
                                        <p:tav tm="0">
                                          <p:val>
                                            <p:fltVal val="0"/>
                                          </p:val>
                                        </p:tav>
                                        <p:tav tm="100000">
                                          <p:val>
                                            <p:strVal val="#ppt_w"/>
                                          </p:val>
                                        </p:tav>
                                      </p:tavLst>
                                    </p:anim>
                                    <p:anim calcmode="lin" valueType="num">
                                      <p:cBhvr>
                                        <p:cTn id="21" dur="1000" fill="hold"/>
                                        <p:tgtEl>
                                          <p:spTgt spid="203"/>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2000"/>
                                  </p:stCondLst>
                                  <p:childTnLst>
                                    <p:set>
                                      <p:cBhvr>
                                        <p:cTn id="23" dur="1" fill="hold">
                                          <p:stCondLst>
                                            <p:cond delay="0"/>
                                          </p:stCondLst>
                                        </p:cTn>
                                        <p:tgtEl>
                                          <p:spTgt spid="202"/>
                                        </p:tgtEl>
                                        <p:attrNameLst>
                                          <p:attrName>style.visibility</p:attrName>
                                        </p:attrNameLst>
                                      </p:cBhvr>
                                      <p:to>
                                        <p:strVal val="visible"/>
                                      </p:to>
                                    </p:set>
                                    <p:anim calcmode="lin" valueType="num">
                                      <p:cBhvr>
                                        <p:cTn id="24" dur="1000" fill="hold"/>
                                        <p:tgtEl>
                                          <p:spTgt spid="202"/>
                                        </p:tgtEl>
                                        <p:attrNameLst>
                                          <p:attrName>ppt_w</p:attrName>
                                        </p:attrNameLst>
                                      </p:cBhvr>
                                      <p:tavLst>
                                        <p:tav tm="0">
                                          <p:val>
                                            <p:fltVal val="0"/>
                                          </p:val>
                                        </p:tav>
                                        <p:tav tm="100000">
                                          <p:val>
                                            <p:strVal val="#ppt_w"/>
                                          </p:val>
                                        </p:tav>
                                      </p:tavLst>
                                    </p:anim>
                                    <p:anim calcmode="lin" valueType="num">
                                      <p:cBhvr>
                                        <p:cTn id="25" dur="1000" fill="hold"/>
                                        <p:tgtEl>
                                          <p:spTgt spid="202"/>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2000"/>
                                  </p:stCondLst>
                                  <p:childTnLst>
                                    <p:set>
                                      <p:cBhvr>
                                        <p:cTn id="27" dur="1" fill="hold">
                                          <p:stCondLst>
                                            <p:cond delay="0"/>
                                          </p:stCondLst>
                                        </p:cTn>
                                        <p:tgtEl>
                                          <p:spTgt spid="204"/>
                                        </p:tgtEl>
                                        <p:attrNameLst>
                                          <p:attrName>style.visibility</p:attrName>
                                        </p:attrNameLst>
                                      </p:cBhvr>
                                      <p:to>
                                        <p:strVal val="visible"/>
                                      </p:to>
                                    </p:set>
                                    <p:anim calcmode="lin" valueType="num">
                                      <p:cBhvr>
                                        <p:cTn id="28" dur="1000" fill="hold"/>
                                        <p:tgtEl>
                                          <p:spTgt spid="204"/>
                                        </p:tgtEl>
                                        <p:attrNameLst>
                                          <p:attrName>ppt_w</p:attrName>
                                        </p:attrNameLst>
                                      </p:cBhvr>
                                      <p:tavLst>
                                        <p:tav tm="0">
                                          <p:val>
                                            <p:fltVal val="0"/>
                                          </p:val>
                                        </p:tav>
                                        <p:tav tm="100000">
                                          <p:val>
                                            <p:strVal val="#ppt_w"/>
                                          </p:val>
                                        </p:tav>
                                      </p:tavLst>
                                    </p:anim>
                                    <p:anim calcmode="lin" valueType="num">
                                      <p:cBhvr>
                                        <p:cTn id="29" dur="1000" fill="hold"/>
                                        <p:tgtEl>
                                          <p:spTgt spid="204"/>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3000"/>
                                        <p:tgtEl>
                                          <p:spTgt spid="9"/>
                                        </p:tgtEl>
                                      </p:cBhvr>
                                    </p:animEffect>
                                  </p:childTnLst>
                                </p:cTn>
                              </p:par>
                              <p:par>
                                <p:cTn id="34" presetID="22" presetClass="entr" presetSubtype="4"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12" presetClass="entr" presetSubtype="4" fill="hold" grpId="0" nodeType="withEffect">
                                  <p:stCondLst>
                                    <p:cond delay="500"/>
                                  </p:stCondLst>
                                  <p:childTnLst>
                                    <p:set>
                                      <p:cBhvr>
                                        <p:cTn id="38" dur="1" fill="hold">
                                          <p:stCondLst>
                                            <p:cond delay="0"/>
                                          </p:stCondLst>
                                        </p:cTn>
                                        <p:tgtEl>
                                          <p:spTgt spid="80"/>
                                        </p:tgtEl>
                                        <p:attrNameLst>
                                          <p:attrName>style.visibility</p:attrName>
                                        </p:attrNameLst>
                                      </p:cBhvr>
                                      <p:to>
                                        <p:strVal val="visible"/>
                                      </p:to>
                                    </p:set>
                                    <p:anim calcmode="lin" valueType="num">
                                      <p:cBhvr additive="base">
                                        <p:cTn id="39" dur="500"/>
                                        <p:tgtEl>
                                          <p:spTgt spid="80"/>
                                        </p:tgtEl>
                                        <p:attrNameLst>
                                          <p:attrName>ppt_y</p:attrName>
                                        </p:attrNameLst>
                                      </p:cBhvr>
                                      <p:tavLst>
                                        <p:tav tm="0">
                                          <p:val>
                                            <p:strVal val="#ppt_y+#ppt_h*1.125000"/>
                                          </p:val>
                                        </p:tav>
                                        <p:tav tm="100000">
                                          <p:val>
                                            <p:strVal val="#ppt_y"/>
                                          </p:val>
                                        </p:tav>
                                      </p:tavLst>
                                    </p:anim>
                                    <p:animEffect transition="in" filter="wipe(up)">
                                      <p:cBhvr>
                                        <p:cTn id="40" dur="500"/>
                                        <p:tgtEl>
                                          <p:spTgt spid="80"/>
                                        </p:tgtEl>
                                      </p:cBhvr>
                                    </p:animEffect>
                                  </p:childTnLst>
                                </p:cTn>
                              </p:par>
                              <p:par>
                                <p:cTn id="41" presetID="12" presetClass="entr" presetSubtype="8" fill="hold" grpId="0" nodeType="withEffect">
                                  <p:stCondLst>
                                    <p:cond delay="1000"/>
                                  </p:stCondLst>
                                  <p:childTnLst>
                                    <p:set>
                                      <p:cBhvr>
                                        <p:cTn id="42" dur="1" fill="hold">
                                          <p:stCondLst>
                                            <p:cond delay="0"/>
                                          </p:stCondLst>
                                        </p:cTn>
                                        <p:tgtEl>
                                          <p:spTgt spid="75"/>
                                        </p:tgtEl>
                                        <p:attrNameLst>
                                          <p:attrName>style.visibility</p:attrName>
                                        </p:attrNameLst>
                                      </p:cBhvr>
                                      <p:to>
                                        <p:strVal val="visible"/>
                                      </p:to>
                                    </p:set>
                                    <p:anim calcmode="lin" valueType="num">
                                      <p:cBhvr additive="base">
                                        <p:cTn id="43" dur="500"/>
                                        <p:tgtEl>
                                          <p:spTgt spid="75"/>
                                        </p:tgtEl>
                                        <p:attrNameLst>
                                          <p:attrName>ppt_x</p:attrName>
                                        </p:attrNameLst>
                                      </p:cBhvr>
                                      <p:tavLst>
                                        <p:tav tm="0">
                                          <p:val>
                                            <p:strVal val="#ppt_x-#ppt_w*1.125000"/>
                                          </p:val>
                                        </p:tav>
                                        <p:tav tm="100000">
                                          <p:val>
                                            <p:strVal val="#ppt_x"/>
                                          </p:val>
                                        </p:tav>
                                      </p:tavLst>
                                    </p:anim>
                                    <p:animEffect transition="in" filter="wipe(right)">
                                      <p:cBhvr>
                                        <p:cTn id="44" dur="500"/>
                                        <p:tgtEl>
                                          <p:spTgt spid="75"/>
                                        </p:tgtEl>
                                      </p:cBhvr>
                                    </p:animEffect>
                                  </p:childTnLst>
                                </p:cTn>
                              </p:par>
                              <p:par>
                                <p:cTn id="45" presetID="22" presetClass="entr" presetSubtype="4" fill="hold" nodeType="withEffect">
                                  <p:stCondLst>
                                    <p:cond delay="150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par>
                                <p:cTn id="48" presetID="12" presetClass="entr" presetSubtype="4" fill="hold" grpId="0" nodeType="withEffect">
                                  <p:stCondLst>
                                    <p:cond delay="1500"/>
                                  </p:stCondLst>
                                  <p:childTnLst>
                                    <p:set>
                                      <p:cBhvr>
                                        <p:cTn id="49" dur="1" fill="hold">
                                          <p:stCondLst>
                                            <p:cond delay="0"/>
                                          </p:stCondLst>
                                        </p:cTn>
                                        <p:tgtEl>
                                          <p:spTgt spid="81"/>
                                        </p:tgtEl>
                                        <p:attrNameLst>
                                          <p:attrName>style.visibility</p:attrName>
                                        </p:attrNameLst>
                                      </p:cBhvr>
                                      <p:to>
                                        <p:strVal val="visible"/>
                                      </p:to>
                                    </p:set>
                                    <p:anim calcmode="lin" valueType="num">
                                      <p:cBhvr additive="base">
                                        <p:cTn id="50" dur="500"/>
                                        <p:tgtEl>
                                          <p:spTgt spid="81"/>
                                        </p:tgtEl>
                                        <p:attrNameLst>
                                          <p:attrName>ppt_y</p:attrName>
                                        </p:attrNameLst>
                                      </p:cBhvr>
                                      <p:tavLst>
                                        <p:tav tm="0">
                                          <p:val>
                                            <p:strVal val="#ppt_y+#ppt_h*1.125000"/>
                                          </p:val>
                                        </p:tav>
                                        <p:tav tm="100000">
                                          <p:val>
                                            <p:strVal val="#ppt_y"/>
                                          </p:val>
                                        </p:tav>
                                      </p:tavLst>
                                    </p:anim>
                                    <p:animEffect transition="in" filter="wipe(up)">
                                      <p:cBhvr>
                                        <p:cTn id="51" dur="500"/>
                                        <p:tgtEl>
                                          <p:spTgt spid="81"/>
                                        </p:tgtEl>
                                      </p:cBhvr>
                                    </p:animEffect>
                                  </p:childTnLst>
                                </p:cTn>
                              </p:par>
                              <p:par>
                                <p:cTn id="52" presetID="12" presetClass="entr" presetSubtype="8" fill="hold" grpId="0" nodeType="withEffect">
                                  <p:stCondLst>
                                    <p:cond delay="2000"/>
                                  </p:stCondLst>
                                  <p:childTnLst>
                                    <p:set>
                                      <p:cBhvr>
                                        <p:cTn id="53" dur="1" fill="hold">
                                          <p:stCondLst>
                                            <p:cond delay="0"/>
                                          </p:stCondLst>
                                        </p:cTn>
                                        <p:tgtEl>
                                          <p:spTgt spid="76"/>
                                        </p:tgtEl>
                                        <p:attrNameLst>
                                          <p:attrName>style.visibility</p:attrName>
                                        </p:attrNameLst>
                                      </p:cBhvr>
                                      <p:to>
                                        <p:strVal val="visible"/>
                                      </p:to>
                                    </p:set>
                                    <p:anim calcmode="lin" valueType="num">
                                      <p:cBhvr additive="base">
                                        <p:cTn id="54" dur="500"/>
                                        <p:tgtEl>
                                          <p:spTgt spid="76"/>
                                        </p:tgtEl>
                                        <p:attrNameLst>
                                          <p:attrName>ppt_x</p:attrName>
                                        </p:attrNameLst>
                                      </p:cBhvr>
                                      <p:tavLst>
                                        <p:tav tm="0">
                                          <p:val>
                                            <p:strVal val="#ppt_x-#ppt_w*1.125000"/>
                                          </p:val>
                                        </p:tav>
                                        <p:tav tm="100000">
                                          <p:val>
                                            <p:strVal val="#ppt_x"/>
                                          </p:val>
                                        </p:tav>
                                      </p:tavLst>
                                    </p:anim>
                                    <p:animEffect transition="in" filter="wipe(right)">
                                      <p:cBhvr>
                                        <p:cTn id="55" dur="500"/>
                                        <p:tgtEl>
                                          <p:spTgt spid="76"/>
                                        </p:tgtEl>
                                      </p:cBhvr>
                                    </p:animEffect>
                                  </p:childTnLst>
                                </p:cTn>
                              </p:par>
                              <p:par>
                                <p:cTn id="56" presetID="22" presetClass="entr" presetSubtype="4" fill="hold" nodeType="withEffect">
                                  <p:stCondLst>
                                    <p:cond delay="250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500"/>
                                        <p:tgtEl>
                                          <p:spTgt spid="4"/>
                                        </p:tgtEl>
                                      </p:cBhvr>
                                    </p:animEffect>
                                  </p:childTnLst>
                                </p:cTn>
                              </p:par>
                              <p:par>
                                <p:cTn id="59" presetID="12" presetClass="entr" presetSubtype="4" fill="hold" grpId="0" nodeType="withEffect">
                                  <p:stCondLst>
                                    <p:cond delay="2500"/>
                                  </p:stCondLst>
                                  <p:childTnLst>
                                    <p:set>
                                      <p:cBhvr>
                                        <p:cTn id="60" dur="1" fill="hold">
                                          <p:stCondLst>
                                            <p:cond delay="0"/>
                                          </p:stCondLst>
                                        </p:cTn>
                                        <p:tgtEl>
                                          <p:spTgt spid="82"/>
                                        </p:tgtEl>
                                        <p:attrNameLst>
                                          <p:attrName>style.visibility</p:attrName>
                                        </p:attrNameLst>
                                      </p:cBhvr>
                                      <p:to>
                                        <p:strVal val="visible"/>
                                      </p:to>
                                    </p:set>
                                    <p:anim calcmode="lin" valueType="num">
                                      <p:cBhvr additive="base">
                                        <p:cTn id="61" dur="500"/>
                                        <p:tgtEl>
                                          <p:spTgt spid="82"/>
                                        </p:tgtEl>
                                        <p:attrNameLst>
                                          <p:attrName>ppt_y</p:attrName>
                                        </p:attrNameLst>
                                      </p:cBhvr>
                                      <p:tavLst>
                                        <p:tav tm="0">
                                          <p:val>
                                            <p:strVal val="#ppt_y+#ppt_h*1.125000"/>
                                          </p:val>
                                        </p:tav>
                                        <p:tav tm="100000">
                                          <p:val>
                                            <p:strVal val="#ppt_y"/>
                                          </p:val>
                                        </p:tav>
                                      </p:tavLst>
                                    </p:anim>
                                    <p:animEffect transition="in" filter="wipe(up)">
                                      <p:cBhvr>
                                        <p:cTn id="62" dur="500"/>
                                        <p:tgtEl>
                                          <p:spTgt spid="82"/>
                                        </p:tgtEl>
                                      </p:cBhvr>
                                    </p:animEffect>
                                  </p:childTnLst>
                                </p:cTn>
                              </p:par>
                              <p:par>
                                <p:cTn id="63" presetID="20" presetClass="entr" presetSubtype="0" fill="hold" nodeType="withEffect">
                                  <p:stCondLst>
                                    <p:cond delay="3000"/>
                                  </p:stCondLst>
                                  <p:childTnLst>
                                    <p:set>
                                      <p:cBhvr>
                                        <p:cTn id="64" dur="1" fill="hold">
                                          <p:stCondLst>
                                            <p:cond delay="0"/>
                                          </p:stCondLst>
                                        </p:cTn>
                                        <p:tgtEl>
                                          <p:spTgt spid="11"/>
                                        </p:tgtEl>
                                        <p:attrNameLst>
                                          <p:attrName>style.visibility</p:attrName>
                                        </p:attrNameLst>
                                      </p:cBhvr>
                                      <p:to>
                                        <p:strVal val="visible"/>
                                      </p:to>
                                    </p:set>
                                    <p:animEffect transition="in" filter="wedge">
                                      <p:cBhvr>
                                        <p:cTn id="65" dur="2000"/>
                                        <p:tgtEl>
                                          <p:spTgt spid="11"/>
                                        </p:tgtEl>
                                      </p:cBhvr>
                                    </p:animEffect>
                                  </p:childTnLst>
                                </p:cTn>
                              </p:par>
                              <p:par>
                                <p:cTn id="66" presetID="10" presetClass="entr" presetSubtype="0" fill="hold" grpId="0" nodeType="withEffect">
                                  <p:stCondLst>
                                    <p:cond delay="350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500"/>
                                        <p:tgtEl>
                                          <p:spTgt spid="86"/>
                                        </p:tgtEl>
                                      </p:cBhvr>
                                    </p:animEffect>
                                  </p:childTnLst>
                                </p:cTn>
                              </p:par>
                              <p:par>
                                <p:cTn id="69" presetID="10" presetClass="entr" presetSubtype="0" fill="hold" grpId="0" nodeType="withEffect">
                                  <p:stCondLst>
                                    <p:cond delay="3500"/>
                                  </p:stCondLst>
                                  <p:childTnLst>
                                    <p:set>
                                      <p:cBhvr>
                                        <p:cTn id="70" dur="1" fill="hold">
                                          <p:stCondLst>
                                            <p:cond delay="0"/>
                                          </p:stCondLst>
                                        </p:cTn>
                                        <p:tgtEl>
                                          <p:spTgt spid="85"/>
                                        </p:tgtEl>
                                        <p:attrNameLst>
                                          <p:attrName>style.visibility</p:attrName>
                                        </p:attrNameLst>
                                      </p:cBhvr>
                                      <p:to>
                                        <p:strVal val="visible"/>
                                      </p:to>
                                    </p:set>
                                    <p:animEffect transition="in" filter="fade">
                                      <p:cBhvr>
                                        <p:cTn id="71" dur="500"/>
                                        <p:tgtEl>
                                          <p:spTgt spid="85"/>
                                        </p:tgtEl>
                                      </p:cBhvr>
                                    </p:animEffect>
                                  </p:childTnLst>
                                </p:cTn>
                              </p:par>
                              <p:par>
                                <p:cTn id="72" presetID="22" presetClass="entr" presetSubtype="4" fill="hold" nodeType="withEffect">
                                  <p:stCondLst>
                                    <p:cond delay="4000"/>
                                  </p:stCondLst>
                                  <p:childTnLst>
                                    <p:set>
                                      <p:cBhvr>
                                        <p:cTn id="73" dur="1" fill="hold">
                                          <p:stCondLst>
                                            <p:cond delay="0"/>
                                          </p:stCondLst>
                                        </p:cTn>
                                        <p:tgtEl>
                                          <p:spTgt spid="5"/>
                                        </p:tgtEl>
                                        <p:attrNameLst>
                                          <p:attrName>style.visibility</p:attrName>
                                        </p:attrNameLst>
                                      </p:cBhvr>
                                      <p:to>
                                        <p:strVal val="visible"/>
                                      </p:to>
                                    </p:set>
                                    <p:animEffect transition="in" filter="wipe(down)">
                                      <p:cBhvr>
                                        <p:cTn id="74" dur="500"/>
                                        <p:tgtEl>
                                          <p:spTgt spid="5"/>
                                        </p:tgtEl>
                                      </p:cBhvr>
                                    </p:animEffect>
                                  </p:childTnLst>
                                </p:cTn>
                              </p:par>
                              <p:par>
                                <p:cTn id="75" presetID="12" presetClass="entr" presetSubtype="4" fill="hold" grpId="0" nodeType="withEffect">
                                  <p:stCondLst>
                                    <p:cond delay="4000"/>
                                  </p:stCondLst>
                                  <p:childTnLst>
                                    <p:set>
                                      <p:cBhvr>
                                        <p:cTn id="76" dur="1" fill="hold">
                                          <p:stCondLst>
                                            <p:cond delay="0"/>
                                          </p:stCondLst>
                                        </p:cTn>
                                        <p:tgtEl>
                                          <p:spTgt spid="83"/>
                                        </p:tgtEl>
                                        <p:attrNameLst>
                                          <p:attrName>style.visibility</p:attrName>
                                        </p:attrNameLst>
                                      </p:cBhvr>
                                      <p:to>
                                        <p:strVal val="visible"/>
                                      </p:to>
                                    </p:set>
                                    <p:anim calcmode="lin" valueType="num">
                                      <p:cBhvr additive="base">
                                        <p:cTn id="77" dur="500"/>
                                        <p:tgtEl>
                                          <p:spTgt spid="83"/>
                                        </p:tgtEl>
                                        <p:attrNameLst>
                                          <p:attrName>ppt_y</p:attrName>
                                        </p:attrNameLst>
                                      </p:cBhvr>
                                      <p:tavLst>
                                        <p:tav tm="0">
                                          <p:val>
                                            <p:strVal val="#ppt_y+#ppt_h*1.125000"/>
                                          </p:val>
                                        </p:tav>
                                        <p:tav tm="100000">
                                          <p:val>
                                            <p:strVal val="#ppt_y"/>
                                          </p:val>
                                        </p:tav>
                                      </p:tavLst>
                                    </p:anim>
                                    <p:animEffect transition="in" filter="wipe(up)">
                                      <p:cBhvr>
                                        <p:cTn id="78" dur="500"/>
                                        <p:tgtEl>
                                          <p:spTgt spid="83"/>
                                        </p:tgtEl>
                                      </p:cBhvr>
                                    </p:animEffect>
                                  </p:childTnLst>
                                </p:cTn>
                              </p:par>
                              <p:par>
                                <p:cTn id="79" presetID="12" presetClass="entr" presetSubtype="8" fill="hold" grpId="0" nodeType="withEffect">
                                  <p:stCondLst>
                                    <p:cond delay="4500"/>
                                  </p:stCondLst>
                                  <p:childTnLst>
                                    <p:set>
                                      <p:cBhvr>
                                        <p:cTn id="80" dur="1" fill="hold">
                                          <p:stCondLst>
                                            <p:cond delay="0"/>
                                          </p:stCondLst>
                                        </p:cTn>
                                        <p:tgtEl>
                                          <p:spTgt spid="72"/>
                                        </p:tgtEl>
                                        <p:attrNameLst>
                                          <p:attrName>style.visibility</p:attrName>
                                        </p:attrNameLst>
                                      </p:cBhvr>
                                      <p:to>
                                        <p:strVal val="visible"/>
                                      </p:to>
                                    </p:set>
                                    <p:anim calcmode="lin" valueType="num">
                                      <p:cBhvr additive="base">
                                        <p:cTn id="81" dur="500"/>
                                        <p:tgtEl>
                                          <p:spTgt spid="72"/>
                                        </p:tgtEl>
                                        <p:attrNameLst>
                                          <p:attrName>ppt_x</p:attrName>
                                        </p:attrNameLst>
                                      </p:cBhvr>
                                      <p:tavLst>
                                        <p:tav tm="0">
                                          <p:val>
                                            <p:strVal val="#ppt_x-#ppt_w*1.125000"/>
                                          </p:val>
                                        </p:tav>
                                        <p:tav tm="100000">
                                          <p:val>
                                            <p:strVal val="#ppt_x"/>
                                          </p:val>
                                        </p:tav>
                                      </p:tavLst>
                                    </p:anim>
                                    <p:animEffect transition="in" filter="wipe(right)">
                                      <p:cBhvr>
                                        <p:cTn id="82" dur="500"/>
                                        <p:tgtEl>
                                          <p:spTgt spid="72"/>
                                        </p:tgtEl>
                                      </p:cBhvr>
                                    </p:animEffect>
                                  </p:childTnLst>
                                </p:cTn>
                              </p:par>
                              <p:par>
                                <p:cTn id="83" presetID="12" presetClass="entr" presetSubtype="4" fill="hold" nodeType="withEffect">
                                  <p:stCondLst>
                                    <p:cond delay="500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p:tgtEl>
                                          <p:spTgt spid="7"/>
                                        </p:tgtEl>
                                        <p:attrNameLst>
                                          <p:attrName>ppt_y</p:attrName>
                                        </p:attrNameLst>
                                      </p:cBhvr>
                                      <p:tavLst>
                                        <p:tav tm="0">
                                          <p:val>
                                            <p:strVal val="#ppt_y+#ppt_h*1.125000"/>
                                          </p:val>
                                        </p:tav>
                                        <p:tav tm="100000">
                                          <p:val>
                                            <p:strVal val="#ppt_y"/>
                                          </p:val>
                                        </p:tav>
                                      </p:tavLst>
                                    </p:anim>
                                    <p:animEffect transition="in" filter="wipe(up)">
                                      <p:cBhvr>
                                        <p:cTn id="86" dur="500"/>
                                        <p:tgtEl>
                                          <p:spTgt spid="7"/>
                                        </p:tgtEl>
                                      </p:cBhvr>
                                    </p:animEffect>
                                  </p:childTnLst>
                                </p:cTn>
                              </p:par>
                              <p:par>
                                <p:cTn id="87" presetID="12" presetClass="entr" presetSubtype="4" fill="hold" grpId="0" nodeType="withEffect">
                                  <p:stCondLst>
                                    <p:cond delay="5000"/>
                                  </p:stCondLst>
                                  <p:childTnLst>
                                    <p:set>
                                      <p:cBhvr>
                                        <p:cTn id="88" dur="1" fill="hold">
                                          <p:stCondLst>
                                            <p:cond delay="0"/>
                                          </p:stCondLst>
                                        </p:cTn>
                                        <p:tgtEl>
                                          <p:spTgt spid="84"/>
                                        </p:tgtEl>
                                        <p:attrNameLst>
                                          <p:attrName>style.visibility</p:attrName>
                                        </p:attrNameLst>
                                      </p:cBhvr>
                                      <p:to>
                                        <p:strVal val="visible"/>
                                      </p:to>
                                    </p:set>
                                    <p:anim calcmode="lin" valueType="num">
                                      <p:cBhvr additive="base">
                                        <p:cTn id="89" dur="500"/>
                                        <p:tgtEl>
                                          <p:spTgt spid="84"/>
                                        </p:tgtEl>
                                        <p:attrNameLst>
                                          <p:attrName>ppt_y</p:attrName>
                                        </p:attrNameLst>
                                      </p:cBhvr>
                                      <p:tavLst>
                                        <p:tav tm="0">
                                          <p:val>
                                            <p:strVal val="#ppt_y+#ppt_h*1.125000"/>
                                          </p:val>
                                        </p:tav>
                                        <p:tav tm="100000">
                                          <p:val>
                                            <p:strVal val="#ppt_y"/>
                                          </p:val>
                                        </p:tav>
                                      </p:tavLst>
                                    </p:anim>
                                    <p:animEffect transition="in" filter="wipe(up)">
                                      <p:cBhvr>
                                        <p:cTn id="90" dur="500"/>
                                        <p:tgtEl>
                                          <p:spTgt spid="84"/>
                                        </p:tgtEl>
                                      </p:cBhvr>
                                    </p:animEffect>
                                  </p:childTnLst>
                                </p:cTn>
                              </p:par>
                              <p:par>
                                <p:cTn id="91" presetID="22" presetClass="entr" presetSubtype="1" fill="hold" nodeType="withEffect">
                                  <p:stCondLst>
                                    <p:cond delay="5500"/>
                                  </p:stCondLst>
                                  <p:childTnLst>
                                    <p:set>
                                      <p:cBhvr>
                                        <p:cTn id="92" dur="1" fill="hold">
                                          <p:stCondLst>
                                            <p:cond delay="0"/>
                                          </p:stCondLst>
                                        </p:cTn>
                                        <p:tgtEl>
                                          <p:spTgt spid="95"/>
                                        </p:tgtEl>
                                        <p:attrNameLst>
                                          <p:attrName>style.visibility</p:attrName>
                                        </p:attrNameLst>
                                      </p:cBhvr>
                                      <p:to>
                                        <p:strVal val="visible"/>
                                      </p:to>
                                    </p:set>
                                    <p:animEffect transition="in" filter="wipe(up)">
                                      <p:cBhvr>
                                        <p:cTn id="93" dur="500"/>
                                        <p:tgtEl>
                                          <p:spTgt spid="95"/>
                                        </p:tgtEl>
                                      </p:cBhvr>
                                    </p:animEffect>
                                  </p:childTnLst>
                                </p:cTn>
                              </p:par>
                              <p:par>
                                <p:cTn id="94" presetID="22" presetClass="entr" presetSubtype="1" fill="hold" nodeType="withEffect">
                                  <p:stCondLst>
                                    <p:cond delay="6000"/>
                                  </p:stCondLst>
                                  <p:childTnLst>
                                    <p:set>
                                      <p:cBhvr>
                                        <p:cTn id="95" dur="1" fill="hold">
                                          <p:stCondLst>
                                            <p:cond delay="0"/>
                                          </p:stCondLst>
                                        </p:cTn>
                                        <p:tgtEl>
                                          <p:spTgt spid="2"/>
                                        </p:tgtEl>
                                        <p:attrNameLst>
                                          <p:attrName>style.visibility</p:attrName>
                                        </p:attrNameLst>
                                      </p:cBhvr>
                                      <p:to>
                                        <p:strVal val="visible"/>
                                      </p:to>
                                    </p:set>
                                    <p:animEffect transition="in" filter="wipe(up)">
                                      <p:cBhvr>
                                        <p:cTn id="96" dur="500"/>
                                        <p:tgtEl>
                                          <p:spTgt spid="2"/>
                                        </p:tgtEl>
                                      </p:cBhvr>
                                    </p:animEffect>
                                  </p:childTnLst>
                                </p:cTn>
                              </p:par>
                              <p:par>
                                <p:cTn id="97" presetID="12" presetClass="entr" presetSubtype="4" fill="hold" grpId="0" nodeType="withEffect">
                                  <p:stCondLst>
                                    <p:cond delay="6000"/>
                                  </p:stCondLst>
                                  <p:childTnLst>
                                    <p:set>
                                      <p:cBhvr>
                                        <p:cTn id="98" dur="1" fill="hold">
                                          <p:stCondLst>
                                            <p:cond delay="0"/>
                                          </p:stCondLst>
                                        </p:cTn>
                                        <p:tgtEl>
                                          <p:spTgt spid="93"/>
                                        </p:tgtEl>
                                        <p:attrNameLst>
                                          <p:attrName>style.visibility</p:attrName>
                                        </p:attrNameLst>
                                      </p:cBhvr>
                                      <p:to>
                                        <p:strVal val="visible"/>
                                      </p:to>
                                    </p:set>
                                    <p:anim calcmode="lin" valueType="num">
                                      <p:cBhvr additive="base">
                                        <p:cTn id="99" dur="500"/>
                                        <p:tgtEl>
                                          <p:spTgt spid="93"/>
                                        </p:tgtEl>
                                        <p:attrNameLst>
                                          <p:attrName>ppt_y</p:attrName>
                                        </p:attrNameLst>
                                      </p:cBhvr>
                                      <p:tavLst>
                                        <p:tav tm="0">
                                          <p:val>
                                            <p:strVal val="#ppt_y+#ppt_h*1.125000"/>
                                          </p:val>
                                        </p:tav>
                                        <p:tav tm="100000">
                                          <p:val>
                                            <p:strVal val="#ppt_y"/>
                                          </p:val>
                                        </p:tav>
                                      </p:tavLst>
                                    </p:anim>
                                    <p:animEffect transition="in" filter="wipe(up)">
                                      <p:cBhvr>
                                        <p:cTn id="100" dur="500"/>
                                        <p:tgtEl>
                                          <p:spTgt spid="93"/>
                                        </p:tgtEl>
                                      </p:cBhvr>
                                    </p:animEffect>
                                  </p:childTnLst>
                                </p:cTn>
                              </p:par>
                              <p:par>
                                <p:cTn id="101" presetID="12" presetClass="entr" presetSubtype="4" fill="hold" grpId="0" nodeType="withEffect">
                                  <p:stCondLst>
                                    <p:cond delay="6000"/>
                                  </p:stCondLst>
                                  <p:childTnLst>
                                    <p:set>
                                      <p:cBhvr>
                                        <p:cTn id="102" dur="1" fill="hold">
                                          <p:stCondLst>
                                            <p:cond delay="0"/>
                                          </p:stCondLst>
                                        </p:cTn>
                                        <p:tgtEl>
                                          <p:spTgt spid="102"/>
                                        </p:tgtEl>
                                        <p:attrNameLst>
                                          <p:attrName>style.visibility</p:attrName>
                                        </p:attrNameLst>
                                      </p:cBhvr>
                                      <p:to>
                                        <p:strVal val="visible"/>
                                      </p:to>
                                    </p:set>
                                    <p:anim calcmode="lin" valueType="num">
                                      <p:cBhvr additive="base">
                                        <p:cTn id="103" dur="500"/>
                                        <p:tgtEl>
                                          <p:spTgt spid="102"/>
                                        </p:tgtEl>
                                        <p:attrNameLst>
                                          <p:attrName>ppt_y</p:attrName>
                                        </p:attrNameLst>
                                      </p:cBhvr>
                                      <p:tavLst>
                                        <p:tav tm="0">
                                          <p:val>
                                            <p:strVal val="#ppt_y+#ppt_h*1.125000"/>
                                          </p:val>
                                        </p:tav>
                                        <p:tav tm="100000">
                                          <p:val>
                                            <p:strVal val="#ppt_y"/>
                                          </p:val>
                                        </p:tav>
                                      </p:tavLst>
                                    </p:anim>
                                    <p:animEffect transition="in" filter="wipe(up)">
                                      <p:cBhvr>
                                        <p:cTn id="104" dur="500"/>
                                        <p:tgtEl>
                                          <p:spTgt spid="102"/>
                                        </p:tgtEl>
                                      </p:cBhvr>
                                    </p:animEffect>
                                  </p:childTnLst>
                                </p:cTn>
                              </p:par>
                              <p:par>
                                <p:cTn id="105" presetID="10" presetClass="entr" presetSubtype="0" fill="hold" grpId="0" nodeType="withEffect">
                                  <p:stCondLst>
                                    <p:cond delay="6000"/>
                                  </p:stCondLst>
                                  <p:childTnLst>
                                    <p:set>
                                      <p:cBhvr>
                                        <p:cTn id="106" dur="1" fill="hold">
                                          <p:stCondLst>
                                            <p:cond delay="0"/>
                                          </p:stCondLst>
                                        </p:cTn>
                                        <p:tgtEl>
                                          <p:spTgt spid="106"/>
                                        </p:tgtEl>
                                        <p:attrNameLst>
                                          <p:attrName>style.visibility</p:attrName>
                                        </p:attrNameLst>
                                      </p:cBhvr>
                                      <p:to>
                                        <p:strVal val="visible"/>
                                      </p:to>
                                    </p:set>
                                    <p:animEffect transition="in" filter="fade">
                                      <p:cBhvr>
                                        <p:cTn id="10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2" grpId="0" animBg="1"/>
      <p:bldP spid="75" grpId="0" animBg="1"/>
      <p:bldP spid="76" grpId="0" animBg="1"/>
      <p:bldP spid="80" grpId="0"/>
      <p:bldP spid="81" grpId="0"/>
      <p:bldP spid="82" grpId="0"/>
      <p:bldP spid="83" grpId="0"/>
      <p:bldP spid="84" grpId="0"/>
      <p:bldP spid="85" grpId="0"/>
      <p:bldP spid="86" grpId="0"/>
      <p:bldP spid="93" grpId="0"/>
      <p:bldP spid="102" grpId="0"/>
      <p:bldP spid="106" grpId="0"/>
      <p:bldP spid="202" grpId="0" animBg="1"/>
      <p:bldP spid="203" grpId="0" animBg="1"/>
      <p:bldP spid="20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81DD7-E410-1724-B7C9-15A45F7D3F2B}"/>
              </a:ext>
            </a:extLst>
          </p:cNvPr>
          <p:cNvSpPr>
            <a:spLocks noGrp="1"/>
          </p:cNvSpPr>
          <p:nvPr>
            <p:ph type="title"/>
          </p:nvPr>
        </p:nvSpPr>
        <p:spPr>
          <a:xfrm>
            <a:off x="1295399" y="3320952"/>
            <a:ext cx="10049059" cy="838200"/>
          </a:xfrm>
        </p:spPr>
        <p:txBody>
          <a:bodyPr/>
          <a:lstStyle/>
          <a:p>
            <a:r>
              <a:rPr lang="en-US" dirty="0"/>
              <a:t>Your roles and our roles</a:t>
            </a:r>
            <a:endParaRPr lang="en-NL" dirty="0"/>
          </a:p>
        </p:txBody>
      </p:sp>
    </p:spTree>
    <p:extLst>
      <p:ext uri="{BB962C8B-B14F-4D97-AF65-F5344CB8AC3E}">
        <p14:creationId xmlns:p14="http://schemas.microsoft.com/office/powerpoint/2010/main" val="1881256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8B25C-40F3-28E0-1BB1-A9359C931A40}"/>
              </a:ext>
            </a:extLst>
          </p:cNvPr>
          <p:cNvSpPr>
            <a:spLocks noGrp="1"/>
          </p:cNvSpPr>
          <p:nvPr>
            <p:ph type="title"/>
          </p:nvPr>
        </p:nvSpPr>
        <p:spPr/>
        <p:txBody>
          <a:bodyPr/>
          <a:lstStyle/>
          <a:p>
            <a:r>
              <a:rPr lang="en-US" dirty="0"/>
              <a:t>Customer’s project activities</a:t>
            </a:r>
            <a:endParaRPr lang="en-NL" dirty="0"/>
          </a:p>
        </p:txBody>
      </p:sp>
      <p:sp>
        <p:nvSpPr>
          <p:cNvPr id="3" name="Content Placeholder 2">
            <a:extLst>
              <a:ext uri="{FF2B5EF4-FFF2-40B4-BE49-F238E27FC236}">
                <a16:creationId xmlns:a16="http://schemas.microsoft.com/office/drawing/2014/main" id="{6D466AC4-8C89-F5A7-8810-AAD445C74C59}"/>
              </a:ext>
            </a:extLst>
          </p:cNvPr>
          <p:cNvSpPr>
            <a:spLocks noGrp="1"/>
          </p:cNvSpPr>
          <p:nvPr>
            <p:ph sz="quarter" idx="10"/>
          </p:nvPr>
        </p:nvSpPr>
        <p:spPr/>
        <p:txBody>
          <a:bodyPr vert="horz" lIns="0" tIns="45720" rIns="0" bIns="45720" rtlCol="0" anchor="t">
            <a:noAutofit/>
          </a:bodyPr>
          <a:lstStyle/>
          <a:p>
            <a:r>
              <a:rPr lang="en-US" dirty="0"/>
              <a:t>Manage overall project and individual regional sub-projects. </a:t>
            </a:r>
          </a:p>
          <a:p>
            <a:r>
              <a:rPr lang="en-US" dirty="0"/>
              <a:t>Provide all required and agreed Customer resources for the project. </a:t>
            </a:r>
          </a:p>
          <a:p>
            <a:r>
              <a:rPr lang="en-US" dirty="0"/>
              <a:t>Define and document user stories and acceptance criteria based on of Pricefx project requirements. </a:t>
            </a:r>
          </a:p>
          <a:p>
            <a:r>
              <a:rPr lang="en-US" dirty="0"/>
              <a:t>Prepare, deliver and validate the data that is necessary for the solution before the start of development. </a:t>
            </a:r>
          </a:p>
          <a:p>
            <a:r>
              <a:rPr lang="en-US" dirty="0"/>
              <a:t>Manage all needed changes to non-Pricefx systems</a:t>
            </a:r>
          </a:p>
          <a:p>
            <a:r>
              <a:rPr lang="en-US" dirty="0"/>
              <a:t>Prepare all system and end-user documentation and plan and execute the change management program, incl. end user training. </a:t>
            </a:r>
          </a:p>
          <a:p>
            <a:r>
              <a:rPr lang="en-US" dirty="0"/>
              <a:t>Take a leading role in unit testing during the feature sprints and approving/accepting all user stories.   </a:t>
            </a:r>
          </a:p>
          <a:p>
            <a:r>
              <a:rPr lang="en-US" dirty="0"/>
              <a:t>Prepare end-to-end UAT test scripts and execute these during UAT.</a:t>
            </a:r>
          </a:p>
          <a:p>
            <a:endParaRPr lang="en-NL" dirty="0"/>
          </a:p>
        </p:txBody>
      </p:sp>
      <p:sp>
        <p:nvSpPr>
          <p:cNvPr id="4" name="Text Placeholder 3">
            <a:extLst>
              <a:ext uri="{FF2B5EF4-FFF2-40B4-BE49-F238E27FC236}">
                <a16:creationId xmlns:a16="http://schemas.microsoft.com/office/drawing/2014/main" id="{80BC49D4-2309-889C-8B75-932586FA482C}"/>
              </a:ext>
            </a:extLst>
          </p:cNvPr>
          <p:cNvSpPr>
            <a:spLocks noGrp="1"/>
          </p:cNvSpPr>
          <p:nvPr>
            <p:ph type="body" sz="quarter" idx="19"/>
          </p:nvPr>
        </p:nvSpPr>
        <p:spPr/>
        <p:txBody>
          <a:bodyPr/>
          <a:lstStyle/>
          <a:p>
            <a:r>
              <a:rPr lang="en-US" dirty="0"/>
              <a:t>During the project</a:t>
            </a:r>
            <a:endParaRPr lang="en-NL" dirty="0"/>
          </a:p>
        </p:txBody>
      </p:sp>
    </p:spTree>
    <p:extLst>
      <p:ext uri="{BB962C8B-B14F-4D97-AF65-F5344CB8AC3E}">
        <p14:creationId xmlns:p14="http://schemas.microsoft.com/office/powerpoint/2010/main" val="3032516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674E9858-A27A-4079-9AB0-A25F9C076EAF}"/>
              </a:ext>
            </a:extLst>
          </p:cNvPr>
          <p:cNvSpPr>
            <a:spLocks noGrp="1"/>
          </p:cNvSpPr>
          <p:nvPr>
            <p:ph type="body" sz="quarter" idx="4294967295"/>
          </p:nvPr>
        </p:nvSpPr>
        <p:spPr>
          <a:xfrm>
            <a:off x="536549" y="623876"/>
            <a:ext cx="11185525" cy="817563"/>
          </a:xfrm>
        </p:spPr>
        <p:txBody>
          <a:bodyPr/>
          <a:lstStyle/>
          <a:p>
            <a:pPr marL="0" indent="0">
              <a:buNone/>
            </a:pPr>
            <a:r>
              <a:rPr lang="en-US" sz="3200" b="1" dirty="0">
                <a:solidFill>
                  <a:srgbClr val="002060"/>
                </a:solidFill>
                <a:latin typeface="Neo Sans Std" panose="020B0504030504040204" pitchFamily="34" charset="0"/>
              </a:rPr>
              <a:t>Customer's Proposed / Expected Project Roles</a:t>
            </a:r>
          </a:p>
        </p:txBody>
      </p:sp>
      <p:sp>
        <p:nvSpPr>
          <p:cNvPr id="85" name="Slide Number Placeholder 454">
            <a:extLst>
              <a:ext uri="{FF2B5EF4-FFF2-40B4-BE49-F238E27FC236}">
                <a16:creationId xmlns:a16="http://schemas.microsoft.com/office/drawing/2014/main" id="{AB84B385-88C7-48EF-B0AA-381D7CC11ED1}"/>
              </a:ext>
            </a:extLst>
          </p:cNvPr>
          <p:cNvSpPr txBox="1">
            <a:spLocks/>
          </p:cNvSpPr>
          <p:nvPr/>
        </p:nvSpPr>
        <p:spPr>
          <a:xfrm>
            <a:off x="11689884" y="6355888"/>
            <a:ext cx="502117" cy="502112"/>
          </a:xfrm>
          <a:prstGeom prst="rect">
            <a:avLst/>
          </a:prstGeom>
        </p:spPr>
        <p:txBody>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70">
              <a:defRPr/>
            </a:pPr>
            <a:fld id="{54B8A882-8BCE-4B00-A944-66502DFFF835}" type="slidenum">
              <a:rPr lang="en-US" sz="1867" b="1">
                <a:solidFill>
                  <a:srgbClr val="FFFFFF"/>
                </a:solidFill>
                <a:latin typeface="Calibri" panose="020F0502020204030204"/>
              </a:rPr>
              <a:pPr algn="ctr" defTabSz="609570">
                <a:defRPr/>
              </a:pPr>
              <a:t>13</a:t>
            </a:fld>
            <a:endParaRPr lang="en-US" sz="1867" b="1">
              <a:solidFill>
                <a:srgbClr val="FFFFFF"/>
              </a:solidFill>
              <a:latin typeface="Calibri" panose="020F0502020204030204"/>
            </a:endParaRPr>
          </a:p>
        </p:txBody>
      </p:sp>
      <p:graphicFrame>
        <p:nvGraphicFramePr>
          <p:cNvPr id="51" name="object 4">
            <a:extLst>
              <a:ext uri="{FF2B5EF4-FFF2-40B4-BE49-F238E27FC236}">
                <a16:creationId xmlns:a16="http://schemas.microsoft.com/office/drawing/2014/main" id="{5942C12D-08FD-47C4-88F2-06AD3F016BF3}"/>
              </a:ext>
            </a:extLst>
          </p:cNvPr>
          <p:cNvGraphicFramePr>
            <a:graphicFrameLocks noGrp="1"/>
          </p:cNvGraphicFramePr>
          <p:nvPr>
            <p:extLst>
              <p:ext uri="{D42A27DB-BD31-4B8C-83A1-F6EECF244321}">
                <p14:modId xmlns:p14="http://schemas.microsoft.com/office/powerpoint/2010/main" val="2910053927"/>
              </p:ext>
            </p:extLst>
          </p:nvPr>
        </p:nvGraphicFramePr>
        <p:xfrm>
          <a:off x="536549" y="1356852"/>
          <a:ext cx="11252410" cy="5156613"/>
        </p:xfrm>
        <a:graphic>
          <a:graphicData uri="http://schemas.openxmlformats.org/drawingml/2006/table">
            <a:tbl>
              <a:tblPr firstRow="1" bandRow="1">
                <a:tableStyleId>{B301B821-A1FF-4177-AEE7-76D212191A09}</a:tableStyleId>
              </a:tblPr>
              <a:tblGrid>
                <a:gridCol w="1889256">
                  <a:extLst>
                    <a:ext uri="{9D8B030D-6E8A-4147-A177-3AD203B41FA5}">
                      <a16:colId xmlns:a16="http://schemas.microsoft.com/office/drawing/2014/main" val="20000"/>
                    </a:ext>
                  </a:extLst>
                </a:gridCol>
                <a:gridCol w="2584502">
                  <a:extLst>
                    <a:ext uri="{9D8B030D-6E8A-4147-A177-3AD203B41FA5}">
                      <a16:colId xmlns:a16="http://schemas.microsoft.com/office/drawing/2014/main" val="20001"/>
                    </a:ext>
                  </a:extLst>
                </a:gridCol>
                <a:gridCol w="4783597">
                  <a:extLst>
                    <a:ext uri="{9D8B030D-6E8A-4147-A177-3AD203B41FA5}">
                      <a16:colId xmlns:a16="http://schemas.microsoft.com/office/drawing/2014/main" val="20002"/>
                    </a:ext>
                  </a:extLst>
                </a:gridCol>
                <a:gridCol w="1995055">
                  <a:extLst>
                    <a:ext uri="{9D8B030D-6E8A-4147-A177-3AD203B41FA5}">
                      <a16:colId xmlns:a16="http://schemas.microsoft.com/office/drawing/2014/main" val="20003"/>
                    </a:ext>
                  </a:extLst>
                </a:gridCol>
              </a:tblGrid>
              <a:tr h="274079">
                <a:tc>
                  <a:txBody>
                    <a:bodyPr/>
                    <a:lstStyle/>
                    <a:p>
                      <a:pPr marL="81915">
                        <a:lnSpc>
                          <a:spcPct val="100000"/>
                        </a:lnSpc>
                        <a:spcBef>
                          <a:spcPts val="260"/>
                        </a:spcBef>
                      </a:pPr>
                      <a:r>
                        <a:rPr sz="1300"/>
                        <a:t>Scrum  </a:t>
                      </a:r>
                      <a:r>
                        <a:rPr sz="1300" spc="0"/>
                        <a:t>Project</a:t>
                      </a:r>
                      <a:r>
                        <a:rPr sz="1300" spc="-75"/>
                        <a:t> </a:t>
                      </a:r>
                      <a:r>
                        <a:rPr sz="1300" spc="0"/>
                        <a:t>Role</a:t>
                      </a:r>
                      <a:endParaRPr sz="1300">
                        <a:latin typeface="Neo Sans Pro" charset="0"/>
                        <a:ea typeface="Neo Sans Pro" charset="0"/>
                        <a:cs typeface="Neo Sans Pro" charset="0"/>
                      </a:endParaRPr>
                    </a:p>
                  </a:txBody>
                  <a:tcPr marL="0" marR="0" marT="43972" marB="0"/>
                </a:tc>
                <a:tc>
                  <a:txBody>
                    <a:bodyPr/>
                    <a:lstStyle/>
                    <a:p>
                      <a:pPr marL="83820">
                        <a:lnSpc>
                          <a:spcPct val="100000"/>
                        </a:lnSpc>
                        <a:spcBef>
                          <a:spcPts val="260"/>
                        </a:spcBef>
                      </a:pPr>
                      <a:r>
                        <a:rPr sz="1300" dirty="0"/>
                        <a:t>Functional</a:t>
                      </a:r>
                      <a:r>
                        <a:rPr sz="1300" spc="100" dirty="0"/>
                        <a:t> </a:t>
                      </a:r>
                      <a:r>
                        <a:rPr sz="1300" spc="0" dirty="0"/>
                        <a:t>Purpose</a:t>
                      </a:r>
                      <a:endParaRPr sz="1300" dirty="0">
                        <a:latin typeface="Neo Sans Pro" charset="0"/>
                        <a:ea typeface="Neo Sans Pro" charset="0"/>
                        <a:cs typeface="Neo Sans Pro" charset="0"/>
                      </a:endParaRPr>
                    </a:p>
                  </a:txBody>
                  <a:tcPr marL="0" marR="0" marT="43972" marB="0"/>
                </a:tc>
                <a:tc>
                  <a:txBody>
                    <a:bodyPr/>
                    <a:lstStyle/>
                    <a:p>
                      <a:pPr marL="85725">
                        <a:lnSpc>
                          <a:spcPct val="100000"/>
                        </a:lnSpc>
                        <a:spcBef>
                          <a:spcPts val="260"/>
                        </a:spcBef>
                      </a:pPr>
                      <a:r>
                        <a:rPr sz="1300" spc="0" dirty="0"/>
                        <a:t>Role</a:t>
                      </a:r>
                      <a:r>
                        <a:rPr sz="1300" spc="50" dirty="0"/>
                        <a:t> </a:t>
                      </a:r>
                      <a:r>
                        <a:rPr sz="1300" spc="0" dirty="0"/>
                        <a:t>Description</a:t>
                      </a:r>
                      <a:endParaRPr sz="1300" dirty="0">
                        <a:latin typeface="Neo Sans Pro" charset="0"/>
                        <a:ea typeface="Neo Sans Pro" charset="0"/>
                        <a:cs typeface="Neo Sans Pro" charset="0"/>
                      </a:endParaRPr>
                    </a:p>
                  </a:txBody>
                  <a:tcPr marL="0" marR="0" marT="43972" marB="0"/>
                </a:tc>
                <a:tc>
                  <a:txBody>
                    <a:bodyPr/>
                    <a:lstStyle/>
                    <a:p>
                      <a:pPr marL="88900">
                        <a:lnSpc>
                          <a:spcPct val="100000"/>
                        </a:lnSpc>
                        <a:spcBef>
                          <a:spcPts val="260"/>
                        </a:spcBef>
                      </a:pPr>
                      <a:r>
                        <a:rPr sz="1300" spc="0"/>
                        <a:t>Time</a:t>
                      </a:r>
                      <a:r>
                        <a:rPr sz="1300" spc="30"/>
                        <a:t> </a:t>
                      </a:r>
                      <a:r>
                        <a:rPr sz="1300" spc="5"/>
                        <a:t>Commitment</a:t>
                      </a:r>
                      <a:endParaRPr sz="1300">
                        <a:latin typeface="Neo Sans Pro" charset="0"/>
                        <a:ea typeface="Neo Sans Pro" charset="0"/>
                        <a:cs typeface="Neo Sans Pro" charset="0"/>
                      </a:endParaRPr>
                    </a:p>
                  </a:txBody>
                  <a:tcPr marL="0" marR="0" marT="43972" marB="0"/>
                </a:tc>
                <a:extLst>
                  <a:ext uri="{0D108BD9-81ED-4DB2-BD59-A6C34878D82A}">
                    <a16:rowId xmlns:a16="http://schemas.microsoft.com/office/drawing/2014/main" val="10000"/>
                  </a:ext>
                </a:extLst>
              </a:tr>
              <a:tr h="502669">
                <a:tc>
                  <a:txBody>
                    <a:bodyPr/>
                    <a:lstStyle/>
                    <a:p>
                      <a:pPr marL="81915">
                        <a:lnSpc>
                          <a:spcPct val="100000"/>
                        </a:lnSpc>
                        <a:spcBef>
                          <a:spcPts val="135"/>
                        </a:spcBef>
                      </a:pPr>
                      <a:r>
                        <a:rPr sz="1200" spc="0"/>
                        <a:t>Product</a:t>
                      </a:r>
                      <a:r>
                        <a:rPr sz="1200" spc="-140"/>
                        <a:t> </a:t>
                      </a:r>
                      <a:r>
                        <a:rPr sz="1200" spc="25"/>
                        <a:t>Owner</a:t>
                      </a:r>
                      <a:endParaRPr sz="1200">
                        <a:latin typeface="Neo Sans Pro"/>
                        <a:ea typeface="Neo Sans Pro" charset="0"/>
                        <a:cs typeface="Neo Sans Pro" charset="0"/>
                      </a:endParaRPr>
                    </a:p>
                  </a:txBody>
                  <a:tcPr marL="0" marR="0" marT="22832" marB="0" anchor="ctr"/>
                </a:tc>
                <a:tc>
                  <a:txBody>
                    <a:bodyPr/>
                    <a:lstStyle/>
                    <a:p>
                      <a:pPr marL="83820" marR="130175">
                        <a:lnSpc>
                          <a:spcPts val="1230"/>
                        </a:lnSpc>
                        <a:spcBef>
                          <a:spcPts val="200"/>
                        </a:spcBef>
                      </a:pPr>
                      <a:r>
                        <a:rPr sz="1200" spc="10"/>
                        <a:t>Business</a:t>
                      </a:r>
                      <a:r>
                        <a:rPr sz="1200" spc="-80"/>
                        <a:t> </a:t>
                      </a:r>
                      <a:r>
                        <a:rPr sz="1200" spc="5"/>
                        <a:t>owner</a:t>
                      </a:r>
                      <a:r>
                        <a:rPr sz="1200" spc="-105"/>
                        <a:t> </a:t>
                      </a:r>
                      <a:r>
                        <a:rPr sz="1200" spc="15"/>
                        <a:t>who</a:t>
                      </a:r>
                      <a:r>
                        <a:rPr sz="1200" spc="-80"/>
                        <a:t> </a:t>
                      </a:r>
                      <a:r>
                        <a:rPr sz="1200" spc="25"/>
                        <a:t>will</a:t>
                      </a:r>
                      <a:r>
                        <a:rPr sz="1200" spc="-125"/>
                        <a:t> </a:t>
                      </a:r>
                      <a:r>
                        <a:rPr sz="1200" spc="15"/>
                        <a:t>own</a:t>
                      </a:r>
                      <a:r>
                        <a:rPr sz="1200" spc="-80"/>
                        <a:t> </a:t>
                      </a:r>
                      <a:r>
                        <a:rPr sz="1200" spc="5"/>
                        <a:t>the</a:t>
                      </a:r>
                      <a:r>
                        <a:rPr lang="en-US" sz="1200" spc="5"/>
                        <a:t> </a:t>
                      </a:r>
                      <a:r>
                        <a:rPr sz="1200" spc="10"/>
                        <a:t>ultimate</a:t>
                      </a:r>
                      <a:r>
                        <a:rPr sz="1200" spc="-45"/>
                        <a:t> </a:t>
                      </a:r>
                      <a:r>
                        <a:rPr sz="1200" spc="0"/>
                        <a:t>success</a:t>
                      </a:r>
                      <a:r>
                        <a:rPr sz="1200" spc="-80"/>
                        <a:t> </a:t>
                      </a:r>
                      <a:r>
                        <a:rPr sz="1200" spc="15"/>
                        <a:t>for</a:t>
                      </a:r>
                      <a:r>
                        <a:rPr sz="1200" spc="-105"/>
                        <a:t> </a:t>
                      </a:r>
                      <a:r>
                        <a:rPr sz="1200" spc="5"/>
                        <a:t>the</a:t>
                      </a:r>
                      <a:r>
                        <a:rPr sz="1200" spc="-45"/>
                        <a:t> </a:t>
                      </a:r>
                      <a:r>
                        <a:rPr sz="1200" spc="5"/>
                        <a:t>solution</a:t>
                      </a:r>
                      <a:endParaRPr sz="1200">
                        <a:latin typeface="Neo Sans Pro"/>
                        <a:ea typeface="Neo Sans Pro" charset="0"/>
                        <a:cs typeface="Neo Sans Pro" charset="0"/>
                      </a:endParaRPr>
                    </a:p>
                  </a:txBody>
                  <a:tcPr marL="0" marR="0" marT="33825" marB="0" anchor="ctr"/>
                </a:tc>
                <a:tc>
                  <a:txBody>
                    <a:bodyPr/>
                    <a:lstStyle/>
                    <a:p>
                      <a:pPr marL="85725" marR="233045">
                        <a:lnSpc>
                          <a:spcPct val="100200"/>
                        </a:lnSpc>
                        <a:spcBef>
                          <a:spcPts val="130"/>
                        </a:spcBef>
                      </a:pPr>
                      <a:r>
                        <a:rPr sz="1200" spc="15" dirty="0"/>
                        <a:t>Sets</a:t>
                      </a:r>
                      <a:r>
                        <a:rPr sz="1200" spc="-75" dirty="0"/>
                        <a:t> </a:t>
                      </a:r>
                      <a:r>
                        <a:rPr sz="1200" spc="5" dirty="0"/>
                        <a:t>priorities,</a:t>
                      </a:r>
                      <a:r>
                        <a:rPr sz="1200" spc="-65" dirty="0"/>
                        <a:t> </a:t>
                      </a:r>
                      <a:r>
                        <a:rPr sz="1200" dirty="0"/>
                        <a:t>creates/manage</a:t>
                      </a:r>
                      <a:r>
                        <a:rPr sz="1200" spc="-35" dirty="0"/>
                        <a:t> </a:t>
                      </a:r>
                      <a:r>
                        <a:rPr sz="1200" spc="0" dirty="0"/>
                        <a:t>user</a:t>
                      </a:r>
                      <a:r>
                        <a:rPr sz="1200" spc="-105" dirty="0"/>
                        <a:t> </a:t>
                      </a:r>
                      <a:r>
                        <a:rPr sz="1200" spc="10" dirty="0"/>
                        <a:t>stories</a:t>
                      </a:r>
                      <a:r>
                        <a:rPr sz="1200" spc="-70" dirty="0"/>
                        <a:t> </a:t>
                      </a:r>
                      <a:r>
                        <a:rPr sz="1200" spc="5" dirty="0"/>
                        <a:t>and</a:t>
                      </a:r>
                      <a:r>
                        <a:rPr lang="en-US" sz="1200" spc="5" dirty="0"/>
                        <a:t> </a:t>
                      </a:r>
                      <a:r>
                        <a:rPr sz="1200" spc="5" dirty="0"/>
                        <a:t> </a:t>
                      </a:r>
                      <a:r>
                        <a:rPr sz="1200" spc="10" dirty="0"/>
                        <a:t>manages </a:t>
                      </a:r>
                      <a:r>
                        <a:rPr sz="1200" spc="5" dirty="0"/>
                        <a:t>backlog. Provides the </a:t>
                      </a:r>
                      <a:r>
                        <a:rPr sz="1200" dirty="0"/>
                        <a:t>functional</a:t>
                      </a:r>
                      <a:r>
                        <a:rPr lang="en-US" sz="1200" dirty="0"/>
                        <a:t> </a:t>
                      </a:r>
                      <a:r>
                        <a:rPr sz="1200" dirty="0"/>
                        <a:t> </a:t>
                      </a:r>
                      <a:r>
                        <a:rPr sz="1200" spc="10" dirty="0"/>
                        <a:t>leadership</a:t>
                      </a:r>
                      <a:r>
                        <a:rPr sz="1200" spc="-90" dirty="0"/>
                        <a:t> </a:t>
                      </a:r>
                      <a:r>
                        <a:rPr sz="1200" spc="0" dirty="0"/>
                        <a:t>during</a:t>
                      </a:r>
                      <a:r>
                        <a:rPr sz="1200" spc="-100" dirty="0"/>
                        <a:t> </a:t>
                      </a:r>
                      <a:r>
                        <a:rPr sz="1200" spc="5" dirty="0"/>
                        <a:t>the</a:t>
                      </a:r>
                      <a:r>
                        <a:rPr sz="1200" spc="-60" dirty="0"/>
                        <a:t> </a:t>
                      </a:r>
                      <a:r>
                        <a:rPr sz="1200" spc="0" dirty="0"/>
                        <a:t>implementation.</a:t>
                      </a:r>
                      <a:endParaRPr sz="1200" dirty="0">
                        <a:latin typeface="Neo Sans Pro"/>
                        <a:ea typeface="Neo Sans Pro" charset="0"/>
                        <a:cs typeface="Neo Sans Pro" charset="0"/>
                      </a:endParaRPr>
                    </a:p>
                  </a:txBody>
                  <a:tcPr marL="0" marR="0" marT="21987" marB="0" anchor="ctr"/>
                </a:tc>
                <a:tc>
                  <a:txBody>
                    <a:bodyPr/>
                    <a:lstStyle/>
                    <a:p>
                      <a:pPr marL="88900">
                        <a:lnSpc>
                          <a:spcPct val="100000"/>
                        </a:lnSpc>
                        <a:spcBef>
                          <a:spcPts val="135"/>
                        </a:spcBef>
                      </a:pPr>
                      <a:r>
                        <a:rPr sz="1200" spc="-10"/>
                        <a:t>25-50% </a:t>
                      </a:r>
                      <a:r>
                        <a:rPr sz="1200" spc="5"/>
                        <a:t>of </a:t>
                      </a:r>
                      <a:r>
                        <a:rPr sz="1200" spc="10"/>
                        <a:t>entire</a:t>
                      </a:r>
                      <a:r>
                        <a:rPr sz="1200"/>
                        <a:t> project</a:t>
                      </a:r>
                      <a:endParaRPr sz="1200">
                        <a:latin typeface="Neo Sans Pro"/>
                        <a:ea typeface="Neo Sans Pro" charset="0"/>
                        <a:cs typeface="Neo Sans Pro" charset="0"/>
                      </a:endParaRPr>
                    </a:p>
                  </a:txBody>
                  <a:tcPr marL="0" marR="0" marT="22832" marB="0" anchor="ctr"/>
                </a:tc>
                <a:extLst>
                  <a:ext uri="{0D108BD9-81ED-4DB2-BD59-A6C34878D82A}">
                    <a16:rowId xmlns:a16="http://schemas.microsoft.com/office/drawing/2014/main" val="10001"/>
                  </a:ext>
                </a:extLst>
              </a:tr>
              <a:tr h="1194216">
                <a:tc>
                  <a:txBody>
                    <a:bodyPr/>
                    <a:lstStyle/>
                    <a:p>
                      <a:pPr marL="81915">
                        <a:lnSpc>
                          <a:spcPct val="100000"/>
                        </a:lnSpc>
                        <a:spcBef>
                          <a:spcPts val="285"/>
                        </a:spcBef>
                      </a:pPr>
                      <a:r>
                        <a:rPr lang="en-US" sz="1200"/>
                        <a:t>IT Project Manager</a:t>
                      </a:r>
                      <a:endParaRPr sz="1200">
                        <a:latin typeface="Neo Sans Pro"/>
                        <a:ea typeface="Neo Sans Pro" charset="0"/>
                        <a:cs typeface="Neo Sans Pro" charset="0"/>
                      </a:endParaRPr>
                    </a:p>
                  </a:txBody>
                  <a:tcPr marL="0" marR="0" marT="48200" marB="0" anchor="ctr"/>
                </a:tc>
                <a:tc>
                  <a:txBody>
                    <a:bodyPr/>
                    <a:lstStyle/>
                    <a:p>
                      <a:pPr marL="83820">
                        <a:lnSpc>
                          <a:spcPct val="100000"/>
                        </a:lnSpc>
                        <a:spcBef>
                          <a:spcPts val="285"/>
                        </a:spcBef>
                      </a:pPr>
                      <a:r>
                        <a:rPr lang="en-US" sz="1200"/>
                        <a:t>Project Manager</a:t>
                      </a:r>
                      <a:endParaRPr sz="1200">
                        <a:latin typeface="Neo Sans Pro"/>
                        <a:ea typeface="Neo Sans Pro" charset="0"/>
                        <a:cs typeface="Neo Sans Pro" charset="0"/>
                      </a:endParaRPr>
                    </a:p>
                  </a:txBody>
                  <a:tcPr marL="0" marR="0" marT="48200" marB="0" anchor="ctr"/>
                </a:tc>
                <a:tc>
                  <a:txBody>
                    <a:bodyPr/>
                    <a:lstStyle/>
                    <a:p>
                      <a:pPr marL="85725" marR="170815">
                        <a:lnSpc>
                          <a:spcPct val="99300"/>
                        </a:lnSpc>
                        <a:spcBef>
                          <a:spcPts val="295"/>
                        </a:spcBef>
                      </a:pPr>
                      <a:r>
                        <a:rPr lang="en-US" sz="1200"/>
                        <a:t>Manages the overall project for the customer and the customer’s team and stakeholders.  S/he is experienced in ERP level IT projects and as part of their responsibilities, is responsible for resource management and scheduling, internal communications, escalations, removing  organizational impediments by working in tandem  with the </a:t>
                      </a:r>
                      <a:r>
                        <a:rPr lang="en-US" sz="1200" err="1"/>
                        <a:t>Pricefx</a:t>
                      </a:r>
                      <a:r>
                        <a:rPr lang="en-US" sz="1200"/>
                        <a:t> Project Manager</a:t>
                      </a:r>
                      <a:endParaRPr lang="en-US" sz="1200">
                        <a:latin typeface="Neo Sans Pro"/>
                        <a:ea typeface="Neo Sans Pro" charset="0"/>
                        <a:cs typeface="Neo Sans Pro" charset="0"/>
                      </a:endParaRPr>
                    </a:p>
                  </a:txBody>
                  <a:tcPr marL="0" marR="0" marT="49892" marB="0" anchor="ctr"/>
                </a:tc>
                <a:tc>
                  <a:txBody>
                    <a:bodyPr/>
                    <a:lstStyle/>
                    <a:p>
                      <a:pPr marL="88900">
                        <a:lnSpc>
                          <a:spcPct val="100000"/>
                        </a:lnSpc>
                        <a:spcBef>
                          <a:spcPts val="285"/>
                        </a:spcBef>
                      </a:pPr>
                      <a:r>
                        <a:rPr lang="en-US" sz="1200" dirty="0">
                          <a:latin typeface="Neo Sans Pro"/>
                          <a:ea typeface="Neo Sans Pro" charset="0"/>
                          <a:cs typeface="Neo Sans Pro" charset="0"/>
                        </a:rPr>
                        <a:t>25-50% of entire project</a:t>
                      </a:r>
                      <a:endParaRPr sz="1200" dirty="0">
                        <a:latin typeface="Neo Sans Pro"/>
                        <a:ea typeface="Neo Sans Pro" charset="0"/>
                        <a:cs typeface="Neo Sans Pro" charset="0"/>
                      </a:endParaRPr>
                    </a:p>
                  </a:txBody>
                  <a:tcPr marL="0" marR="0" marT="48200" marB="0" anchor="ctr"/>
                </a:tc>
                <a:extLst>
                  <a:ext uri="{0D108BD9-81ED-4DB2-BD59-A6C34878D82A}">
                    <a16:rowId xmlns:a16="http://schemas.microsoft.com/office/drawing/2014/main" val="2342702775"/>
                  </a:ext>
                </a:extLst>
              </a:tr>
              <a:tr h="563354">
                <a:tc>
                  <a:txBody>
                    <a:bodyPr/>
                    <a:lstStyle/>
                    <a:p>
                      <a:pPr marL="81915">
                        <a:lnSpc>
                          <a:spcPct val="100000"/>
                        </a:lnSpc>
                        <a:spcBef>
                          <a:spcPts val="285"/>
                        </a:spcBef>
                      </a:pPr>
                      <a:r>
                        <a:rPr lang="en-US" sz="1200" dirty="0">
                          <a:latin typeface="Neo Sans Pro"/>
                          <a:ea typeface="Neo Sans Pro" charset="0"/>
                          <a:cs typeface="Neo Sans Pro" charset="0"/>
                        </a:rPr>
                        <a:t>Change Manager</a:t>
                      </a:r>
                      <a:endParaRPr sz="1200" dirty="0">
                        <a:latin typeface="Neo Sans Pro"/>
                        <a:ea typeface="Neo Sans Pro" charset="0"/>
                        <a:cs typeface="Neo Sans Pro" charset="0"/>
                      </a:endParaRPr>
                    </a:p>
                  </a:txBody>
                  <a:tcPr marL="0" marR="0" marT="48200" marB="0" anchor="ctr"/>
                </a:tc>
                <a:tc>
                  <a:txBody>
                    <a:bodyPr/>
                    <a:lstStyle/>
                    <a:p>
                      <a:pPr marL="83820">
                        <a:lnSpc>
                          <a:spcPct val="100000"/>
                        </a:lnSpc>
                        <a:spcBef>
                          <a:spcPts val="285"/>
                        </a:spcBef>
                      </a:pPr>
                      <a:r>
                        <a:rPr lang="en-US" sz="1200" dirty="0">
                          <a:latin typeface="Neo Sans Pro"/>
                          <a:ea typeface="Neo Sans Pro" charset="0"/>
                          <a:cs typeface="Neo Sans Pro" charset="0"/>
                        </a:rPr>
                        <a:t>Change Manager</a:t>
                      </a:r>
                      <a:endParaRPr sz="1200" dirty="0">
                        <a:latin typeface="Neo Sans Pro"/>
                        <a:ea typeface="Neo Sans Pro" charset="0"/>
                        <a:cs typeface="Neo Sans Pro" charset="0"/>
                      </a:endParaRPr>
                    </a:p>
                  </a:txBody>
                  <a:tcPr marL="0" marR="0" marT="48200" marB="0" anchor="ctr"/>
                </a:tc>
                <a:tc>
                  <a:txBody>
                    <a:bodyPr/>
                    <a:lstStyle/>
                    <a:p>
                      <a:pPr marL="85725" marR="170815">
                        <a:lnSpc>
                          <a:spcPct val="99300"/>
                        </a:lnSpc>
                        <a:spcBef>
                          <a:spcPts val="295"/>
                        </a:spcBef>
                      </a:pPr>
                      <a:r>
                        <a:rPr lang="en-US" sz="1200" dirty="0">
                          <a:latin typeface="Neo Sans Pro"/>
                          <a:ea typeface="Neo Sans Pro" charset="0"/>
                          <a:cs typeface="Neo Sans Pro" charset="0"/>
                        </a:rPr>
                        <a:t>Leading the process and organizational changes within the organization and removing all change related impediments</a:t>
                      </a:r>
                    </a:p>
                  </a:txBody>
                  <a:tcPr marL="0" marR="0" marT="49892" marB="0" anchor="ctr"/>
                </a:tc>
                <a:tc>
                  <a:txBody>
                    <a:bodyPr/>
                    <a:lstStyle/>
                    <a:p>
                      <a:pPr marL="88900">
                        <a:lnSpc>
                          <a:spcPct val="100000"/>
                        </a:lnSpc>
                        <a:spcBef>
                          <a:spcPts val="285"/>
                        </a:spcBef>
                      </a:pPr>
                      <a:r>
                        <a:rPr lang="en-US" sz="1200" dirty="0">
                          <a:latin typeface="Neo Sans Pro"/>
                          <a:ea typeface="Neo Sans Pro" charset="0"/>
                          <a:cs typeface="Neo Sans Pro" charset="0"/>
                        </a:rPr>
                        <a:t>25-50% of entire project</a:t>
                      </a:r>
                      <a:endParaRPr sz="1200" dirty="0">
                        <a:latin typeface="Neo Sans Pro"/>
                        <a:ea typeface="Neo Sans Pro" charset="0"/>
                        <a:cs typeface="Neo Sans Pro" charset="0"/>
                      </a:endParaRPr>
                    </a:p>
                  </a:txBody>
                  <a:tcPr marL="0" marR="0" marT="48200" marB="0" anchor="ctr"/>
                </a:tc>
                <a:extLst>
                  <a:ext uri="{0D108BD9-81ED-4DB2-BD59-A6C34878D82A}">
                    <a16:rowId xmlns:a16="http://schemas.microsoft.com/office/drawing/2014/main" val="2912320424"/>
                  </a:ext>
                </a:extLst>
              </a:tr>
              <a:tr h="611256">
                <a:tc>
                  <a:txBody>
                    <a:bodyPr/>
                    <a:lstStyle/>
                    <a:p>
                      <a:pPr marL="81915">
                        <a:lnSpc>
                          <a:spcPct val="100000"/>
                        </a:lnSpc>
                        <a:spcBef>
                          <a:spcPts val="285"/>
                        </a:spcBef>
                      </a:pPr>
                      <a:r>
                        <a:rPr sz="1200" spc="10" dirty="0"/>
                        <a:t>Pricing</a:t>
                      </a:r>
                      <a:r>
                        <a:rPr sz="1200" spc="-120" dirty="0"/>
                        <a:t> </a:t>
                      </a:r>
                      <a:r>
                        <a:rPr sz="1200" spc="10" dirty="0"/>
                        <a:t>Team</a:t>
                      </a:r>
                      <a:r>
                        <a:rPr sz="1200" spc="-114" dirty="0"/>
                        <a:t> </a:t>
                      </a:r>
                      <a:r>
                        <a:rPr sz="1200" spc="10" dirty="0"/>
                        <a:t>Lead</a:t>
                      </a:r>
                      <a:r>
                        <a:rPr lang="en-US" sz="1200" spc="10" dirty="0"/>
                        <a:t>(s) / SME(s)</a:t>
                      </a:r>
                      <a:endParaRPr sz="1200" dirty="0">
                        <a:latin typeface="Neo Sans Pro"/>
                        <a:ea typeface="Neo Sans Pro" charset="0"/>
                        <a:cs typeface="Neo Sans Pro" charset="0"/>
                      </a:endParaRPr>
                    </a:p>
                  </a:txBody>
                  <a:tcPr marL="0" marR="0" marT="48200" marB="0" anchor="ctr"/>
                </a:tc>
                <a:tc>
                  <a:txBody>
                    <a:bodyPr/>
                    <a:lstStyle/>
                    <a:p>
                      <a:pPr marL="83820">
                        <a:lnSpc>
                          <a:spcPct val="100000"/>
                        </a:lnSpc>
                        <a:spcBef>
                          <a:spcPts val="285"/>
                        </a:spcBef>
                      </a:pPr>
                      <a:r>
                        <a:rPr sz="1200" spc="10"/>
                        <a:t>Subject</a:t>
                      </a:r>
                      <a:r>
                        <a:rPr sz="1200" spc="-120"/>
                        <a:t> </a:t>
                      </a:r>
                      <a:r>
                        <a:rPr sz="1200" spc="0"/>
                        <a:t>Matter</a:t>
                      </a:r>
                      <a:r>
                        <a:rPr sz="1200" spc="-135"/>
                        <a:t> </a:t>
                      </a:r>
                      <a:r>
                        <a:rPr sz="1200" spc="10"/>
                        <a:t>Expert</a:t>
                      </a:r>
                      <a:r>
                        <a:rPr lang="cs-CZ" sz="1200" spc="10"/>
                        <a:t> (SME)</a:t>
                      </a:r>
                      <a:endParaRPr sz="1200">
                        <a:latin typeface="Neo Sans Pro"/>
                        <a:ea typeface="Neo Sans Pro" charset="0"/>
                        <a:cs typeface="Neo Sans Pro" charset="0"/>
                      </a:endParaRPr>
                    </a:p>
                  </a:txBody>
                  <a:tcPr marL="0" marR="0" marT="48200" marB="0" anchor="ctr"/>
                </a:tc>
                <a:tc>
                  <a:txBody>
                    <a:bodyPr/>
                    <a:lstStyle/>
                    <a:p>
                      <a:pPr marL="85725" marR="170815">
                        <a:lnSpc>
                          <a:spcPct val="99300"/>
                        </a:lnSpc>
                        <a:spcBef>
                          <a:spcPts val="295"/>
                        </a:spcBef>
                      </a:pPr>
                      <a:r>
                        <a:rPr sz="1200" spc="10"/>
                        <a:t>Pricing</a:t>
                      </a:r>
                      <a:r>
                        <a:rPr sz="1200" spc="-90"/>
                        <a:t> </a:t>
                      </a:r>
                      <a:r>
                        <a:rPr sz="1200" spc="15"/>
                        <a:t>experts</a:t>
                      </a:r>
                      <a:r>
                        <a:rPr sz="1200" spc="-80"/>
                        <a:t> </a:t>
                      </a:r>
                      <a:r>
                        <a:rPr sz="1200" spc="15"/>
                        <a:t>who</a:t>
                      </a:r>
                      <a:r>
                        <a:rPr sz="1200" spc="-80"/>
                        <a:t> </a:t>
                      </a:r>
                      <a:r>
                        <a:rPr sz="1200"/>
                        <a:t>understand</a:t>
                      </a:r>
                      <a:r>
                        <a:rPr sz="1200" spc="-80"/>
                        <a:t> </a:t>
                      </a:r>
                      <a:r>
                        <a:rPr sz="1200" spc="5"/>
                        <a:t>the</a:t>
                      </a:r>
                      <a:r>
                        <a:rPr sz="1200" spc="-45"/>
                        <a:t> </a:t>
                      </a:r>
                      <a:r>
                        <a:rPr sz="1200" spc="10"/>
                        <a:t>as-is</a:t>
                      </a:r>
                      <a:r>
                        <a:rPr sz="1200" spc="-75"/>
                        <a:t> </a:t>
                      </a:r>
                      <a:r>
                        <a:rPr sz="1200"/>
                        <a:t>process, </a:t>
                      </a:r>
                      <a:r>
                        <a:rPr sz="1200" spc="5"/>
                        <a:t>helps </a:t>
                      </a:r>
                      <a:r>
                        <a:rPr sz="1200" spc="10"/>
                        <a:t>define </a:t>
                      </a:r>
                      <a:r>
                        <a:rPr sz="1200" spc="0"/>
                        <a:t>future-state</a:t>
                      </a:r>
                      <a:r>
                        <a:rPr sz="1200" spc="-45"/>
                        <a:t> </a:t>
                      </a:r>
                      <a:r>
                        <a:rPr sz="1200" spc="5"/>
                        <a:t>process</a:t>
                      </a:r>
                      <a:r>
                        <a:rPr sz="1200" spc="-80"/>
                        <a:t> </a:t>
                      </a:r>
                      <a:r>
                        <a:rPr sz="1200" spc="25"/>
                        <a:t>flows</a:t>
                      </a:r>
                      <a:r>
                        <a:rPr sz="1200" spc="-80"/>
                        <a:t> </a:t>
                      </a:r>
                      <a:r>
                        <a:rPr sz="1200" spc="5"/>
                        <a:t>and</a:t>
                      </a:r>
                      <a:r>
                        <a:rPr sz="1200" spc="-80"/>
                        <a:t> </a:t>
                      </a:r>
                      <a:r>
                        <a:rPr sz="1200" spc="25"/>
                        <a:t>is</a:t>
                      </a:r>
                      <a:r>
                        <a:rPr sz="1200" spc="-80"/>
                        <a:t> </a:t>
                      </a:r>
                      <a:r>
                        <a:rPr sz="1200" spc="15"/>
                        <a:t>deeply</a:t>
                      </a:r>
                      <a:r>
                        <a:rPr lang="en-US" sz="1200" spc="15"/>
                        <a:t> </a:t>
                      </a:r>
                      <a:r>
                        <a:rPr sz="1200" spc="15"/>
                        <a:t>involved</a:t>
                      </a:r>
                      <a:r>
                        <a:rPr sz="1200" spc="-75"/>
                        <a:t> </a:t>
                      </a:r>
                      <a:r>
                        <a:rPr sz="1200" spc="25"/>
                        <a:t>in</a:t>
                      </a:r>
                      <a:r>
                        <a:rPr sz="1200" spc="-80"/>
                        <a:t> </a:t>
                      </a:r>
                      <a:r>
                        <a:rPr sz="1200" spc="5"/>
                        <a:t>the</a:t>
                      </a:r>
                      <a:r>
                        <a:rPr lang="en-US" sz="1200" spc="5"/>
                        <a:t> </a:t>
                      </a:r>
                      <a:r>
                        <a:rPr sz="1200" spc="10"/>
                        <a:t>requirements</a:t>
                      </a:r>
                      <a:r>
                        <a:rPr sz="1200" spc="-125"/>
                        <a:t> </a:t>
                      </a:r>
                      <a:r>
                        <a:rPr sz="1200"/>
                        <a:t>stage.</a:t>
                      </a:r>
                      <a:endParaRPr sz="1200">
                        <a:latin typeface="Neo Sans Pro"/>
                        <a:ea typeface="Neo Sans Pro" charset="0"/>
                        <a:cs typeface="Neo Sans Pro" charset="0"/>
                      </a:endParaRPr>
                    </a:p>
                  </a:txBody>
                  <a:tcPr marL="0" marR="0" marT="49892" marB="0" anchor="ctr"/>
                </a:tc>
                <a:tc>
                  <a:txBody>
                    <a:bodyPr/>
                    <a:lstStyle/>
                    <a:p>
                      <a:pPr marL="88900">
                        <a:lnSpc>
                          <a:spcPct val="100000"/>
                        </a:lnSpc>
                        <a:spcBef>
                          <a:spcPts val="285"/>
                        </a:spcBef>
                      </a:pPr>
                      <a:r>
                        <a:rPr sz="1200" spc="-10"/>
                        <a:t>25-50% </a:t>
                      </a:r>
                      <a:r>
                        <a:rPr sz="1200" spc="5"/>
                        <a:t>of </a:t>
                      </a:r>
                      <a:r>
                        <a:rPr sz="1200" spc="10"/>
                        <a:t>entire</a:t>
                      </a:r>
                      <a:r>
                        <a:rPr sz="1200"/>
                        <a:t> project</a:t>
                      </a:r>
                      <a:endParaRPr sz="1200">
                        <a:latin typeface="Neo Sans Pro"/>
                        <a:ea typeface="Neo Sans Pro" charset="0"/>
                        <a:cs typeface="Neo Sans Pro" charset="0"/>
                      </a:endParaRPr>
                    </a:p>
                  </a:txBody>
                  <a:tcPr marL="0" marR="0" marT="48200" marB="0" anchor="ctr"/>
                </a:tc>
                <a:extLst>
                  <a:ext uri="{0D108BD9-81ED-4DB2-BD59-A6C34878D82A}">
                    <a16:rowId xmlns:a16="http://schemas.microsoft.com/office/drawing/2014/main" val="10002"/>
                  </a:ext>
                </a:extLst>
              </a:tr>
              <a:tr h="733265">
                <a:tc>
                  <a:txBody>
                    <a:bodyPr/>
                    <a:lstStyle/>
                    <a:p>
                      <a:pPr marL="81915" lvl="0">
                        <a:lnSpc>
                          <a:spcPct val="100000"/>
                        </a:lnSpc>
                        <a:spcBef>
                          <a:spcPts val="285"/>
                        </a:spcBef>
                        <a:buNone/>
                      </a:pPr>
                      <a:r>
                        <a:rPr lang="en-US" sz="1200" spc="10"/>
                        <a:t>Testing Lead</a:t>
                      </a:r>
                      <a:endParaRPr sz="1200" spc="10"/>
                    </a:p>
                  </a:txBody>
                  <a:tcPr marL="0" marR="0" marT="48200" marB="0" anchor="ctr"/>
                </a:tc>
                <a:tc>
                  <a:txBody>
                    <a:bodyPr/>
                    <a:lstStyle/>
                    <a:p>
                      <a:pPr marL="83820" lvl="0">
                        <a:lnSpc>
                          <a:spcPct val="100000"/>
                        </a:lnSpc>
                        <a:spcBef>
                          <a:spcPts val="285"/>
                        </a:spcBef>
                        <a:buNone/>
                      </a:pPr>
                      <a:r>
                        <a:rPr lang="en-US" sz="1200" spc="10"/>
                        <a:t>Functional &amp; data Tester</a:t>
                      </a:r>
                      <a:endParaRPr sz="1200" spc="10"/>
                    </a:p>
                  </a:txBody>
                  <a:tcPr marL="0" marR="0" marT="48200" marB="0" anchor="ctr"/>
                </a:tc>
                <a:tc>
                  <a:txBody>
                    <a:bodyPr/>
                    <a:lstStyle/>
                    <a:p>
                      <a:pPr marL="85725" lvl="0">
                        <a:lnSpc>
                          <a:spcPct val="99300"/>
                        </a:lnSpc>
                        <a:spcBef>
                          <a:spcPts val="295"/>
                        </a:spcBef>
                        <a:buNone/>
                      </a:pPr>
                      <a:r>
                        <a:rPr lang="en-US" sz="1200"/>
                        <a:t>Provides acceptance criteria for each user story so that business requirements are met.  Tests each user story and corresponding data to ensure  the application works as expected.  Leads UAT</a:t>
                      </a:r>
                      <a:endParaRPr sz="1200"/>
                    </a:p>
                  </a:txBody>
                  <a:tcPr marL="0" marR="0" marT="49892" marB="0" anchor="ctr"/>
                </a:tc>
                <a:tc>
                  <a:txBody>
                    <a:bodyPr/>
                    <a:lstStyle/>
                    <a:p>
                      <a:pPr marL="88900" lvl="0">
                        <a:lnSpc>
                          <a:spcPct val="100000"/>
                        </a:lnSpc>
                        <a:spcBef>
                          <a:spcPts val="285"/>
                        </a:spcBef>
                        <a:buNone/>
                      </a:pPr>
                      <a:r>
                        <a:rPr lang="en-US" sz="1200"/>
                        <a:t>25-50% of entire project</a:t>
                      </a:r>
                      <a:endParaRPr sz="1200"/>
                    </a:p>
                  </a:txBody>
                  <a:tcPr marL="0" marR="0" marT="48200" marB="0" anchor="ctr"/>
                </a:tc>
                <a:extLst>
                  <a:ext uri="{0D108BD9-81ED-4DB2-BD59-A6C34878D82A}">
                    <a16:rowId xmlns:a16="http://schemas.microsoft.com/office/drawing/2014/main" val="3088957116"/>
                  </a:ext>
                </a:extLst>
              </a:tr>
              <a:tr h="643305">
                <a:tc>
                  <a:txBody>
                    <a:bodyPr/>
                    <a:lstStyle/>
                    <a:p>
                      <a:pPr marL="81915">
                        <a:lnSpc>
                          <a:spcPct val="100000"/>
                        </a:lnSpc>
                        <a:spcBef>
                          <a:spcPts val="305"/>
                        </a:spcBef>
                      </a:pPr>
                      <a:r>
                        <a:rPr sz="1200" spc="5" dirty="0"/>
                        <a:t>IT</a:t>
                      </a:r>
                      <a:r>
                        <a:rPr lang="en-US" sz="1200" spc="5" dirty="0"/>
                        <a:t>/Data </a:t>
                      </a:r>
                      <a:r>
                        <a:rPr sz="1200" spc="5" dirty="0"/>
                        <a:t>Lead</a:t>
                      </a:r>
                      <a:endParaRPr sz="1200" dirty="0">
                        <a:latin typeface="Neo Sans Pro"/>
                        <a:ea typeface="Neo Sans Pro" charset="0"/>
                        <a:cs typeface="Neo Sans Pro" charset="0"/>
                      </a:endParaRPr>
                    </a:p>
                  </a:txBody>
                  <a:tcPr marL="0" marR="0" marT="51583" marB="0" anchor="ctr"/>
                </a:tc>
                <a:tc>
                  <a:txBody>
                    <a:bodyPr/>
                    <a:lstStyle/>
                    <a:p>
                      <a:pPr marL="83820">
                        <a:lnSpc>
                          <a:spcPct val="100000"/>
                        </a:lnSpc>
                        <a:spcBef>
                          <a:spcPts val="305"/>
                        </a:spcBef>
                      </a:pPr>
                      <a:r>
                        <a:rPr sz="1200" spc="0"/>
                        <a:t>Data/Integration</a:t>
                      </a:r>
                      <a:r>
                        <a:rPr sz="1200" spc="-110"/>
                        <a:t> </a:t>
                      </a:r>
                      <a:r>
                        <a:rPr sz="1200" spc="10"/>
                        <a:t>Expert</a:t>
                      </a:r>
                      <a:endParaRPr sz="1200">
                        <a:latin typeface="Neo Sans Pro"/>
                        <a:ea typeface="Neo Sans Pro" charset="0"/>
                        <a:cs typeface="Neo Sans Pro" charset="0"/>
                      </a:endParaRPr>
                    </a:p>
                  </a:txBody>
                  <a:tcPr marL="0" marR="0" marT="51583" marB="0" anchor="ctr"/>
                </a:tc>
                <a:tc>
                  <a:txBody>
                    <a:bodyPr/>
                    <a:lstStyle/>
                    <a:p>
                      <a:pPr marL="85725" marR="154305">
                        <a:lnSpc>
                          <a:spcPct val="100200"/>
                        </a:lnSpc>
                        <a:spcBef>
                          <a:spcPts val="300"/>
                        </a:spcBef>
                      </a:pPr>
                      <a:r>
                        <a:rPr sz="1200" spc="5" dirty="0"/>
                        <a:t>Go-to IT </a:t>
                      </a:r>
                      <a:r>
                        <a:rPr sz="1200" spc="25" dirty="0"/>
                        <a:t>lead </a:t>
                      </a:r>
                      <a:r>
                        <a:rPr sz="1200" spc="15" dirty="0"/>
                        <a:t>who </a:t>
                      </a:r>
                      <a:r>
                        <a:rPr sz="1200" spc="25" dirty="0"/>
                        <a:t>is </a:t>
                      </a:r>
                      <a:r>
                        <a:rPr lang="en-US" sz="1200" spc="25" dirty="0"/>
                        <a:t>expert on </a:t>
                      </a:r>
                      <a:r>
                        <a:rPr sz="1200" spc="5" dirty="0"/>
                        <a:t>the IT landscape.</a:t>
                      </a:r>
                      <a:r>
                        <a:rPr sz="1200" spc="-65" dirty="0"/>
                        <a:t> </a:t>
                      </a:r>
                      <a:r>
                        <a:rPr lang="en-US" sz="1200" spc="-65" dirty="0"/>
                        <a:t>S/he w</a:t>
                      </a:r>
                      <a:r>
                        <a:rPr sz="1200" spc="15" dirty="0"/>
                        <a:t>ill</a:t>
                      </a:r>
                      <a:r>
                        <a:rPr sz="1200" spc="-35" dirty="0"/>
                        <a:t> </a:t>
                      </a:r>
                      <a:r>
                        <a:rPr sz="1200" spc="10" dirty="0"/>
                        <a:t>be</a:t>
                      </a:r>
                      <a:r>
                        <a:rPr sz="1200" spc="-35" dirty="0"/>
                        <a:t> </a:t>
                      </a:r>
                      <a:r>
                        <a:rPr sz="1200" dirty="0"/>
                        <a:t>responsible</a:t>
                      </a:r>
                      <a:r>
                        <a:rPr sz="1200" spc="-120" dirty="0"/>
                        <a:t> </a:t>
                      </a:r>
                      <a:r>
                        <a:rPr sz="1200" spc="15" dirty="0"/>
                        <a:t>for</a:t>
                      </a:r>
                      <a:r>
                        <a:rPr sz="1200" spc="-105" dirty="0"/>
                        <a:t> </a:t>
                      </a:r>
                      <a:r>
                        <a:rPr sz="1200" spc="5" dirty="0"/>
                        <a:t>integrating</a:t>
                      </a:r>
                      <a:r>
                        <a:rPr sz="1200" spc="-85" dirty="0"/>
                        <a:t> </a:t>
                      </a:r>
                      <a:r>
                        <a:rPr sz="1200" spc="5" dirty="0"/>
                        <a:t>the </a:t>
                      </a:r>
                      <a:r>
                        <a:rPr sz="1200" spc="15" dirty="0"/>
                        <a:t>system </a:t>
                      </a:r>
                      <a:r>
                        <a:rPr sz="1200" spc="5" dirty="0"/>
                        <a:t>and assists </a:t>
                      </a:r>
                      <a:r>
                        <a:rPr sz="1200" spc="15" dirty="0"/>
                        <a:t>with </a:t>
                      </a:r>
                      <a:r>
                        <a:rPr sz="1200" spc="5" dirty="0"/>
                        <a:t>defining and </a:t>
                      </a:r>
                      <a:r>
                        <a:rPr sz="1200" spc="0" dirty="0"/>
                        <a:t>developing</a:t>
                      </a:r>
                      <a:r>
                        <a:rPr lang="en-US" sz="1200" spc="0" dirty="0"/>
                        <a:t> </a:t>
                      </a:r>
                      <a:r>
                        <a:rPr sz="1200" spc="0" dirty="0"/>
                        <a:t> </a:t>
                      </a:r>
                      <a:r>
                        <a:rPr sz="1200" spc="5" dirty="0"/>
                        <a:t>the extracts </a:t>
                      </a:r>
                      <a:r>
                        <a:rPr sz="1200" spc="10" dirty="0"/>
                        <a:t>from </a:t>
                      </a:r>
                      <a:r>
                        <a:rPr sz="1200" spc="5" dirty="0"/>
                        <a:t>data </a:t>
                      </a:r>
                      <a:r>
                        <a:rPr sz="1200" spc="10" dirty="0"/>
                        <a:t>warehouse </a:t>
                      </a:r>
                      <a:r>
                        <a:rPr sz="1200" spc="5" dirty="0"/>
                        <a:t>and </a:t>
                      </a:r>
                      <a:r>
                        <a:rPr sz="1200" spc="15" dirty="0"/>
                        <a:t>other</a:t>
                      </a:r>
                      <a:r>
                        <a:rPr lang="en-US" sz="1200" spc="15" dirty="0"/>
                        <a:t> </a:t>
                      </a:r>
                      <a:r>
                        <a:rPr sz="1200" spc="15" dirty="0"/>
                        <a:t> </a:t>
                      </a:r>
                      <a:r>
                        <a:rPr sz="1200" spc="0" dirty="0"/>
                        <a:t>source</a:t>
                      </a:r>
                      <a:r>
                        <a:rPr sz="1200" spc="-80" dirty="0"/>
                        <a:t> </a:t>
                      </a:r>
                      <a:r>
                        <a:rPr sz="1200" spc="10" dirty="0"/>
                        <a:t>systems.</a:t>
                      </a:r>
                      <a:endParaRPr sz="1200" dirty="0">
                        <a:latin typeface="Neo Sans Pro"/>
                        <a:ea typeface="Neo Sans Pro" charset="0"/>
                        <a:cs typeface="Neo Sans Pro" charset="0"/>
                      </a:endParaRPr>
                    </a:p>
                  </a:txBody>
                  <a:tcPr marL="0" marR="0" marT="50737" marB="0" anchor="ctr"/>
                </a:tc>
                <a:tc>
                  <a:txBody>
                    <a:bodyPr/>
                    <a:lstStyle/>
                    <a:p>
                      <a:pPr marL="88900">
                        <a:lnSpc>
                          <a:spcPct val="100000"/>
                        </a:lnSpc>
                        <a:spcBef>
                          <a:spcPts val="305"/>
                        </a:spcBef>
                      </a:pPr>
                      <a:r>
                        <a:rPr lang="en-US" sz="1200" spc="-10"/>
                        <a:t>30-35</a:t>
                      </a:r>
                      <a:r>
                        <a:rPr sz="1200"/>
                        <a:t>% </a:t>
                      </a:r>
                      <a:r>
                        <a:rPr sz="1200" spc="5"/>
                        <a:t>of </a:t>
                      </a:r>
                      <a:r>
                        <a:rPr sz="1200" spc="10"/>
                        <a:t>entire</a:t>
                      </a:r>
                      <a:r>
                        <a:rPr sz="1200" spc="-60"/>
                        <a:t> </a:t>
                      </a:r>
                      <a:r>
                        <a:rPr sz="1200" spc="5"/>
                        <a:t>project</a:t>
                      </a:r>
                      <a:endParaRPr sz="1200">
                        <a:latin typeface="Neo Sans Pro"/>
                        <a:ea typeface="Neo Sans Pro" charset="0"/>
                        <a:cs typeface="Neo Sans Pro" charset="0"/>
                      </a:endParaRPr>
                    </a:p>
                  </a:txBody>
                  <a:tcPr marL="0" marR="0" marT="51583" marB="0" anchor="ctr"/>
                </a:tc>
                <a:extLst>
                  <a:ext uri="{0D108BD9-81ED-4DB2-BD59-A6C34878D82A}">
                    <a16:rowId xmlns:a16="http://schemas.microsoft.com/office/drawing/2014/main" val="10003"/>
                  </a:ext>
                </a:extLst>
              </a:tr>
              <a:tr h="634469">
                <a:tc>
                  <a:txBody>
                    <a:bodyPr/>
                    <a:lstStyle/>
                    <a:p>
                      <a:pPr marL="81915">
                        <a:lnSpc>
                          <a:spcPct val="100000"/>
                        </a:lnSpc>
                        <a:spcBef>
                          <a:spcPts val="325"/>
                        </a:spcBef>
                      </a:pPr>
                      <a:r>
                        <a:rPr sz="1200" spc="10"/>
                        <a:t>Executive</a:t>
                      </a:r>
                      <a:r>
                        <a:rPr sz="1200" spc="-90"/>
                        <a:t> </a:t>
                      </a:r>
                      <a:r>
                        <a:rPr sz="1200" spc="0"/>
                        <a:t>Sponsor</a:t>
                      </a:r>
                      <a:endParaRPr sz="1200">
                        <a:latin typeface="Neo Sans Pro"/>
                        <a:ea typeface="Neo Sans Pro" charset="0"/>
                        <a:cs typeface="Neo Sans Pro" charset="0"/>
                      </a:endParaRPr>
                    </a:p>
                  </a:txBody>
                  <a:tcPr marL="0" marR="0" marT="54965" marB="0" anchor="ctr"/>
                </a:tc>
                <a:tc>
                  <a:txBody>
                    <a:bodyPr/>
                    <a:lstStyle/>
                    <a:p>
                      <a:pPr marL="83820">
                        <a:lnSpc>
                          <a:spcPct val="100000"/>
                        </a:lnSpc>
                        <a:spcBef>
                          <a:spcPts val="325"/>
                        </a:spcBef>
                      </a:pPr>
                      <a:r>
                        <a:rPr sz="1200" spc="10"/>
                        <a:t>Project</a:t>
                      </a:r>
                      <a:r>
                        <a:rPr sz="1200" spc="-165"/>
                        <a:t> </a:t>
                      </a:r>
                      <a:r>
                        <a:rPr sz="1200" spc="10"/>
                        <a:t>Sponsor</a:t>
                      </a:r>
                      <a:endParaRPr sz="1200">
                        <a:latin typeface="Neo Sans Pro"/>
                        <a:ea typeface="Neo Sans Pro" charset="0"/>
                        <a:cs typeface="Neo Sans Pro" charset="0"/>
                      </a:endParaRPr>
                    </a:p>
                  </a:txBody>
                  <a:tcPr marL="0" marR="0" marT="54965" marB="0" anchor="ctr"/>
                </a:tc>
                <a:tc>
                  <a:txBody>
                    <a:bodyPr/>
                    <a:lstStyle/>
                    <a:p>
                      <a:pPr marL="85725" marR="63500">
                        <a:lnSpc>
                          <a:spcPct val="100299"/>
                        </a:lnSpc>
                        <a:spcBef>
                          <a:spcPts val="325"/>
                        </a:spcBef>
                      </a:pPr>
                      <a:r>
                        <a:rPr sz="1200" spc="25"/>
                        <a:t>Key</a:t>
                      </a:r>
                      <a:r>
                        <a:rPr sz="1200" spc="-65"/>
                        <a:t> </a:t>
                      </a:r>
                      <a:r>
                        <a:rPr sz="1200" spc="0"/>
                        <a:t>organizational</a:t>
                      </a:r>
                      <a:r>
                        <a:rPr sz="1200" spc="-35"/>
                        <a:t> </a:t>
                      </a:r>
                      <a:r>
                        <a:rPr sz="1200" spc="0"/>
                        <a:t>champion</a:t>
                      </a:r>
                      <a:r>
                        <a:rPr sz="1200" spc="-75"/>
                        <a:t> </a:t>
                      </a:r>
                      <a:r>
                        <a:rPr sz="1200" spc="5"/>
                        <a:t>and</a:t>
                      </a:r>
                      <a:r>
                        <a:rPr sz="1200" spc="-75"/>
                        <a:t> </a:t>
                      </a:r>
                      <a:r>
                        <a:rPr sz="1200"/>
                        <a:t>spokesperson</a:t>
                      </a:r>
                      <a:r>
                        <a:rPr sz="1200" spc="-75"/>
                        <a:t> </a:t>
                      </a:r>
                      <a:r>
                        <a:rPr sz="1200" spc="-5"/>
                        <a:t>for</a:t>
                      </a:r>
                      <a:r>
                        <a:rPr lang="en-US" sz="1200" spc="-5"/>
                        <a:t> </a:t>
                      </a:r>
                      <a:r>
                        <a:rPr sz="1200" spc="-5"/>
                        <a:t> </a:t>
                      </a:r>
                      <a:r>
                        <a:rPr sz="1200" spc="5"/>
                        <a:t>the project, </a:t>
                      </a:r>
                      <a:r>
                        <a:rPr sz="1200" spc="0"/>
                        <a:t>participates </a:t>
                      </a:r>
                      <a:r>
                        <a:rPr sz="1200" spc="25"/>
                        <a:t>in </a:t>
                      </a:r>
                      <a:r>
                        <a:rPr sz="1200" spc="5"/>
                        <a:t>Steering </a:t>
                      </a:r>
                      <a:r>
                        <a:rPr sz="1200" spc="0"/>
                        <a:t>Committee</a:t>
                      </a:r>
                      <a:r>
                        <a:rPr lang="en-US" sz="1200" spc="0"/>
                        <a:t> </a:t>
                      </a:r>
                      <a:r>
                        <a:rPr sz="1200" spc="0"/>
                        <a:t> </a:t>
                      </a:r>
                      <a:r>
                        <a:rPr sz="1200" spc="25"/>
                        <a:t>meetings</a:t>
                      </a:r>
                      <a:r>
                        <a:rPr sz="1200" spc="-75"/>
                        <a:t> </a:t>
                      </a:r>
                      <a:r>
                        <a:rPr sz="1200" spc="5"/>
                        <a:t>and</a:t>
                      </a:r>
                      <a:r>
                        <a:rPr sz="1200" spc="-75"/>
                        <a:t> </a:t>
                      </a:r>
                      <a:r>
                        <a:rPr sz="1200" spc="5"/>
                        <a:t>assists</a:t>
                      </a:r>
                      <a:r>
                        <a:rPr sz="1200" spc="-75"/>
                        <a:t> </a:t>
                      </a:r>
                      <a:r>
                        <a:rPr sz="1200" spc="0"/>
                        <a:t>with</a:t>
                      </a:r>
                      <a:r>
                        <a:rPr sz="1200" spc="-75"/>
                        <a:t> </a:t>
                      </a:r>
                      <a:r>
                        <a:rPr sz="1200"/>
                        <a:t>escalations.</a:t>
                      </a:r>
                      <a:endParaRPr sz="1200">
                        <a:latin typeface="Neo Sans Pro"/>
                        <a:ea typeface="Neo Sans Pro" charset="0"/>
                        <a:cs typeface="Neo Sans Pro" charset="0"/>
                      </a:endParaRPr>
                    </a:p>
                  </a:txBody>
                  <a:tcPr marL="0" marR="0" marT="54965" marB="0" anchor="ctr"/>
                </a:tc>
                <a:tc>
                  <a:txBody>
                    <a:bodyPr/>
                    <a:lstStyle/>
                    <a:p>
                      <a:pPr marL="88900" marR="357505">
                        <a:lnSpc>
                          <a:spcPts val="1230"/>
                        </a:lnSpc>
                        <a:spcBef>
                          <a:spcPts val="395"/>
                        </a:spcBef>
                      </a:pPr>
                      <a:r>
                        <a:rPr lang="en-US" sz="1200" spc="10" dirty="0"/>
                        <a:t>5% of entire project</a:t>
                      </a:r>
                      <a:endParaRPr sz="1200" dirty="0">
                        <a:latin typeface="Neo Sans Pro"/>
                        <a:ea typeface="Neo Sans Pro" charset="0"/>
                        <a:cs typeface="Neo Sans Pro" charset="0"/>
                      </a:endParaRPr>
                    </a:p>
                  </a:txBody>
                  <a:tcPr marL="0" marR="0" marT="66804"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280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674E9858-A27A-4079-9AB0-A25F9C076EAF}"/>
              </a:ext>
            </a:extLst>
          </p:cNvPr>
          <p:cNvSpPr>
            <a:spLocks noGrp="1"/>
          </p:cNvSpPr>
          <p:nvPr>
            <p:ph type="body" sz="quarter" idx="4294967295"/>
          </p:nvPr>
        </p:nvSpPr>
        <p:spPr>
          <a:xfrm>
            <a:off x="503237" y="619678"/>
            <a:ext cx="11185525" cy="719884"/>
          </a:xfrm>
        </p:spPr>
        <p:txBody>
          <a:bodyPr/>
          <a:lstStyle/>
          <a:p>
            <a:pPr marL="0" indent="0">
              <a:buNone/>
            </a:pPr>
            <a:r>
              <a:rPr lang="en-US" sz="3200" b="1">
                <a:solidFill>
                  <a:srgbClr val="002060"/>
                </a:solidFill>
                <a:latin typeface="Neo Sans Std" panose="020B0504030504040204" pitchFamily="34" charset="0"/>
              </a:rPr>
              <a:t>Customer's</a:t>
            </a:r>
            <a:r>
              <a:rPr lang="en-GB" sz="3200"/>
              <a:t> </a:t>
            </a:r>
            <a:r>
              <a:rPr lang="en-GB" sz="3200" b="1">
                <a:solidFill>
                  <a:srgbClr val="002060"/>
                </a:solidFill>
                <a:latin typeface="Neo Sans Std" panose="020B0504030504040204" pitchFamily="34" charset="0"/>
              </a:rPr>
              <a:t>Resources Allocation</a:t>
            </a:r>
            <a:endParaRPr lang="en-US" sz="3200" b="1">
              <a:solidFill>
                <a:srgbClr val="002060"/>
              </a:solidFill>
              <a:latin typeface="Neo Sans Std" panose="020B0504030504040204" pitchFamily="34" charset="0"/>
            </a:endParaRPr>
          </a:p>
        </p:txBody>
      </p:sp>
      <p:sp>
        <p:nvSpPr>
          <p:cNvPr id="85" name="Slide Number Placeholder 454">
            <a:extLst>
              <a:ext uri="{FF2B5EF4-FFF2-40B4-BE49-F238E27FC236}">
                <a16:creationId xmlns:a16="http://schemas.microsoft.com/office/drawing/2014/main" id="{AB84B385-88C7-48EF-B0AA-381D7CC11ED1}"/>
              </a:ext>
            </a:extLst>
          </p:cNvPr>
          <p:cNvSpPr txBox="1">
            <a:spLocks/>
          </p:cNvSpPr>
          <p:nvPr/>
        </p:nvSpPr>
        <p:spPr>
          <a:xfrm>
            <a:off x="11689884" y="6355888"/>
            <a:ext cx="502117" cy="502112"/>
          </a:xfrm>
          <a:prstGeom prst="rect">
            <a:avLst/>
          </a:prstGeom>
        </p:spPr>
        <p:txBody>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70">
              <a:defRPr/>
            </a:pPr>
            <a:fld id="{54B8A882-8BCE-4B00-A944-66502DFFF835}" type="slidenum">
              <a:rPr lang="en-US" sz="1867" b="1">
                <a:solidFill>
                  <a:srgbClr val="FFFFFF"/>
                </a:solidFill>
                <a:latin typeface="Calibri" panose="020F0502020204030204"/>
              </a:rPr>
              <a:pPr algn="ctr" defTabSz="609570">
                <a:defRPr/>
              </a:pPr>
              <a:t>14</a:t>
            </a:fld>
            <a:endParaRPr lang="en-US" sz="1867" b="1">
              <a:solidFill>
                <a:srgbClr val="FFFFFF"/>
              </a:solidFill>
              <a:latin typeface="Calibri" panose="020F0502020204030204"/>
            </a:endParaRPr>
          </a:p>
        </p:txBody>
      </p:sp>
      <p:sp>
        <p:nvSpPr>
          <p:cNvPr id="9" name="Text Placeholder 6">
            <a:extLst>
              <a:ext uri="{FF2B5EF4-FFF2-40B4-BE49-F238E27FC236}">
                <a16:creationId xmlns:a16="http://schemas.microsoft.com/office/drawing/2014/main" id="{CBBC142A-B72C-1B4D-8332-0F8D0E35237F}"/>
              </a:ext>
            </a:extLst>
          </p:cNvPr>
          <p:cNvSpPr txBox="1">
            <a:spLocks/>
          </p:cNvSpPr>
          <p:nvPr/>
        </p:nvSpPr>
        <p:spPr>
          <a:xfrm>
            <a:off x="438843" y="1154896"/>
            <a:ext cx="10286996" cy="369332"/>
          </a:xfrm>
          <a:prstGeom prst="rect">
            <a:avLst/>
          </a:prstGeom>
        </p:spPr>
        <p:txBody>
          <a:bodyPr/>
          <a:lstStyle>
            <a:lvl1pPr marL="365760" indent="-365760" algn="l" defTabSz="914400" rtl="0" eaLnBrk="1" latinLnBrk="0" hangingPunct="1">
              <a:lnSpc>
                <a:spcPct val="100000"/>
              </a:lnSpc>
              <a:spcBef>
                <a:spcPts val="1200"/>
              </a:spcBef>
              <a:spcAft>
                <a:spcPts val="600"/>
              </a:spcAft>
              <a:buClr>
                <a:schemeClr val="accent1"/>
              </a:buClr>
              <a:buSzPct val="100000"/>
              <a:buFontTx/>
              <a:buBlip>
                <a:blip r:embed="rId2">
                  <a:extLst>
                    <a:ext uri="{96DAC541-7B7A-43D3-8B79-37D633B846F1}">
                      <asvg:svgBlip xmlns:asvg="http://schemas.microsoft.com/office/drawing/2016/SVG/main" r:embed="rId3"/>
                    </a:ext>
                  </a:extLst>
                </a:blip>
              </a:buBlip>
              <a:defRPr sz="1600" kern="1200">
                <a:solidFill>
                  <a:schemeClr val="tx1"/>
                </a:solidFill>
                <a:latin typeface="+mn-lt"/>
                <a:ea typeface="+mn-ea"/>
                <a:cs typeface="+mn-cs"/>
              </a:defRPr>
            </a:lvl1pPr>
            <a:lvl2pPr marL="731520" indent="-365760" algn="l" defTabSz="914400" rtl="0" eaLnBrk="1" latinLnBrk="0" hangingPunct="1">
              <a:lnSpc>
                <a:spcPct val="100000"/>
              </a:lnSpc>
              <a:spcBef>
                <a:spcPts val="0"/>
              </a:spcBef>
              <a:spcAft>
                <a:spcPts val="600"/>
              </a:spcAft>
              <a:buClr>
                <a:schemeClr val="accent1"/>
              </a:buClr>
              <a:buFontTx/>
              <a:buBlip>
                <a:blip r:embed="rId4">
                  <a:extLst>
                    <a:ext uri="{96DAC541-7B7A-43D3-8B79-37D633B846F1}">
                      <asvg:svgBlip xmlns:asvg="http://schemas.microsoft.com/office/drawing/2016/SVG/main" r:embed="rId5"/>
                    </a:ext>
                  </a:extLst>
                </a:blip>
              </a:buBlip>
              <a:defRPr sz="1400" kern="1200">
                <a:solidFill>
                  <a:schemeClr val="tx1"/>
                </a:solidFill>
                <a:latin typeface="+mn-lt"/>
                <a:ea typeface="+mn-ea"/>
                <a:cs typeface="+mn-cs"/>
              </a:defRPr>
            </a:lvl2pPr>
            <a:lvl3pPr marL="1097280" indent="-365760" algn="l" defTabSz="914400" rtl="0" eaLnBrk="1" latinLnBrk="0" hangingPunct="1">
              <a:lnSpc>
                <a:spcPct val="100000"/>
              </a:lnSpc>
              <a:spcBef>
                <a:spcPts val="0"/>
              </a:spcBef>
              <a:spcAft>
                <a:spcPts val="600"/>
              </a:spcAft>
              <a:buClr>
                <a:schemeClr val="accent1"/>
              </a:buClr>
              <a:buSzPct val="100000"/>
              <a:buFontTx/>
              <a:buBlip>
                <a:blip r:embed="rId6">
                  <a:extLst>
                    <a:ext uri="{96DAC541-7B7A-43D3-8B79-37D633B846F1}">
                      <asvg:svgBlip xmlns:asvg="http://schemas.microsoft.com/office/drawing/2016/SVG/main" r:embed="rId7"/>
                    </a:ext>
                  </a:extLst>
                </a:blip>
              </a:buBlip>
              <a:defRPr sz="1400" kern="1200">
                <a:solidFill>
                  <a:schemeClr val="tx1"/>
                </a:solidFill>
                <a:latin typeface="+mn-lt"/>
                <a:ea typeface="+mn-ea"/>
                <a:cs typeface="+mn-cs"/>
              </a:defRPr>
            </a:lvl3pPr>
            <a:lvl4pPr marL="1463040" indent="-365760" algn="l" defTabSz="914400" rtl="0" eaLnBrk="1" latinLnBrk="0" hangingPunct="1">
              <a:lnSpc>
                <a:spcPct val="100000"/>
              </a:lnSpc>
              <a:spcBef>
                <a:spcPts val="0"/>
              </a:spcBef>
              <a:spcAft>
                <a:spcPts val="600"/>
              </a:spcAft>
              <a:buClr>
                <a:schemeClr val="accent1"/>
              </a:buClr>
              <a:buSzPct val="100000"/>
              <a:buFontTx/>
              <a:buBlip>
                <a:blip r:embed="rId8">
                  <a:extLst>
                    <a:ext uri="{96DAC541-7B7A-43D3-8B79-37D633B846F1}">
                      <asvg:svgBlip xmlns:asvg="http://schemas.microsoft.com/office/drawing/2016/SVG/main" r:embed="rId9"/>
                    </a:ext>
                  </a:extLst>
                </a:blip>
              </a:buBlip>
              <a:defRPr sz="1400" kern="1200">
                <a:solidFill>
                  <a:schemeClr val="tx1"/>
                </a:solidFill>
                <a:latin typeface="+mn-lt"/>
                <a:ea typeface="+mn-ea"/>
                <a:cs typeface="+mn-cs"/>
              </a:defRPr>
            </a:lvl4pPr>
            <a:lvl5pPr marL="1828800" indent="-365760" algn="l" defTabSz="914400" rtl="0" eaLnBrk="1" latinLnBrk="0" hangingPunct="1">
              <a:lnSpc>
                <a:spcPct val="100000"/>
              </a:lnSpc>
              <a:spcBef>
                <a:spcPts val="0"/>
              </a:spcBef>
              <a:spcAft>
                <a:spcPts val="600"/>
              </a:spcAft>
              <a:buClr>
                <a:schemeClr val="accent1"/>
              </a:buClr>
              <a:buSzPct val="100000"/>
              <a:buFontTx/>
              <a:buBlip>
                <a:blip r:embed="rId10">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1"/>
                </a:solidFill>
              </a:rPr>
              <a:t>Recommendation based on previous experience</a:t>
            </a:r>
          </a:p>
        </p:txBody>
      </p:sp>
      <p:graphicFrame>
        <p:nvGraphicFramePr>
          <p:cNvPr id="10" name="Table 7">
            <a:extLst>
              <a:ext uri="{FF2B5EF4-FFF2-40B4-BE49-F238E27FC236}">
                <a16:creationId xmlns:a16="http://schemas.microsoft.com/office/drawing/2014/main" id="{92528356-C464-B144-959E-73BAF8F98BFF}"/>
              </a:ext>
            </a:extLst>
          </p:cNvPr>
          <p:cNvGraphicFramePr>
            <a:graphicFrameLocks/>
          </p:cNvGraphicFramePr>
          <p:nvPr>
            <p:extLst>
              <p:ext uri="{D42A27DB-BD31-4B8C-83A1-F6EECF244321}">
                <p14:modId xmlns:p14="http://schemas.microsoft.com/office/powerpoint/2010/main" val="962029865"/>
              </p:ext>
            </p:extLst>
          </p:nvPr>
        </p:nvGraphicFramePr>
        <p:xfrm>
          <a:off x="708185" y="1920022"/>
          <a:ext cx="10286997" cy="3551560"/>
        </p:xfrm>
        <a:graphic>
          <a:graphicData uri="http://schemas.openxmlformats.org/drawingml/2006/table">
            <a:tbl>
              <a:tblPr firstRow="1" firstCol="1" bandRow="1">
                <a:tableStyleId>{B301B821-A1FF-4177-AEE7-76D212191A09}</a:tableStyleId>
              </a:tblPr>
              <a:tblGrid>
                <a:gridCol w="2033700">
                  <a:extLst>
                    <a:ext uri="{9D8B030D-6E8A-4147-A177-3AD203B41FA5}">
                      <a16:colId xmlns:a16="http://schemas.microsoft.com/office/drawing/2014/main" val="3505372189"/>
                    </a:ext>
                  </a:extLst>
                </a:gridCol>
                <a:gridCol w="2136930">
                  <a:extLst>
                    <a:ext uri="{9D8B030D-6E8A-4147-A177-3AD203B41FA5}">
                      <a16:colId xmlns:a16="http://schemas.microsoft.com/office/drawing/2014/main" val="3685340062"/>
                    </a:ext>
                  </a:extLst>
                </a:gridCol>
                <a:gridCol w="3447580">
                  <a:extLst>
                    <a:ext uri="{9D8B030D-6E8A-4147-A177-3AD203B41FA5}">
                      <a16:colId xmlns:a16="http://schemas.microsoft.com/office/drawing/2014/main" val="2500416217"/>
                    </a:ext>
                  </a:extLst>
                </a:gridCol>
                <a:gridCol w="980269">
                  <a:extLst>
                    <a:ext uri="{9D8B030D-6E8A-4147-A177-3AD203B41FA5}">
                      <a16:colId xmlns:a16="http://schemas.microsoft.com/office/drawing/2014/main" val="1677100530"/>
                    </a:ext>
                  </a:extLst>
                </a:gridCol>
                <a:gridCol w="1688518">
                  <a:extLst>
                    <a:ext uri="{9D8B030D-6E8A-4147-A177-3AD203B41FA5}">
                      <a16:colId xmlns:a16="http://schemas.microsoft.com/office/drawing/2014/main" val="1321746919"/>
                    </a:ext>
                  </a:extLst>
                </a:gridCol>
              </a:tblGrid>
              <a:tr h="50485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t>Project Phase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Project role</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Foundation, Planning &amp; Setup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Feature Sprints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UAT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Cutover &amp; Stabilization</a:t>
                      </a:r>
                    </a:p>
                  </a:txBody>
                  <a:tcPr/>
                </a:tc>
                <a:extLst>
                  <a:ext uri="{0D108BD9-81ED-4DB2-BD59-A6C34878D82A}">
                    <a16:rowId xmlns:a16="http://schemas.microsoft.com/office/drawing/2014/main" val="4119857972"/>
                  </a:ext>
                </a:extLst>
              </a:tr>
              <a:tr h="361316">
                <a:tc>
                  <a:txBody>
                    <a:bodyPr/>
                    <a:lstStyle/>
                    <a:p>
                      <a:pPr marL="81915" algn="l" defTabSz="914400" rtl="0" eaLnBrk="1" fontAlgn="b" latinLnBrk="0" hangingPunct="1">
                        <a:lnSpc>
                          <a:spcPct val="100000"/>
                        </a:lnSpc>
                        <a:spcBef>
                          <a:spcPts val="135"/>
                        </a:spcBef>
                      </a:pPr>
                      <a:r>
                        <a:rPr lang="en-GB" sz="1400" b="0" kern="1200" spc="0" dirty="0">
                          <a:solidFill>
                            <a:schemeClr val="dk1"/>
                          </a:solidFill>
                        </a:rPr>
                        <a:t>IT Project Manager</a:t>
                      </a:r>
                      <a:endParaRPr lang="en-GB" sz="1400" b="0" kern="1200" spc="0" dirty="0">
                        <a:solidFill>
                          <a:schemeClr val="dk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50 %</a:t>
                      </a:r>
                    </a:p>
                  </a:txBody>
                  <a:tcPr anchor="ctr"/>
                </a:tc>
                <a:tc>
                  <a:txBody>
                    <a:bodyPr/>
                    <a:lstStyle/>
                    <a:p>
                      <a:pPr algn="ctr"/>
                      <a:r>
                        <a:rPr lang="en-US" sz="1400"/>
                        <a:t>50 %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50 %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50 %</a:t>
                      </a:r>
                    </a:p>
                  </a:txBody>
                  <a:tcPr anchor="ctr"/>
                </a:tc>
                <a:extLst>
                  <a:ext uri="{0D108BD9-81ED-4DB2-BD59-A6C34878D82A}">
                    <a16:rowId xmlns:a16="http://schemas.microsoft.com/office/drawing/2014/main" val="553451421"/>
                  </a:ext>
                </a:extLst>
              </a:tr>
              <a:tr h="361316">
                <a:tc>
                  <a:txBody>
                    <a:bodyPr/>
                    <a:lstStyle/>
                    <a:p>
                      <a:pPr marL="81915" algn="l" defTabSz="914400" rtl="0" eaLnBrk="1" fontAlgn="b" latinLnBrk="0" hangingPunct="1">
                        <a:lnSpc>
                          <a:spcPct val="100000"/>
                        </a:lnSpc>
                        <a:spcBef>
                          <a:spcPts val="135"/>
                        </a:spcBef>
                      </a:pPr>
                      <a:r>
                        <a:rPr lang="en-GB" sz="1400" b="0" kern="1200" spc="0" dirty="0">
                          <a:solidFill>
                            <a:schemeClr val="dk1"/>
                          </a:solidFill>
                        </a:rPr>
                        <a:t>Product Owner</a:t>
                      </a:r>
                      <a:endParaRPr lang="en-GB" sz="1400" b="0" kern="1200" spc="0" dirty="0">
                        <a:solidFill>
                          <a:schemeClr val="dk1"/>
                        </a:solidFill>
                        <a:latin typeface="+mn-lt"/>
                        <a:ea typeface="+mn-ea"/>
                        <a:cs typeface="+mn-cs"/>
                      </a:endParaRPr>
                    </a:p>
                  </a:txBody>
                  <a:tcPr marL="0" marR="0" marT="0" marB="0" anchor="ctr"/>
                </a:tc>
                <a:tc>
                  <a:txBody>
                    <a:bodyPr/>
                    <a:lstStyle/>
                    <a:p>
                      <a:pPr algn="ctr"/>
                      <a:r>
                        <a:rPr lang="en-US" sz="1400" dirty="0"/>
                        <a:t>25 %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Neo Sans Pro"/>
                          <a:ea typeface="+mn-ea"/>
                          <a:cs typeface="+mn-cs"/>
                        </a:rPr>
                        <a:t>25 %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Neo Sans Pro"/>
                          <a:ea typeface="+mn-ea"/>
                          <a:cs typeface="+mn-cs"/>
                        </a:rPr>
                        <a:t>25 %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Neo Sans Pro"/>
                          <a:ea typeface="+mn-ea"/>
                          <a:cs typeface="+mn-cs"/>
                        </a:rPr>
                        <a:t>25 %</a:t>
                      </a:r>
                    </a:p>
                  </a:txBody>
                  <a:tcPr anchor="ctr"/>
                </a:tc>
                <a:extLst>
                  <a:ext uri="{0D108BD9-81ED-4DB2-BD59-A6C34878D82A}">
                    <a16:rowId xmlns:a16="http://schemas.microsoft.com/office/drawing/2014/main" val="1438459838"/>
                  </a:ext>
                </a:extLst>
              </a:tr>
              <a:tr h="361316">
                <a:tc>
                  <a:txBody>
                    <a:bodyPr/>
                    <a:lstStyle/>
                    <a:p>
                      <a:pPr marL="81915" algn="l" defTabSz="914400" rtl="0" eaLnBrk="1" fontAlgn="b" latinLnBrk="0" hangingPunct="1">
                        <a:lnSpc>
                          <a:spcPct val="100000"/>
                        </a:lnSpc>
                        <a:spcBef>
                          <a:spcPts val="135"/>
                        </a:spcBef>
                      </a:pPr>
                      <a:r>
                        <a:rPr lang="en-GB" sz="1400" b="0" kern="1200" spc="0" dirty="0">
                          <a:solidFill>
                            <a:schemeClr val="dk1"/>
                          </a:solidFill>
                          <a:latin typeface="+mn-lt"/>
                          <a:ea typeface="+mn-ea"/>
                          <a:cs typeface="+mn-cs"/>
                        </a:rPr>
                        <a:t>Change Manager</a:t>
                      </a:r>
                    </a:p>
                  </a:txBody>
                  <a:tcPr marL="0" marR="0" marT="0" marB="0" anchor="ctr"/>
                </a:tc>
                <a:tc>
                  <a:txBody>
                    <a:bodyPr/>
                    <a:lstStyle/>
                    <a:p>
                      <a:pPr algn="ctr"/>
                      <a:r>
                        <a:rPr lang="en-US" sz="1400" dirty="0"/>
                        <a:t>25 %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Neo Sans Pro"/>
                          <a:ea typeface="+mn-ea"/>
                          <a:cs typeface="+mn-cs"/>
                        </a:rPr>
                        <a:t>15 %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Neo Sans Pro"/>
                          <a:ea typeface="+mn-ea"/>
                          <a:cs typeface="+mn-cs"/>
                        </a:rPr>
                        <a:t>50 %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Neo Sans Pro"/>
                          <a:ea typeface="+mn-ea"/>
                          <a:cs typeface="+mn-cs"/>
                        </a:rPr>
                        <a:t>50 %</a:t>
                      </a:r>
                    </a:p>
                  </a:txBody>
                  <a:tcPr anchor="ctr"/>
                </a:tc>
                <a:extLst>
                  <a:ext uri="{0D108BD9-81ED-4DB2-BD59-A6C34878D82A}">
                    <a16:rowId xmlns:a16="http://schemas.microsoft.com/office/drawing/2014/main" val="592550024"/>
                  </a:ext>
                </a:extLst>
              </a:tr>
              <a:tr h="398437">
                <a:tc>
                  <a:txBody>
                    <a:bodyPr/>
                    <a:lstStyle/>
                    <a:p>
                      <a:pPr marL="81915" algn="l" defTabSz="914400" rtl="0" eaLnBrk="1" fontAlgn="b" latinLnBrk="0" hangingPunct="1">
                        <a:lnSpc>
                          <a:spcPct val="100000"/>
                        </a:lnSpc>
                        <a:spcBef>
                          <a:spcPts val="135"/>
                        </a:spcBef>
                      </a:pPr>
                      <a:r>
                        <a:rPr lang="en-GB" sz="1400" b="0" kern="1200" spc="0" dirty="0">
                          <a:solidFill>
                            <a:schemeClr val="dk1"/>
                          </a:solidFill>
                          <a:highlight>
                            <a:srgbClr val="FFFF00"/>
                          </a:highlight>
                        </a:rPr>
                        <a:t>Pricing Team Lead / SME</a:t>
                      </a:r>
                      <a:r>
                        <a:rPr lang="en-GB" sz="1400" b="0" kern="1200" spc="0" dirty="0">
                          <a:solidFill>
                            <a:schemeClr val="dk1"/>
                          </a:solidFill>
                        </a:rPr>
                        <a:t> </a:t>
                      </a:r>
                      <a:r>
                        <a:rPr lang="en-GB" sz="1400" b="0" kern="1200" spc="0" baseline="30000" dirty="0">
                          <a:solidFill>
                            <a:schemeClr val="dk1"/>
                          </a:solidFill>
                        </a:rPr>
                        <a:t>1</a:t>
                      </a:r>
                      <a:endParaRPr lang="en-GB" sz="1400" b="0" kern="1200" spc="0" dirty="0">
                        <a:solidFill>
                          <a:schemeClr val="dk1"/>
                        </a:solidFill>
                      </a:endParaRPr>
                    </a:p>
                    <a:p>
                      <a:pPr marL="81915" algn="l" defTabSz="914400" rtl="0" eaLnBrk="1" fontAlgn="b" latinLnBrk="0" hangingPunct="1">
                        <a:lnSpc>
                          <a:spcPct val="100000"/>
                        </a:lnSpc>
                        <a:spcBef>
                          <a:spcPts val="135"/>
                        </a:spcBef>
                      </a:pPr>
                      <a:r>
                        <a:rPr lang="en-GB" sz="1200" b="0" kern="1200" spc="0" dirty="0">
                          <a:solidFill>
                            <a:schemeClr val="dk1"/>
                          </a:solidFill>
                        </a:rPr>
                        <a:t>- User stories / Test scripts</a:t>
                      </a:r>
                      <a:endParaRPr lang="en-GB" sz="1200" b="0" kern="1200" spc="0" dirty="0">
                        <a:solidFill>
                          <a:schemeClr val="dk1"/>
                        </a:solidFill>
                        <a:latin typeface="+mn-lt"/>
                        <a:ea typeface="+mn-ea"/>
                        <a:cs typeface="+mn-cs"/>
                      </a:endParaRPr>
                    </a:p>
                  </a:txBody>
                  <a:tcPr marL="0" marR="0" marT="0" marB="0" anchor="ctr"/>
                </a:tc>
                <a:tc>
                  <a:txBody>
                    <a:bodyPr/>
                    <a:lstStyle/>
                    <a:p>
                      <a:pPr algn="ctr"/>
                      <a:r>
                        <a:rPr lang="en-US" sz="1400" dirty="0"/>
                        <a:t>100 %</a:t>
                      </a:r>
                    </a:p>
                  </a:txBody>
                  <a:tcPr anchor="ctr"/>
                </a:tc>
                <a:tc>
                  <a:txBody>
                    <a:bodyPr/>
                    <a:lstStyle/>
                    <a:p>
                      <a:pPr algn="ctr"/>
                      <a:r>
                        <a:rPr lang="en-US" sz="1400"/>
                        <a:t>25 %</a:t>
                      </a:r>
                    </a:p>
                  </a:txBody>
                  <a:tcPr anchor="ctr"/>
                </a:tc>
                <a:tc>
                  <a:txBody>
                    <a:bodyPr/>
                    <a:lstStyle/>
                    <a:p>
                      <a:pPr algn="ctr"/>
                      <a:r>
                        <a:rPr lang="en-US" sz="1400"/>
                        <a:t>100 %</a:t>
                      </a:r>
                    </a:p>
                  </a:txBody>
                  <a:tcPr anchor="ctr"/>
                </a:tc>
                <a:tc>
                  <a:txBody>
                    <a:bodyPr/>
                    <a:lstStyle/>
                    <a:p>
                      <a:pPr algn="ctr"/>
                      <a:endParaRPr lang="en-US" sz="1400" dirty="0"/>
                    </a:p>
                  </a:txBody>
                  <a:tcPr anchor="ctr"/>
                </a:tc>
                <a:extLst>
                  <a:ext uri="{0D108BD9-81ED-4DB2-BD59-A6C34878D82A}">
                    <a16:rowId xmlns:a16="http://schemas.microsoft.com/office/drawing/2014/main" val="3316803484"/>
                  </a:ext>
                </a:extLst>
              </a:tr>
              <a:tr h="398437">
                <a:tc>
                  <a:txBody>
                    <a:bodyPr/>
                    <a:lstStyle/>
                    <a:p>
                      <a:pPr marL="81915" algn="l" defTabSz="914400" rtl="0" eaLnBrk="1" fontAlgn="b" latinLnBrk="0" hangingPunct="1">
                        <a:lnSpc>
                          <a:spcPct val="100000"/>
                        </a:lnSpc>
                        <a:spcBef>
                          <a:spcPts val="135"/>
                        </a:spcBef>
                      </a:pPr>
                      <a:r>
                        <a:rPr lang="en-GB" sz="1400" b="0" kern="1200" spc="0" dirty="0">
                          <a:solidFill>
                            <a:schemeClr val="dk1"/>
                          </a:solidFill>
                          <a:highlight>
                            <a:srgbClr val="FFFF00"/>
                          </a:highlight>
                        </a:rPr>
                        <a:t>Pricing Team Lead / SME </a:t>
                      </a:r>
                      <a:r>
                        <a:rPr lang="en-GB" sz="1400" b="0" kern="1200" spc="0" baseline="30000" dirty="0">
                          <a:solidFill>
                            <a:schemeClr val="dk1"/>
                          </a:solidFill>
                        </a:rPr>
                        <a:t>2</a:t>
                      </a:r>
                      <a:endParaRPr lang="en-GB" sz="1400" b="0" kern="1200" spc="0" dirty="0">
                        <a:solidFill>
                          <a:schemeClr val="dk1"/>
                        </a:solidFill>
                      </a:endParaRPr>
                    </a:p>
                    <a:p>
                      <a:pPr marL="81915" algn="l" defTabSz="914400" rtl="0" eaLnBrk="1" fontAlgn="b" latinLnBrk="0" hangingPunct="1">
                        <a:lnSpc>
                          <a:spcPct val="100000"/>
                        </a:lnSpc>
                        <a:spcBef>
                          <a:spcPts val="135"/>
                        </a:spcBef>
                      </a:pPr>
                      <a:r>
                        <a:rPr lang="en-GB" sz="1200" b="0" kern="1200" spc="0" dirty="0">
                          <a:solidFill>
                            <a:schemeClr val="dk1"/>
                          </a:solidFill>
                        </a:rPr>
                        <a:t>- Testing</a:t>
                      </a:r>
                      <a:endParaRPr lang="en-GB" sz="1200" b="0" kern="1200" spc="0" dirty="0">
                        <a:solidFill>
                          <a:schemeClr val="dk1"/>
                        </a:solidFill>
                        <a:latin typeface="+mn-lt"/>
                        <a:ea typeface="+mn-ea"/>
                        <a:cs typeface="+mn-cs"/>
                      </a:endParaRPr>
                    </a:p>
                  </a:txBody>
                  <a:tcPr marL="0" marR="0" marT="0" marB="0" anchor="ctr"/>
                </a:tc>
                <a:tc>
                  <a:txBody>
                    <a:bodyPr/>
                    <a:lstStyle/>
                    <a:p>
                      <a:pPr algn="ctr"/>
                      <a:endParaRPr lang="en-US" sz="1400"/>
                    </a:p>
                  </a:txBody>
                  <a:tcPr anchor="ctr"/>
                </a:tc>
                <a:tc>
                  <a:txBody>
                    <a:bodyPr/>
                    <a:lstStyle/>
                    <a:p>
                      <a:pPr algn="ctr"/>
                      <a:r>
                        <a:rPr lang="en-US" sz="1400"/>
                        <a:t>25- 100%</a:t>
                      </a:r>
                    </a:p>
                  </a:txBody>
                  <a:tcPr anchor="ctr"/>
                </a:tc>
                <a:tc>
                  <a:txBody>
                    <a:bodyPr/>
                    <a:lstStyle/>
                    <a:p>
                      <a:pPr algn="ctr"/>
                      <a:r>
                        <a:rPr lang="en-US" sz="1400"/>
                        <a:t>100 %</a:t>
                      </a:r>
                    </a:p>
                  </a:txBody>
                  <a:tcPr anchor="ctr"/>
                </a:tc>
                <a:tc>
                  <a:txBody>
                    <a:bodyPr/>
                    <a:lstStyle/>
                    <a:p>
                      <a:pPr algn="ctr"/>
                      <a:endParaRPr lang="en-US" sz="1400"/>
                    </a:p>
                  </a:txBody>
                  <a:tcPr anchor="ctr"/>
                </a:tc>
                <a:extLst>
                  <a:ext uri="{0D108BD9-81ED-4DB2-BD59-A6C34878D82A}">
                    <a16:rowId xmlns:a16="http://schemas.microsoft.com/office/drawing/2014/main" val="2015945492"/>
                  </a:ext>
                </a:extLst>
              </a:tr>
              <a:tr h="398437">
                <a:tc>
                  <a:txBody>
                    <a:bodyPr/>
                    <a:lstStyle/>
                    <a:p>
                      <a:pPr marL="81915" algn="l" defTabSz="914400" rtl="0" eaLnBrk="1" fontAlgn="b" latinLnBrk="0" hangingPunct="1">
                        <a:lnSpc>
                          <a:spcPct val="100000"/>
                        </a:lnSpc>
                        <a:spcBef>
                          <a:spcPts val="135"/>
                        </a:spcBef>
                      </a:pPr>
                      <a:r>
                        <a:rPr lang="en-GB" sz="1400" b="0" kern="1200" spc="0" dirty="0">
                          <a:solidFill>
                            <a:schemeClr val="dk1"/>
                          </a:solidFill>
                          <a:highlight>
                            <a:srgbClr val="FFFF00"/>
                          </a:highlight>
                        </a:rPr>
                        <a:t>Pricing Team Lead / SME </a:t>
                      </a:r>
                      <a:r>
                        <a:rPr lang="en-GB" sz="1400" b="0" kern="1200" spc="0" baseline="30000" dirty="0">
                          <a:solidFill>
                            <a:schemeClr val="dk1"/>
                          </a:solidFill>
                        </a:rPr>
                        <a:t>3</a:t>
                      </a:r>
                      <a:endParaRPr lang="en-GB" sz="1400" b="0" kern="1200" spc="0" dirty="0">
                        <a:solidFill>
                          <a:schemeClr val="dk1"/>
                        </a:solidFill>
                      </a:endParaRPr>
                    </a:p>
                    <a:p>
                      <a:pPr marL="81915" algn="l" defTabSz="914400" rtl="0" eaLnBrk="1" fontAlgn="b" latinLnBrk="0" hangingPunct="1">
                        <a:lnSpc>
                          <a:spcPct val="100000"/>
                        </a:lnSpc>
                        <a:spcBef>
                          <a:spcPts val="135"/>
                        </a:spcBef>
                      </a:pPr>
                      <a:r>
                        <a:rPr lang="en-GB" sz="1200" b="0" kern="1200" spc="0" dirty="0">
                          <a:solidFill>
                            <a:schemeClr val="dk1"/>
                          </a:solidFill>
                        </a:rPr>
                        <a:t>- Training material and exec</a:t>
                      </a:r>
                      <a:endParaRPr lang="en-GB" sz="1200" b="0" kern="1200" spc="0" dirty="0">
                        <a:solidFill>
                          <a:schemeClr val="dk1"/>
                        </a:solidFill>
                        <a:latin typeface="+mn-lt"/>
                        <a:ea typeface="+mn-ea"/>
                        <a:cs typeface="+mn-cs"/>
                      </a:endParaRPr>
                    </a:p>
                  </a:txBody>
                  <a:tcPr marL="0" marR="0" marT="0" marB="0" anchor="ctr"/>
                </a:tc>
                <a:tc>
                  <a:txBody>
                    <a:bodyPr/>
                    <a:lstStyle/>
                    <a:p>
                      <a:pPr algn="ctr"/>
                      <a:endParaRPr lang="en-US" sz="1400" dirty="0"/>
                    </a:p>
                  </a:txBody>
                  <a:tcPr anchor="ctr"/>
                </a:tc>
                <a:tc>
                  <a:txBody>
                    <a:bodyPr/>
                    <a:lstStyle/>
                    <a:p>
                      <a:pPr algn="ctr"/>
                      <a:r>
                        <a:rPr lang="en-US" sz="1400" dirty="0"/>
                        <a:t>0-50 %</a:t>
                      </a:r>
                    </a:p>
                  </a:txBody>
                  <a:tcPr anchor="ctr"/>
                </a:tc>
                <a:tc>
                  <a:txBody>
                    <a:bodyPr/>
                    <a:lstStyle/>
                    <a:p>
                      <a:pPr algn="ctr"/>
                      <a:r>
                        <a:rPr lang="en-US" sz="1400" dirty="0"/>
                        <a:t>50 %</a:t>
                      </a:r>
                    </a:p>
                  </a:txBody>
                  <a:tcPr anchor="ctr"/>
                </a:tc>
                <a:tc>
                  <a:txBody>
                    <a:bodyPr/>
                    <a:lstStyle/>
                    <a:p>
                      <a:pPr algn="ctr"/>
                      <a:r>
                        <a:rPr lang="en-US" sz="1400" dirty="0"/>
                        <a:t>100 %</a:t>
                      </a:r>
                    </a:p>
                  </a:txBody>
                  <a:tcPr anchor="ctr"/>
                </a:tc>
                <a:extLst>
                  <a:ext uri="{0D108BD9-81ED-4DB2-BD59-A6C34878D82A}">
                    <a16:rowId xmlns:a16="http://schemas.microsoft.com/office/drawing/2014/main" val="3024817736"/>
                  </a:ext>
                </a:extLst>
              </a:tr>
              <a:tr h="361316">
                <a:tc>
                  <a:txBody>
                    <a:bodyPr/>
                    <a:lstStyle/>
                    <a:p>
                      <a:pPr marL="81915" algn="l" defTabSz="914400" rtl="0" eaLnBrk="1" fontAlgn="b" latinLnBrk="0" hangingPunct="1">
                        <a:lnSpc>
                          <a:spcPct val="100000"/>
                        </a:lnSpc>
                        <a:spcBef>
                          <a:spcPts val="135"/>
                        </a:spcBef>
                      </a:pPr>
                      <a:r>
                        <a:rPr lang="en-GB" sz="1400" b="0" kern="1200" spc="0">
                          <a:solidFill>
                            <a:schemeClr val="dk1"/>
                          </a:solidFill>
                        </a:rPr>
                        <a:t>Data leads </a:t>
                      </a:r>
                      <a:r>
                        <a:rPr lang="en-GB" sz="1400" b="0" kern="1200" spc="0" baseline="30000">
                          <a:solidFill>
                            <a:schemeClr val="dk1"/>
                          </a:solidFill>
                        </a:rPr>
                        <a:t>4</a:t>
                      </a:r>
                      <a:endParaRPr lang="en-GB" sz="1400" b="0" kern="1200" spc="0">
                        <a:solidFill>
                          <a:schemeClr val="dk1"/>
                        </a:solidFill>
                        <a:latin typeface="+mn-lt"/>
                        <a:ea typeface="+mn-ea"/>
                        <a:cs typeface="+mn-cs"/>
                      </a:endParaRPr>
                    </a:p>
                  </a:txBody>
                  <a:tcPr marL="0" marR="0" marT="0" marB="0" anchor="ctr"/>
                </a:tc>
                <a:tc>
                  <a:txBody>
                    <a:bodyPr/>
                    <a:lstStyle/>
                    <a:p>
                      <a:pPr algn="ctr"/>
                      <a:r>
                        <a:rPr lang="en-US" sz="1400"/>
                        <a:t>100 %</a:t>
                      </a:r>
                    </a:p>
                  </a:txBody>
                  <a:tcPr anchor="ctr"/>
                </a:tc>
                <a:tc>
                  <a:txBody>
                    <a:bodyPr/>
                    <a:lstStyle/>
                    <a:p>
                      <a:pPr algn="ctr"/>
                      <a:r>
                        <a:rPr lang="en-US" sz="1400"/>
                        <a:t>20 %</a:t>
                      </a:r>
                    </a:p>
                  </a:txBody>
                  <a:tcPr anchor="ctr"/>
                </a:tc>
                <a:tc>
                  <a:txBody>
                    <a:bodyPr/>
                    <a:lstStyle/>
                    <a:p>
                      <a:pPr algn="ctr"/>
                      <a:r>
                        <a:rPr lang="en-US" sz="1400"/>
                        <a:t>20 %</a:t>
                      </a:r>
                    </a:p>
                  </a:txBody>
                  <a:tcPr anchor="ctr"/>
                </a:tc>
                <a:tc>
                  <a:txBody>
                    <a:bodyPr/>
                    <a:lstStyle/>
                    <a:p>
                      <a:pPr algn="ctr"/>
                      <a:r>
                        <a:rPr lang="en-US" sz="1400"/>
                        <a:t>20 %</a:t>
                      </a:r>
                    </a:p>
                  </a:txBody>
                  <a:tcPr anchor="ctr"/>
                </a:tc>
                <a:extLst>
                  <a:ext uri="{0D108BD9-81ED-4DB2-BD59-A6C34878D82A}">
                    <a16:rowId xmlns:a16="http://schemas.microsoft.com/office/drawing/2014/main" val="2655271892"/>
                  </a:ext>
                </a:extLst>
              </a:tr>
              <a:tr h="361316">
                <a:tc>
                  <a:txBody>
                    <a:bodyPr/>
                    <a:lstStyle/>
                    <a:p>
                      <a:pPr marL="81915" algn="l" defTabSz="914400" rtl="0" eaLnBrk="1" fontAlgn="b" latinLnBrk="0" hangingPunct="1">
                        <a:lnSpc>
                          <a:spcPct val="100000"/>
                        </a:lnSpc>
                        <a:spcBef>
                          <a:spcPts val="135"/>
                        </a:spcBef>
                      </a:pPr>
                      <a:r>
                        <a:rPr lang="en-GB" sz="1400" b="0" kern="1200" spc="0">
                          <a:solidFill>
                            <a:schemeClr val="dk1"/>
                          </a:solidFill>
                        </a:rPr>
                        <a:t>IT Leads (Interfacing) </a:t>
                      </a:r>
                      <a:r>
                        <a:rPr lang="en-GB" sz="1400" b="0" kern="1200" spc="0" baseline="30000">
                          <a:solidFill>
                            <a:schemeClr val="dk1"/>
                          </a:solidFill>
                        </a:rPr>
                        <a:t>5</a:t>
                      </a:r>
                      <a:endParaRPr lang="en-GB" sz="1400" b="0" kern="1200" spc="0">
                        <a:solidFill>
                          <a:schemeClr val="dk1"/>
                        </a:solidFill>
                        <a:latin typeface="+mn-lt"/>
                        <a:ea typeface="+mn-ea"/>
                        <a:cs typeface="+mn-cs"/>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Neo Sans Pro"/>
                          <a:ea typeface="+mn-ea"/>
                          <a:cs typeface="+mn-cs"/>
                        </a:rPr>
                        <a:t>20 %</a:t>
                      </a:r>
                    </a:p>
                  </a:txBody>
                  <a:tcPr anchor="ctr"/>
                </a:tc>
                <a:tc>
                  <a:txBody>
                    <a:bodyPr/>
                    <a:lstStyle/>
                    <a:p>
                      <a:pPr algn="ctr"/>
                      <a:r>
                        <a:rPr lang="en-US" sz="1400" dirty="0"/>
                        <a:t>100 %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Neo Sans Pro"/>
                          <a:ea typeface="+mn-ea"/>
                          <a:cs typeface="+mn-cs"/>
                        </a:rPr>
                        <a:t>100 %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Neo Sans Pro"/>
                          <a:ea typeface="+mn-ea"/>
                          <a:cs typeface="+mn-cs"/>
                        </a:rPr>
                        <a:t>100 %</a:t>
                      </a:r>
                    </a:p>
                  </a:txBody>
                  <a:tcPr anchor="ctr"/>
                </a:tc>
                <a:extLst>
                  <a:ext uri="{0D108BD9-81ED-4DB2-BD59-A6C34878D82A}">
                    <a16:rowId xmlns:a16="http://schemas.microsoft.com/office/drawing/2014/main" val="3280835519"/>
                  </a:ext>
                </a:extLst>
              </a:tr>
            </a:tbl>
          </a:graphicData>
        </a:graphic>
      </p:graphicFrame>
      <p:sp>
        <p:nvSpPr>
          <p:cNvPr id="11" name="TextBox 10">
            <a:extLst>
              <a:ext uri="{FF2B5EF4-FFF2-40B4-BE49-F238E27FC236}">
                <a16:creationId xmlns:a16="http://schemas.microsoft.com/office/drawing/2014/main" id="{AFA02417-EECE-4B44-A9E7-86BAD65A5B87}"/>
              </a:ext>
            </a:extLst>
          </p:cNvPr>
          <p:cNvSpPr txBox="1"/>
          <p:nvPr/>
        </p:nvSpPr>
        <p:spPr>
          <a:xfrm>
            <a:off x="503237" y="5564405"/>
            <a:ext cx="8619418" cy="1246909"/>
          </a:xfrm>
          <a:prstGeom prst="rect">
            <a:avLst/>
          </a:prstGeom>
        </p:spPr>
        <p:txBody>
          <a:bodyPr wrap="square" lIns="0" tIns="0" rIns="0" bIns="0" rtlCol="0">
            <a:noAutofit/>
          </a:bodyPr>
          <a:lstStyle/>
          <a:p>
            <a:pPr marL="139600" indent="-342900" algn="l">
              <a:spcAft>
                <a:spcPts val="600"/>
              </a:spcAft>
              <a:buClr>
                <a:schemeClr val="accent1"/>
              </a:buClr>
              <a:buFont typeface="+mj-lt"/>
              <a:buAutoNum type="arabicPeriod"/>
            </a:pPr>
            <a:r>
              <a:rPr lang="en-US" sz="1100" dirty="0">
                <a:latin typeface="Neo Sans Pro" panose="020B0504030504040204" pitchFamily="34" charset="0"/>
              </a:rPr>
              <a:t>Writing user stories and user test scripts</a:t>
            </a:r>
          </a:p>
          <a:p>
            <a:pPr marL="139600" indent="-342900" algn="l">
              <a:spcAft>
                <a:spcPts val="600"/>
              </a:spcAft>
              <a:buClr>
                <a:schemeClr val="accent1"/>
              </a:buClr>
              <a:buFont typeface="+mj-lt"/>
              <a:buAutoNum type="arabicPeriod"/>
            </a:pPr>
            <a:r>
              <a:rPr lang="en-US" sz="1100" dirty="0">
                <a:latin typeface="Neo Sans Pro" panose="020B0504030504040204" pitchFamily="34" charset="0"/>
              </a:rPr>
              <a:t>Unit testing of the user stories and executing the UAT</a:t>
            </a:r>
          </a:p>
          <a:p>
            <a:pPr marL="139600" indent="-342900">
              <a:spcAft>
                <a:spcPts val="600"/>
              </a:spcAft>
              <a:buClr>
                <a:schemeClr val="accent1"/>
              </a:buClr>
              <a:buFont typeface="+mj-lt"/>
              <a:buAutoNum type="arabicPeriod"/>
            </a:pPr>
            <a:r>
              <a:rPr lang="en-US" sz="1100" dirty="0">
                <a:latin typeface="Neo Sans Pro" panose="020B0504030504040204" pitchFamily="34" charset="0"/>
              </a:rPr>
              <a:t>Creating all internal training materials and executing the training</a:t>
            </a:r>
          </a:p>
          <a:p>
            <a:pPr marL="139600" indent="-342900">
              <a:spcAft>
                <a:spcPts val="600"/>
              </a:spcAft>
              <a:buClr>
                <a:schemeClr val="accent1"/>
              </a:buClr>
              <a:buFont typeface="+mj-lt"/>
              <a:buAutoNum type="arabicPeriod"/>
            </a:pPr>
            <a:r>
              <a:rPr lang="en-US" sz="1100" dirty="0">
                <a:latin typeface="Neo Sans Pro" panose="020B0504030504040204" pitchFamily="34" charset="0"/>
              </a:rPr>
              <a:t>Providing data in a manual fashion. Making sure the quality of the data increases over time</a:t>
            </a:r>
          </a:p>
          <a:p>
            <a:pPr marL="139600" indent="-342900">
              <a:spcAft>
                <a:spcPts val="600"/>
              </a:spcAft>
              <a:buClr>
                <a:schemeClr val="accent1"/>
              </a:buClr>
              <a:buFont typeface="+mj-lt"/>
              <a:buAutoNum type="arabicPeriod"/>
            </a:pPr>
            <a:r>
              <a:rPr lang="en-US" sz="1100" dirty="0">
                <a:latin typeface="Neo Sans Pro" panose="020B0504030504040204" pitchFamily="34" charset="0"/>
              </a:rPr>
              <a:t>Implement all needed changes to other systems. Building interfaces</a:t>
            </a:r>
          </a:p>
        </p:txBody>
      </p:sp>
      <p:sp>
        <p:nvSpPr>
          <p:cNvPr id="7" name="Arrow: Chevron 6">
            <a:extLst>
              <a:ext uri="{FF2B5EF4-FFF2-40B4-BE49-F238E27FC236}">
                <a16:creationId xmlns:a16="http://schemas.microsoft.com/office/drawing/2014/main" id="{F7FDFF67-C76C-44DB-9096-B92FEEA4F5E5}"/>
              </a:ext>
            </a:extLst>
          </p:cNvPr>
          <p:cNvSpPr/>
          <p:nvPr/>
        </p:nvSpPr>
        <p:spPr>
          <a:xfrm>
            <a:off x="4948158" y="1536720"/>
            <a:ext cx="1165484" cy="363004"/>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a:solidFill>
                  <a:schemeClr val="bg1"/>
                </a:solidFill>
              </a:rPr>
              <a:t>Sprint 1</a:t>
            </a:r>
          </a:p>
        </p:txBody>
      </p:sp>
      <p:sp>
        <p:nvSpPr>
          <p:cNvPr id="8" name="Arrow: Chevron 7">
            <a:extLst>
              <a:ext uri="{FF2B5EF4-FFF2-40B4-BE49-F238E27FC236}">
                <a16:creationId xmlns:a16="http://schemas.microsoft.com/office/drawing/2014/main" id="{0D395A25-BF18-46AD-A6D7-898711E8F0DD}"/>
              </a:ext>
            </a:extLst>
          </p:cNvPr>
          <p:cNvSpPr/>
          <p:nvPr/>
        </p:nvSpPr>
        <p:spPr>
          <a:xfrm>
            <a:off x="5964083" y="1533842"/>
            <a:ext cx="1170432" cy="365760"/>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a:solidFill>
                  <a:schemeClr val="bg1"/>
                </a:solidFill>
              </a:rPr>
              <a:t>Sprint 2</a:t>
            </a:r>
          </a:p>
        </p:txBody>
      </p:sp>
      <p:sp>
        <p:nvSpPr>
          <p:cNvPr id="12" name="Arrow: Chevron 11">
            <a:extLst>
              <a:ext uri="{FF2B5EF4-FFF2-40B4-BE49-F238E27FC236}">
                <a16:creationId xmlns:a16="http://schemas.microsoft.com/office/drawing/2014/main" id="{F3E8EE0F-A9EA-48E5-AE51-39EF5514D205}"/>
              </a:ext>
            </a:extLst>
          </p:cNvPr>
          <p:cNvSpPr/>
          <p:nvPr/>
        </p:nvSpPr>
        <p:spPr>
          <a:xfrm>
            <a:off x="8310444" y="1532089"/>
            <a:ext cx="1079116" cy="369116"/>
          </a:xfrm>
          <a:prstGeom prst="chevro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UAT</a:t>
            </a:r>
          </a:p>
        </p:txBody>
      </p:sp>
      <p:sp>
        <p:nvSpPr>
          <p:cNvPr id="13" name="Arrow: Chevron 12">
            <a:extLst>
              <a:ext uri="{FF2B5EF4-FFF2-40B4-BE49-F238E27FC236}">
                <a16:creationId xmlns:a16="http://schemas.microsoft.com/office/drawing/2014/main" id="{D5BF25D8-A69E-4DBF-9341-F4F2BBFFBDDE}"/>
              </a:ext>
            </a:extLst>
          </p:cNvPr>
          <p:cNvSpPr/>
          <p:nvPr/>
        </p:nvSpPr>
        <p:spPr>
          <a:xfrm>
            <a:off x="3331527" y="1531936"/>
            <a:ext cx="1050138" cy="365760"/>
          </a:xfrm>
          <a:prstGeom prst="chevron">
            <a:avLst/>
          </a:prstGeom>
          <a:pattFill prst="dkDnDiag">
            <a:fgClr>
              <a:schemeClr val="bg1">
                <a:lumMod val="50000"/>
              </a:schemeClr>
            </a:fgClr>
            <a:bgClr>
              <a:schemeClr val="bg1"/>
            </a:bgClr>
          </a:patt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a:solidFill>
                  <a:schemeClr val="tx1">
                    <a:lumMod val="50000"/>
                  </a:schemeClr>
                </a:solidFill>
              </a:rPr>
              <a:t>Planning</a:t>
            </a:r>
          </a:p>
        </p:txBody>
      </p:sp>
      <p:sp>
        <p:nvSpPr>
          <p:cNvPr id="14" name="Arrow: Chevron 13">
            <a:extLst>
              <a:ext uri="{FF2B5EF4-FFF2-40B4-BE49-F238E27FC236}">
                <a16:creationId xmlns:a16="http://schemas.microsoft.com/office/drawing/2014/main" id="{79E5C334-EDE8-4916-A38E-00B9F9E075D3}"/>
              </a:ext>
            </a:extLst>
          </p:cNvPr>
          <p:cNvSpPr/>
          <p:nvPr/>
        </p:nvSpPr>
        <p:spPr>
          <a:xfrm>
            <a:off x="6977352" y="1538061"/>
            <a:ext cx="1170432" cy="365760"/>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a:solidFill>
                  <a:schemeClr val="bg1"/>
                </a:solidFill>
              </a:rPr>
              <a:t>Sprint 3</a:t>
            </a:r>
          </a:p>
        </p:txBody>
      </p:sp>
      <p:sp>
        <p:nvSpPr>
          <p:cNvPr id="15" name="Arrow: Chevron 14">
            <a:extLst>
              <a:ext uri="{FF2B5EF4-FFF2-40B4-BE49-F238E27FC236}">
                <a16:creationId xmlns:a16="http://schemas.microsoft.com/office/drawing/2014/main" id="{3F06DBC0-1C1D-4026-AECC-FAA4FD823BE3}"/>
              </a:ext>
            </a:extLst>
          </p:cNvPr>
          <p:cNvSpPr/>
          <p:nvPr/>
        </p:nvSpPr>
        <p:spPr>
          <a:xfrm>
            <a:off x="9240274" y="1533842"/>
            <a:ext cx="782271" cy="373210"/>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Cut-over</a:t>
            </a:r>
          </a:p>
        </p:txBody>
      </p:sp>
      <p:sp>
        <p:nvSpPr>
          <p:cNvPr id="16" name="Arrow: Chevron 15">
            <a:extLst>
              <a:ext uri="{FF2B5EF4-FFF2-40B4-BE49-F238E27FC236}">
                <a16:creationId xmlns:a16="http://schemas.microsoft.com/office/drawing/2014/main" id="{18938C07-9F93-4726-A159-ABD4B9DCC743}"/>
              </a:ext>
            </a:extLst>
          </p:cNvPr>
          <p:cNvSpPr/>
          <p:nvPr/>
        </p:nvSpPr>
        <p:spPr>
          <a:xfrm>
            <a:off x="9871761" y="1532463"/>
            <a:ext cx="1084434" cy="373211"/>
          </a:xfrm>
          <a:prstGeom prst="chevron">
            <a:avLst/>
          </a:prstGeom>
          <a:solidFill>
            <a:srgbClr val="59AF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Stabilization</a:t>
            </a:r>
          </a:p>
        </p:txBody>
      </p:sp>
      <p:sp>
        <p:nvSpPr>
          <p:cNvPr id="17" name="Arrow: Chevron 16">
            <a:extLst>
              <a:ext uri="{FF2B5EF4-FFF2-40B4-BE49-F238E27FC236}">
                <a16:creationId xmlns:a16="http://schemas.microsoft.com/office/drawing/2014/main" id="{49391F8C-6A45-4134-B963-8005FC528969}"/>
              </a:ext>
            </a:extLst>
          </p:cNvPr>
          <p:cNvSpPr/>
          <p:nvPr/>
        </p:nvSpPr>
        <p:spPr>
          <a:xfrm>
            <a:off x="7992461" y="1538575"/>
            <a:ext cx="466595" cy="363004"/>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solidFill>
                  <a:schemeClr val="bg1"/>
                </a:solidFill>
              </a:rPr>
              <a:t>…</a:t>
            </a:r>
            <a:endParaRPr lang="en-US" sz="500" dirty="0">
              <a:solidFill>
                <a:schemeClr val="bg1"/>
              </a:solidFill>
            </a:endParaRPr>
          </a:p>
        </p:txBody>
      </p:sp>
      <p:sp>
        <p:nvSpPr>
          <p:cNvPr id="18" name="Arrow: Chevron 17">
            <a:extLst>
              <a:ext uri="{FF2B5EF4-FFF2-40B4-BE49-F238E27FC236}">
                <a16:creationId xmlns:a16="http://schemas.microsoft.com/office/drawing/2014/main" id="{EF4B9811-5828-4DED-9F6F-8927F1A337A9}"/>
              </a:ext>
            </a:extLst>
          </p:cNvPr>
          <p:cNvSpPr/>
          <p:nvPr/>
        </p:nvSpPr>
        <p:spPr>
          <a:xfrm>
            <a:off x="4237098" y="1530983"/>
            <a:ext cx="859220" cy="369116"/>
          </a:xfrm>
          <a:prstGeom prst="chevron">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Data Setup</a:t>
            </a:r>
          </a:p>
        </p:txBody>
      </p:sp>
      <p:sp>
        <p:nvSpPr>
          <p:cNvPr id="20" name="Arrow: Chevron 19">
            <a:extLst>
              <a:ext uri="{FF2B5EF4-FFF2-40B4-BE49-F238E27FC236}">
                <a16:creationId xmlns:a16="http://schemas.microsoft.com/office/drawing/2014/main" id="{AA2443EF-7CA4-48F8-ABDE-E9322BCF6E1A}"/>
              </a:ext>
            </a:extLst>
          </p:cNvPr>
          <p:cNvSpPr/>
          <p:nvPr/>
        </p:nvSpPr>
        <p:spPr>
          <a:xfrm>
            <a:off x="2397877" y="1524415"/>
            <a:ext cx="1075255" cy="369116"/>
          </a:xfrm>
          <a:prstGeom prst="chevron">
            <a:avLst/>
          </a:prstGeom>
          <a:solidFill>
            <a:srgbClr val="1F7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Foundation</a:t>
            </a:r>
            <a:endParaRPr lang="en-US" sz="800" dirty="0">
              <a:solidFill>
                <a:schemeClr val="tx1"/>
              </a:solidFill>
            </a:endParaRPr>
          </a:p>
        </p:txBody>
      </p:sp>
      <p:sp>
        <p:nvSpPr>
          <p:cNvPr id="19" name="Arrow: Chevron 18">
            <a:extLst>
              <a:ext uri="{FF2B5EF4-FFF2-40B4-BE49-F238E27FC236}">
                <a16:creationId xmlns:a16="http://schemas.microsoft.com/office/drawing/2014/main" id="{37F5EBCC-7F0B-4F1D-8A61-807669F720C2}"/>
              </a:ext>
            </a:extLst>
          </p:cNvPr>
          <p:cNvSpPr/>
          <p:nvPr/>
        </p:nvSpPr>
        <p:spPr>
          <a:xfrm>
            <a:off x="1565386" y="1524415"/>
            <a:ext cx="984923" cy="369116"/>
          </a:xfrm>
          <a:prstGeom prst="chevron">
            <a:avLst/>
          </a:prstGeom>
          <a:solidFill>
            <a:srgbClr val="1F7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Project Initiatio</a:t>
            </a:r>
            <a:r>
              <a:rPr lang="en-US" sz="800" dirty="0">
                <a:solidFill>
                  <a:schemeClr val="tx1"/>
                </a:solidFill>
              </a:rPr>
              <a:t>n</a:t>
            </a:r>
          </a:p>
        </p:txBody>
      </p:sp>
      <p:sp>
        <p:nvSpPr>
          <p:cNvPr id="2" name="TextBox 1">
            <a:extLst>
              <a:ext uri="{FF2B5EF4-FFF2-40B4-BE49-F238E27FC236}">
                <a16:creationId xmlns:a16="http://schemas.microsoft.com/office/drawing/2014/main" id="{6AC4751C-D28D-4DE5-90BA-21A0EFD3CA6E}"/>
              </a:ext>
            </a:extLst>
          </p:cNvPr>
          <p:cNvSpPr txBox="1"/>
          <p:nvPr/>
        </p:nvSpPr>
        <p:spPr>
          <a:xfrm>
            <a:off x="7489134" y="5878996"/>
            <a:ext cx="4199627" cy="541682"/>
          </a:xfrm>
          <a:prstGeom prst="rect">
            <a:avLst/>
          </a:prstGeom>
        </p:spPr>
        <p:txBody>
          <a:bodyPr wrap="none" lIns="0" tIns="0" rIns="0" bIns="0" rtlCol="0">
            <a:noAutofit/>
          </a:bodyPr>
          <a:lstStyle/>
          <a:p>
            <a:pPr marL="12700" algn="l">
              <a:spcBef>
                <a:spcPts val="1200"/>
              </a:spcBef>
              <a:spcAft>
                <a:spcPts val="600"/>
              </a:spcAft>
              <a:buClr>
                <a:schemeClr val="accent1"/>
              </a:buClr>
            </a:pPr>
            <a:r>
              <a:rPr lang="en-US" sz="1200" i="1" dirty="0">
                <a:highlight>
                  <a:srgbClr val="FFFF00"/>
                </a:highlight>
              </a:rPr>
              <a:t>To be replaced by actual role name from the industry playbook,</a:t>
            </a:r>
            <a:br>
              <a:rPr lang="en-US" sz="1200" i="1" dirty="0">
                <a:highlight>
                  <a:srgbClr val="FFFF00"/>
                </a:highlight>
              </a:rPr>
            </a:br>
            <a:r>
              <a:rPr lang="en-US" sz="1200" i="1" dirty="0">
                <a:highlight>
                  <a:srgbClr val="FFFF00"/>
                </a:highlight>
              </a:rPr>
              <a:t> e.g. Rebate Analyst, Cost Analyst, Pricing Manager</a:t>
            </a:r>
            <a:endParaRPr lang="en-NL" sz="1200" i="1" dirty="0" err="1">
              <a:highlight>
                <a:srgbClr val="FFFF00"/>
              </a:highlight>
            </a:endParaRPr>
          </a:p>
        </p:txBody>
      </p:sp>
    </p:spTree>
    <p:extLst>
      <p:ext uri="{BB962C8B-B14F-4D97-AF65-F5344CB8AC3E}">
        <p14:creationId xmlns:p14="http://schemas.microsoft.com/office/powerpoint/2010/main" val="79358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lide Number Placeholder 454">
            <a:extLst>
              <a:ext uri="{FF2B5EF4-FFF2-40B4-BE49-F238E27FC236}">
                <a16:creationId xmlns:a16="http://schemas.microsoft.com/office/drawing/2014/main" id="{AB84B385-88C7-48EF-B0AA-381D7CC11ED1}"/>
              </a:ext>
            </a:extLst>
          </p:cNvPr>
          <p:cNvSpPr txBox="1">
            <a:spLocks/>
          </p:cNvSpPr>
          <p:nvPr/>
        </p:nvSpPr>
        <p:spPr>
          <a:xfrm>
            <a:off x="11689884" y="6355888"/>
            <a:ext cx="502117" cy="502112"/>
          </a:xfrm>
          <a:prstGeom prst="rect">
            <a:avLst/>
          </a:prstGeom>
        </p:spPr>
        <p:txBody>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70">
              <a:defRPr/>
            </a:pPr>
            <a:fld id="{54B8A882-8BCE-4B00-A944-66502DFFF835}" type="slidenum">
              <a:rPr lang="en-US" sz="1867" b="1">
                <a:solidFill>
                  <a:srgbClr val="FFFFFF"/>
                </a:solidFill>
                <a:latin typeface="Calibri" panose="020F0502020204030204"/>
              </a:rPr>
              <a:pPr algn="ctr" defTabSz="609570">
                <a:defRPr/>
              </a:pPr>
              <a:t>15</a:t>
            </a:fld>
            <a:endParaRPr lang="en-US" sz="1867" b="1">
              <a:solidFill>
                <a:srgbClr val="FFFFFF"/>
              </a:solidFill>
              <a:latin typeface="Calibri" panose="020F0502020204030204"/>
            </a:endParaRPr>
          </a:p>
        </p:txBody>
      </p:sp>
      <p:sp>
        <p:nvSpPr>
          <p:cNvPr id="6" name="Textplatzhalter 4">
            <a:extLst>
              <a:ext uri="{FF2B5EF4-FFF2-40B4-BE49-F238E27FC236}">
                <a16:creationId xmlns:a16="http://schemas.microsoft.com/office/drawing/2014/main" id="{ACFA19E0-7E8D-4413-BEDC-826E458A4866}"/>
              </a:ext>
            </a:extLst>
          </p:cNvPr>
          <p:cNvSpPr txBox="1">
            <a:spLocks/>
          </p:cNvSpPr>
          <p:nvPr/>
        </p:nvSpPr>
        <p:spPr>
          <a:xfrm>
            <a:off x="536549" y="623876"/>
            <a:ext cx="11185525" cy="817563"/>
          </a:xfrm>
          <a:prstGeom prst="rect">
            <a:avLst/>
          </a:prstGeom>
        </p:spPr>
        <p:txBody>
          <a:bodyPr vert="horz" lIns="0" tIns="45720" rIns="0" bIns="45720" rtlCol="0">
            <a:noAutofit/>
          </a:bodyPr>
          <a:lstStyle>
            <a:lvl1pPr marL="365760" indent="-365760" algn="l" defTabSz="914400" rtl="0" eaLnBrk="1" latinLnBrk="0" hangingPunct="1">
              <a:lnSpc>
                <a:spcPct val="100000"/>
              </a:lnSpc>
              <a:spcBef>
                <a:spcPts val="1200"/>
              </a:spcBef>
              <a:spcAft>
                <a:spcPts val="600"/>
              </a:spcAft>
              <a:buClr>
                <a:schemeClr val="accent1"/>
              </a:buClr>
              <a:buSzPct val="100000"/>
              <a:buFontTx/>
              <a:buBlip>
                <a:blip r:embed="rId2">
                  <a:extLst>
                    <a:ext uri="{96DAC541-7B7A-43D3-8B79-37D633B846F1}">
                      <asvg:svgBlip xmlns:asvg="http://schemas.microsoft.com/office/drawing/2016/SVG/main" r:embed="rId3"/>
                    </a:ext>
                  </a:extLst>
                </a:blip>
              </a:buBlip>
              <a:defRPr sz="1600" kern="1200">
                <a:solidFill>
                  <a:schemeClr val="tx1"/>
                </a:solidFill>
                <a:latin typeface="+mn-lt"/>
                <a:ea typeface="+mn-ea"/>
                <a:cs typeface="+mn-cs"/>
              </a:defRPr>
            </a:lvl1pPr>
            <a:lvl2pPr marL="731520" indent="-365760" algn="l" defTabSz="914400" rtl="0" eaLnBrk="1" latinLnBrk="0" hangingPunct="1">
              <a:lnSpc>
                <a:spcPct val="100000"/>
              </a:lnSpc>
              <a:spcBef>
                <a:spcPts val="0"/>
              </a:spcBef>
              <a:spcAft>
                <a:spcPts val="600"/>
              </a:spcAft>
              <a:buClr>
                <a:schemeClr val="accent1"/>
              </a:buClr>
              <a:buFontTx/>
              <a:buBlip>
                <a:blip r:embed="rId4">
                  <a:extLst>
                    <a:ext uri="{96DAC541-7B7A-43D3-8B79-37D633B846F1}">
                      <asvg:svgBlip xmlns:asvg="http://schemas.microsoft.com/office/drawing/2016/SVG/main" r:embed="rId5"/>
                    </a:ext>
                  </a:extLst>
                </a:blip>
              </a:buBlip>
              <a:defRPr sz="1400" kern="1200">
                <a:solidFill>
                  <a:schemeClr val="tx1"/>
                </a:solidFill>
                <a:latin typeface="+mn-lt"/>
                <a:ea typeface="+mn-ea"/>
                <a:cs typeface="+mn-cs"/>
              </a:defRPr>
            </a:lvl2pPr>
            <a:lvl3pPr marL="1097280" indent="-365760" algn="l" defTabSz="914400" rtl="0" eaLnBrk="1" latinLnBrk="0" hangingPunct="1">
              <a:lnSpc>
                <a:spcPct val="100000"/>
              </a:lnSpc>
              <a:spcBef>
                <a:spcPts val="0"/>
              </a:spcBef>
              <a:spcAft>
                <a:spcPts val="600"/>
              </a:spcAft>
              <a:buClr>
                <a:schemeClr val="accent1"/>
              </a:buClr>
              <a:buSzPct val="100000"/>
              <a:buFontTx/>
              <a:buBlip>
                <a:blip r:embed="rId6">
                  <a:extLst>
                    <a:ext uri="{96DAC541-7B7A-43D3-8B79-37D633B846F1}">
                      <asvg:svgBlip xmlns:asvg="http://schemas.microsoft.com/office/drawing/2016/SVG/main" r:embed="rId7"/>
                    </a:ext>
                  </a:extLst>
                </a:blip>
              </a:buBlip>
              <a:defRPr sz="1400" kern="1200">
                <a:solidFill>
                  <a:schemeClr val="tx1"/>
                </a:solidFill>
                <a:latin typeface="+mn-lt"/>
                <a:ea typeface="+mn-ea"/>
                <a:cs typeface="+mn-cs"/>
              </a:defRPr>
            </a:lvl3pPr>
            <a:lvl4pPr marL="1463040" indent="-365760" algn="l" defTabSz="914400" rtl="0" eaLnBrk="1" latinLnBrk="0" hangingPunct="1">
              <a:lnSpc>
                <a:spcPct val="100000"/>
              </a:lnSpc>
              <a:spcBef>
                <a:spcPts val="0"/>
              </a:spcBef>
              <a:spcAft>
                <a:spcPts val="600"/>
              </a:spcAft>
              <a:buClr>
                <a:schemeClr val="accent1"/>
              </a:buClr>
              <a:buSzPct val="100000"/>
              <a:buFontTx/>
              <a:buBlip>
                <a:blip r:embed="rId8">
                  <a:extLst>
                    <a:ext uri="{96DAC541-7B7A-43D3-8B79-37D633B846F1}">
                      <asvg:svgBlip xmlns:asvg="http://schemas.microsoft.com/office/drawing/2016/SVG/main" r:embed="rId9"/>
                    </a:ext>
                  </a:extLst>
                </a:blip>
              </a:buBlip>
              <a:defRPr sz="1400" kern="1200">
                <a:solidFill>
                  <a:schemeClr val="tx1"/>
                </a:solidFill>
                <a:latin typeface="+mn-lt"/>
                <a:ea typeface="+mn-ea"/>
                <a:cs typeface="+mn-cs"/>
              </a:defRPr>
            </a:lvl4pPr>
            <a:lvl5pPr marL="1828800" indent="-365760" algn="l" defTabSz="914400" rtl="0" eaLnBrk="1" latinLnBrk="0" hangingPunct="1">
              <a:lnSpc>
                <a:spcPct val="100000"/>
              </a:lnSpc>
              <a:spcBef>
                <a:spcPts val="0"/>
              </a:spcBef>
              <a:spcAft>
                <a:spcPts val="600"/>
              </a:spcAft>
              <a:buClr>
                <a:schemeClr val="accent1"/>
              </a:buClr>
              <a:buSzPct val="100000"/>
              <a:buFontTx/>
              <a:buBlip>
                <a:blip r:embed="rId10">
                  <a:extLst>
                    <a:ext uri="{96DAC541-7B7A-43D3-8B79-37D633B846F1}">
                      <asvg:svgBlip xmlns:asvg="http://schemas.microsoft.com/office/drawing/2016/SVG/main" r:embed="rId11"/>
                    </a:ext>
                  </a:extLst>
                </a:blip>
              </a:buBlip>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200" b="1" dirty="0">
                <a:solidFill>
                  <a:srgbClr val="002060"/>
                </a:solidFill>
                <a:latin typeface="Neo Sans Std" panose="020B0504030504040204" pitchFamily="34" charset="0"/>
              </a:rPr>
              <a:t>Pricefx Project Roles</a:t>
            </a:r>
          </a:p>
        </p:txBody>
      </p:sp>
      <p:graphicFrame>
        <p:nvGraphicFramePr>
          <p:cNvPr id="5" name="object 4">
            <a:extLst>
              <a:ext uri="{FF2B5EF4-FFF2-40B4-BE49-F238E27FC236}">
                <a16:creationId xmlns:a16="http://schemas.microsoft.com/office/drawing/2014/main" id="{2E4B41F1-CC05-C77F-6944-6BC641BCD317}"/>
              </a:ext>
            </a:extLst>
          </p:cNvPr>
          <p:cNvGraphicFramePr>
            <a:graphicFrameLocks noGrp="1"/>
          </p:cNvGraphicFramePr>
          <p:nvPr>
            <p:extLst>
              <p:ext uri="{D42A27DB-BD31-4B8C-83A1-F6EECF244321}">
                <p14:modId xmlns:p14="http://schemas.microsoft.com/office/powerpoint/2010/main" val="1541957865"/>
              </p:ext>
            </p:extLst>
          </p:nvPr>
        </p:nvGraphicFramePr>
        <p:xfrm>
          <a:off x="1582700" y="1249750"/>
          <a:ext cx="9556282" cy="5220394"/>
        </p:xfrm>
        <a:graphic>
          <a:graphicData uri="http://schemas.openxmlformats.org/drawingml/2006/table">
            <a:tbl>
              <a:tblPr firstRow="1" bandRow="1">
                <a:tableStyleId>{B301B821-A1FF-4177-AEE7-76D212191A09}</a:tableStyleId>
              </a:tblPr>
              <a:tblGrid>
                <a:gridCol w="1681316">
                  <a:extLst>
                    <a:ext uri="{9D8B030D-6E8A-4147-A177-3AD203B41FA5}">
                      <a16:colId xmlns:a16="http://schemas.microsoft.com/office/drawing/2014/main" val="20001"/>
                    </a:ext>
                  </a:extLst>
                </a:gridCol>
                <a:gridCol w="5927455">
                  <a:extLst>
                    <a:ext uri="{9D8B030D-6E8A-4147-A177-3AD203B41FA5}">
                      <a16:colId xmlns:a16="http://schemas.microsoft.com/office/drawing/2014/main" val="20002"/>
                    </a:ext>
                  </a:extLst>
                </a:gridCol>
                <a:gridCol w="1947511">
                  <a:extLst>
                    <a:ext uri="{9D8B030D-6E8A-4147-A177-3AD203B41FA5}">
                      <a16:colId xmlns:a16="http://schemas.microsoft.com/office/drawing/2014/main" val="20003"/>
                    </a:ext>
                  </a:extLst>
                </a:gridCol>
              </a:tblGrid>
              <a:tr h="243236">
                <a:tc>
                  <a:txBody>
                    <a:bodyPr/>
                    <a:lstStyle/>
                    <a:p>
                      <a:pPr marL="84455">
                        <a:lnSpc>
                          <a:spcPct val="100000"/>
                        </a:lnSpc>
                        <a:spcBef>
                          <a:spcPts val="260"/>
                        </a:spcBef>
                      </a:pPr>
                      <a:r>
                        <a:rPr lang="en-US" sz="1200" spc="0" dirty="0"/>
                        <a:t>Functional</a:t>
                      </a:r>
                      <a:r>
                        <a:rPr lang="en-US" sz="1200" spc="75" dirty="0"/>
                        <a:t> </a:t>
                      </a:r>
                      <a:r>
                        <a:rPr lang="en-US" sz="1200" spc="0" dirty="0"/>
                        <a:t>Purpose</a:t>
                      </a:r>
                      <a:endParaRPr sz="1200" dirty="0">
                        <a:latin typeface="Neo Sans Pro" charset="0"/>
                        <a:ea typeface="Neo Sans Pro" charset="0"/>
                        <a:cs typeface="Neo Sans Pro" charset="0"/>
                      </a:endParaRPr>
                    </a:p>
                  </a:txBody>
                  <a:tcPr marL="0" marR="0" marT="43972" marB="0"/>
                </a:tc>
                <a:tc>
                  <a:txBody>
                    <a:bodyPr/>
                    <a:lstStyle/>
                    <a:p>
                      <a:pPr marL="85725">
                        <a:lnSpc>
                          <a:spcPct val="100000"/>
                        </a:lnSpc>
                        <a:spcBef>
                          <a:spcPts val="260"/>
                        </a:spcBef>
                      </a:pPr>
                      <a:r>
                        <a:rPr sz="1200" spc="0" dirty="0"/>
                        <a:t>Role</a:t>
                      </a:r>
                      <a:r>
                        <a:rPr sz="1200" spc="30" dirty="0"/>
                        <a:t> </a:t>
                      </a:r>
                      <a:r>
                        <a:rPr sz="1200" spc="0" dirty="0"/>
                        <a:t>Description</a:t>
                      </a:r>
                      <a:endParaRPr sz="1200" dirty="0">
                        <a:latin typeface="Neo Sans Pro" charset="0"/>
                        <a:ea typeface="Neo Sans Pro" charset="0"/>
                        <a:cs typeface="Neo Sans Pro" charset="0"/>
                      </a:endParaRPr>
                    </a:p>
                  </a:txBody>
                  <a:tcPr marL="0" marR="0" marT="43972" marB="0"/>
                </a:tc>
                <a:tc>
                  <a:txBody>
                    <a:bodyPr/>
                    <a:lstStyle/>
                    <a:p>
                      <a:pPr marL="88900">
                        <a:lnSpc>
                          <a:spcPct val="100000"/>
                        </a:lnSpc>
                        <a:spcBef>
                          <a:spcPts val="260"/>
                        </a:spcBef>
                      </a:pPr>
                      <a:r>
                        <a:rPr sz="1200" spc="0" dirty="0"/>
                        <a:t>Time</a:t>
                      </a:r>
                      <a:r>
                        <a:rPr sz="1200" spc="10" dirty="0"/>
                        <a:t> Commitment</a:t>
                      </a:r>
                      <a:endParaRPr sz="1200" dirty="0">
                        <a:latin typeface="Neo Sans Pro" charset="0"/>
                        <a:ea typeface="Neo Sans Pro" charset="0"/>
                        <a:cs typeface="Neo Sans Pro" charset="0"/>
                      </a:endParaRPr>
                    </a:p>
                  </a:txBody>
                  <a:tcPr marL="0" marR="0" marT="43972" marB="0"/>
                </a:tc>
                <a:extLst>
                  <a:ext uri="{0D108BD9-81ED-4DB2-BD59-A6C34878D82A}">
                    <a16:rowId xmlns:a16="http://schemas.microsoft.com/office/drawing/2014/main" val="10000"/>
                  </a:ext>
                </a:extLst>
              </a:tr>
              <a:tr h="860873">
                <a:tc>
                  <a:txBody>
                    <a:bodyPr/>
                    <a:lstStyle/>
                    <a:p>
                      <a:pPr marL="84455" marR="283845" lvl="0" indent="0" algn="l" defTabSz="914400" rtl="0" eaLnBrk="1" fontAlgn="auto" latinLnBrk="0" hangingPunct="1">
                        <a:lnSpc>
                          <a:spcPts val="1230"/>
                        </a:lnSpc>
                        <a:spcBef>
                          <a:spcPts val="200"/>
                        </a:spcBef>
                        <a:spcAft>
                          <a:spcPts val="0"/>
                        </a:spcAft>
                        <a:buClrTx/>
                        <a:buSzTx/>
                        <a:buFontTx/>
                        <a:buNone/>
                        <a:tabLst/>
                        <a:defRPr/>
                      </a:pPr>
                      <a:r>
                        <a:rPr lang="en-US" sz="1050" dirty="0">
                          <a:latin typeface="Neo Sans Pro" charset="0"/>
                          <a:ea typeface="Neo Sans Pro" charset="0"/>
                          <a:cs typeface="Neo Sans Pro" charset="0"/>
                        </a:rPr>
                        <a:t>Business Analyst </a:t>
                      </a:r>
                      <a:endParaRPr sz="1050" dirty="0">
                        <a:latin typeface="Neo Sans Pro" charset="0"/>
                        <a:ea typeface="Neo Sans Pro" charset="0"/>
                        <a:cs typeface="Neo Sans Pro" charset="0"/>
                      </a:endParaRPr>
                    </a:p>
                  </a:txBody>
                  <a:tcPr marL="0" marR="0" marT="33825" marB="0" anchor="ctr"/>
                </a:tc>
                <a:tc>
                  <a:txBody>
                    <a:bodyPr/>
                    <a:lstStyle/>
                    <a:p>
                      <a:pPr marL="85725" algn="l" defTabSz="914400" rtl="0" eaLnBrk="1" latinLnBrk="0" hangingPunct="1">
                        <a:lnSpc>
                          <a:spcPts val="1245"/>
                        </a:lnSpc>
                      </a:pPr>
                      <a:r>
                        <a:rPr lang="en-US" sz="1050" kern="1200" spc="5" dirty="0">
                          <a:solidFill>
                            <a:schemeClr val="dk1"/>
                          </a:solidFill>
                          <a:latin typeface="+mn-lt"/>
                          <a:ea typeface="+mn-ea"/>
                          <a:cs typeface="+mn-cs"/>
                        </a:rPr>
                        <a:t>Analyzes and documents the as-is and to-be pricing processes. Advises on business practices of similar companies from earlier (Pricefx) pricing implementations​. Proposes viable pricing application solution options and approaches. Documents pricing requirements into epics and user stories, and acts as the intermediary between business key users, product owners and the application implementation team​</a:t>
                      </a:r>
                      <a:endParaRPr sz="1050" dirty="0">
                        <a:latin typeface="Neo Sans Pro" charset="0"/>
                        <a:ea typeface="Neo Sans Pro" charset="0"/>
                        <a:cs typeface="Neo Sans Pro" charset="0"/>
                      </a:endParaRPr>
                    </a:p>
                  </a:txBody>
                  <a:tcPr marL="0" marR="0" marT="21987" marB="0" anchor="ctr"/>
                </a:tc>
                <a:tc>
                  <a:txBody>
                    <a:bodyPr/>
                    <a:lstStyle/>
                    <a:p>
                      <a:pPr marL="88900">
                        <a:lnSpc>
                          <a:spcPct val="100000"/>
                        </a:lnSpc>
                        <a:spcBef>
                          <a:spcPts val="130"/>
                        </a:spcBef>
                      </a:pPr>
                      <a:r>
                        <a:rPr lang="en-US" sz="1050" dirty="0">
                          <a:latin typeface="Neo Sans Pro" charset="0"/>
                          <a:ea typeface="Neo Sans Pro" charset="0"/>
                          <a:cs typeface="Neo Sans Pro" charset="0"/>
                        </a:rPr>
                        <a:t>1 Part Time</a:t>
                      </a:r>
                      <a:endParaRPr sz="1050" dirty="0">
                        <a:latin typeface="Neo Sans Pro" charset="0"/>
                        <a:ea typeface="Neo Sans Pro" charset="0"/>
                        <a:cs typeface="Neo Sans Pro" charset="0"/>
                      </a:endParaRPr>
                    </a:p>
                  </a:txBody>
                  <a:tcPr marL="0" marR="0" marT="21987" marB="0" anchor="ctr"/>
                </a:tc>
                <a:extLst>
                  <a:ext uri="{0D108BD9-81ED-4DB2-BD59-A6C34878D82A}">
                    <a16:rowId xmlns:a16="http://schemas.microsoft.com/office/drawing/2014/main" val="4226065145"/>
                  </a:ext>
                </a:extLst>
              </a:tr>
              <a:tr h="677713">
                <a:tc>
                  <a:txBody>
                    <a:bodyPr/>
                    <a:lstStyle/>
                    <a:p>
                      <a:pPr marL="84455" marR="283845">
                        <a:lnSpc>
                          <a:spcPts val="1230"/>
                        </a:lnSpc>
                        <a:spcBef>
                          <a:spcPts val="0"/>
                        </a:spcBef>
                      </a:pPr>
                      <a:r>
                        <a:rPr sz="1050" spc="15" dirty="0"/>
                        <a:t>Solution</a:t>
                      </a:r>
                      <a:r>
                        <a:rPr sz="1050" spc="-95" dirty="0"/>
                        <a:t> </a:t>
                      </a:r>
                      <a:r>
                        <a:rPr sz="1050" spc="0" dirty="0"/>
                        <a:t>Architect</a:t>
                      </a:r>
                      <a:endParaRPr sz="1050" dirty="0">
                        <a:latin typeface="Neo Sans Pro" charset="0"/>
                        <a:ea typeface="Neo Sans Pro" charset="0"/>
                        <a:cs typeface="Neo Sans Pro" charset="0"/>
                      </a:endParaRPr>
                    </a:p>
                  </a:txBody>
                  <a:tcPr marL="0" marR="0" marT="33825" marB="0" anchor="ctr"/>
                </a:tc>
                <a:tc>
                  <a:txBody>
                    <a:bodyPr/>
                    <a:lstStyle/>
                    <a:p>
                      <a:pPr marL="85725">
                        <a:lnSpc>
                          <a:spcPct val="100000"/>
                        </a:lnSpc>
                        <a:spcBef>
                          <a:spcPts val="130"/>
                        </a:spcBef>
                      </a:pPr>
                      <a:r>
                        <a:rPr sz="1050" spc="0" dirty="0"/>
                        <a:t>The</a:t>
                      </a:r>
                      <a:r>
                        <a:rPr sz="1050" spc="-55" dirty="0"/>
                        <a:t> </a:t>
                      </a:r>
                      <a:r>
                        <a:rPr sz="1050" spc="15" dirty="0"/>
                        <a:t>solution</a:t>
                      </a:r>
                      <a:r>
                        <a:rPr sz="1050" spc="-85" dirty="0"/>
                        <a:t> </a:t>
                      </a:r>
                      <a:r>
                        <a:rPr sz="1050" spc="0" dirty="0"/>
                        <a:t>architect</a:t>
                      </a:r>
                      <a:r>
                        <a:rPr sz="1050" spc="-95" dirty="0"/>
                        <a:t> </a:t>
                      </a:r>
                      <a:r>
                        <a:rPr sz="1050" spc="5" dirty="0"/>
                        <a:t>will</a:t>
                      </a:r>
                      <a:r>
                        <a:rPr sz="1050" spc="-50" dirty="0"/>
                        <a:t> </a:t>
                      </a:r>
                      <a:r>
                        <a:rPr sz="1050" spc="-5" dirty="0"/>
                        <a:t>act</a:t>
                      </a:r>
                      <a:r>
                        <a:rPr sz="1050" spc="-95" dirty="0"/>
                        <a:t> </a:t>
                      </a:r>
                      <a:r>
                        <a:rPr sz="1050" spc="0" dirty="0"/>
                        <a:t>as</a:t>
                      </a:r>
                      <a:r>
                        <a:rPr sz="1050" spc="-85" dirty="0"/>
                        <a:t> </a:t>
                      </a:r>
                      <a:r>
                        <a:rPr sz="1050" spc="5" dirty="0"/>
                        <a:t>the</a:t>
                      </a:r>
                      <a:r>
                        <a:rPr sz="1050" spc="-55" dirty="0"/>
                        <a:t> </a:t>
                      </a:r>
                      <a:r>
                        <a:rPr sz="1050" spc="5" dirty="0"/>
                        <a:t>primary</a:t>
                      </a:r>
                      <a:r>
                        <a:rPr lang="en-US" sz="1050" spc="5" dirty="0"/>
                        <a:t> </a:t>
                      </a:r>
                      <a:r>
                        <a:rPr sz="1050" spc="5" dirty="0"/>
                        <a:t>interface</a:t>
                      </a:r>
                      <a:r>
                        <a:rPr sz="1050" spc="-40" dirty="0"/>
                        <a:t> </a:t>
                      </a:r>
                      <a:r>
                        <a:rPr sz="1050" spc="5" dirty="0"/>
                        <a:t>to</a:t>
                      </a:r>
                      <a:r>
                        <a:rPr sz="1050" spc="-80" dirty="0"/>
                        <a:t> </a:t>
                      </a:r>
                      <a:r>
                        <a:rPr sz="1050" spc="5" dirty="0"/>
                        <a:t>the</a:t>
                      </a:r>
                      <a:r>
                        <a:rPr sz="1050" spc="-40" dirty="0"/>
                        <a:t> </a:t>
                      </a:r>
                      <a:r>
                        <a:rPr sz="1050" spc="10" dirty="0"/>
                        <a:t>client’s</a:t>
                      </a:r>
                      <a:r>
                        <a:rPr sz="1050" spc="-70" dirty="0"/>
                        <a:t> </a:t>
                      </a:r>
                      <a:r>
                        <a:rPr sz="1050" dirty="0"/>
                        <a:t>technical</a:t>
                      </a:r>
                      <a:r>
                        <a:rPr sz="1050" spc="-120" dirty="0"/>
                        <a:t> </a:t>
                      </a:r>
                      <a:r>
                        <a:rPr sz="1050" spc="10" dirty="0"/>
                        <a:t>team</a:t>
                      </a:r>
                      <a:r>
                        <a:rPr sz="1050" spc="-80" dirty="0"/>
                        <a:t> </a:t>
                      </a:r>
                      <a:r>
                        <a:rPr sz="1050" spc="0" dirty="0"/>
                        <a:t>as</a:t>
                      </a:r>
                      <a:r>
                        <a:rPr sz="1050" spc="-75" dirty="0"/>
                        <a:t> </a:t>
                      </a:r>
                      <a:r>
                        <a:rPr sz="1050" spc="25" dirty="0"/>
                        <a:t>well</a:t>
                      </a:r>
                      <a:r>
                        <a:rPr sz="1050" spc="-35" dirty="0"/>
                        <a:t> </a:t>
                      </a:r>
                      <a:r>
                        <a:rPr sz="1050" spc="0" dirty="0"/>
                        <a:t>as</a:t>
                      </a:r>
                      <a:endParaRPr sz="1050" dirty="0"/>
                    </a:p>
                    <a:p>
                      <a:pPr marL="85725" marR="222250">
                        <a:lnSpc>
                          <a:spcPct val="100000"/>
                        </a:lnSpc>
                        <a:spcBef>
                          <a:spcPts val="50"/>
                        </a:spcBef>
                      </a:pPr>
                      <a:r>
                        <a:rPr sz="1050" spc="10" dirty="0"/>
                        <a:t>providing </a:t>
                      </a:r>
                      <a:r>
                        <a:rPr sz="1050" dirty="0"/>
                        <a:t>oversight </a:t>
                      </a:r>
                      <a:r>
                        <a:rPr sz="1050" spc="5" dirty="0"/>
                        <a:t>and </a:t>
                      </a:r>
                      <a:r>
                        <a:rPr sz="1050" spc="15" dirty="0"/>
                        <a:t>design </a:t>
                      </a:r>
                      <a:r>
                        <a:rPr sz="1050" spc="5" dirty="0"/>
                        <a:t>leadership.</a:t>
                      </a:r>
                      <a:r>
                        <a:rPr lang="en-US" sz="1050" spc="5" dirty="0"/>
                        <a:t> </a:t>
                      </a:r>
                      <a:r>
                        <a:rPr sz="1050" spc="5" dirty="0"/>
                        <a:t>Drives the </a:t>
                      </a:r>
                      <a:r>
                        <a:rPr sz="1050" spc="10" dirty="0"/>
                        <a:t>activities </a:t>
                      </a:r>
                      <a:r>
                        <a:rPr sz="1050" spc="5" dirty="0"/>
                        <a:t>and </a:t>
                      </a:r>
                      <a:r>
                        <a:rPr sz="1050" spc="10" dirty="0"/>
                        <a:t>manages </a:t>
                      </a:r>
                      <a:r>
                        <a:rPr sz="1050" dirty="0"/>
                        <a:t>dependencies across  </a:t>
                      </a:r>
                      <a:r>
                        <a:rPr sz="1050" spc="10" dirty="0"/>
                        <a:t>teams.</a:t>
                      </a:r>
                      <a:r>
                        <a:rPr sz="1050" spc="-65" dirty="0"/>
                        <a:t> </a:t>
                      </a:r>
                      <a:r>
                        <a:rPr sz="1050" spc="10" dirty="0"/>
                        <a:t>Expert</a:t>
                      </a:r>
                      <a:r>
                        <a:rPr sz="1050" spc="-85" dirty="0"/>
                        <a:t> </a:t>
                      </a:r>
                      <a:r>
                        <a:rPr sz="1050" spc="25" dirty="0"/>
                        <a:t>in</a:t>
                      </a:r>
                      <a:r>
                        <a:rPr sz="1050" spc="-75" dirty="0"/>
                        <a:t> </a:t>
                      </a:r>
                      <a:r>
                        <a:rPr sz="1050" spc="5" dirty="0"/>
                        <a:t>Price</a:t>
                      </a:r>
                      <a:r>
                        <a:rPr sz="1050" spc="25" dirty="0"/>
                        <a:t>fx</a:t>
                      </a:r>
                      <a:r>
                        <a:rPr sz="1050" spc="-50" dirty="0"/>
                        <a:t> </a:t>
                      </a:r>
                      <a:r>
                        <a:rPr sz="1050" spc="-5" dirty="0"/>
                        <a:t>capabilities,</a:t>
                      </a:r>
                      <a:r>
                        <a:rPr sz="1050" spc="-65" dirty="0"/>
                        <a:t> </a:t>
                      </a:r>
                      <a:r>
                        <a:rPr sz="1050" dirty="0"/>
                        <a:t>integration </a:t>
                      </a:r>
                      <a:r>
                        <a:rPr sz="1050" spc="15" dirty="0"/>
                        <a:t>layer</a:t>
                      </a:r>
                      <a:r>
                        <a:rPr sz="1050" spc="-130" dirty="0"/>
                        <a:t> </a:t>
                      </a:r>
                      <a:r>
                        <a:rPr sz="1050" spc="5" dirty="0"/>
                        <a:t>and</a:t>
                      </a:r>
                      <a:r>
                        <a:rPr sz="1050" spc="-105" dirty="0"/>
                        <a:t> </a:t>
                      </a:r>
                      <a:r>
                        <a:rPr sz="1050" spc="10" dirty="0"/>
                        <a:t>components</a:t>
                      </a:r>
                      <a:endParaRPr sz="1050" dirty="0">
                        <a:latin typeface="Neo Sans Pro" charset="0"/>
                        <a:ea typeface="Neo Sans Pro" charset="0"/>
                        <a:cs typeface="Neo Sans Pro" charset="0"/>
                      </a:endParaRPr>
                    </a:p>
                  </a:txBody>
                  <a:tcPr marL="0" marR="0" marT="21987" marB="0" anchor="ctr"/>
                </a:tc>
                <a:tc>
                  <a:txBody>
                    <a:bodyPr/>
                    <a:lstStyle/>
                    <a:p>
                      <a:pPr marL="88900">
                        <a:lnSpc>
                          <a:spcPct val="100000"/>
                        </a:lnSpc>
                        <a:spcBef>
                          <a:spcPts val="0"/>
                        </a:spcBef>
                      </a:pPr>
                      <a:r>
                        <a:rPr sz="1050" spc="10" dirty="0"/>
                        <a:t>1 </a:t>
                      </a:r>
                      <a:r>
                        <a:rPr lang="en-US" sz="1050" spc="10" dirty="0"/>
                        <a:t>Part </a:t>
                      </a:r>
                      <a:r>
                        <a:rPr sz="1050" spc="10" dirty="0"/>
                        <a:t>Time</a:t>
                      </a:r>
                      <a:endParaRPr sz="1050" dirty="0">
                        <a:latin typeface="Neo Sans Pro" charset="0"/>
                        <a:ea typeface="Neo Sans Pro" charset="0"/>
                        <a:cs typeface="Neo Sans Pro" charset="0"/>
                      </a:endParaRPr>
                    </a:p>
                  </a:txBody>
                  <a:tcPr marL="0" marR="0" marT="21987" marB="0" anchor="ctr"/>
                </a:tc>
                <a:extLst>
                  <a:ext uri="{0D108BD9-81ED-4DB2-BD59-A6C34878D82A}">
                    <a16:rowId xmlns:a16="http://schemas.microsoft.com/office/drawing/2014/main" val="10001"/>
                  </a:ext>
                </a:extLst>
              </a:tr>
              <a:tr h="583822">
                <a:tc>
                  <a:txBody>
                    <a:bodyPr/>
                    <a:lstStyle/>
                    <a:p>
                      <a:pPr marL="84455">
                        <a:lnSpc>
                          <a:spcPct val="100000"/>
                        </a:lnSpc>
                        <a:spcBef>
                          <a:spcPts val="295"/>
                        </a:spcBef>
                      </a:pPr>
                      <a:r>
                        <a:rPr lang="en-US" sz="1050" spc="0" dirty="0"/>
                        <a:t>Project / Program</a:t>
                      </a:r>
                      <a:r>
                        <a:rPr lang="en-US" sz="1050" spc="-150" dirty="0"/>
                        <a:t> </a:t>
                      </a:r>
                      <a:r>
                        <a:rPr lang="en-US" sz="1050" spc="0" dirty="0"/>
                        <a:t>Manager</a:t>
                      </a:r>
                      <a:endParaRPr lang="en-US" sz="1050" dirty="0">
                        <a:latin typeface="Neo Sans Pro" charset="0"/>
                        <a:ea typeface="Neo Sans Pro" charset="0"/>
                        <a:cs typeface="Neo Sans Pro" charset="0"/>
                      </a:endParaRPr>
                    </a:p>
                  </a:txBody>
                  <a:tcPr marL="0" marR="0" marT="49892" marB="0" anchor="ctr"/>
                </a:tc>
                <a:tc>
                  <a:txBody>
                    <a:bodyPr/>
                    <a:lstStyle/>
                    <a:p>
                      <a:pPr marL="85725" marR="194310">
                        <a:lnSpc>
                          <a:spcPct val="99300"/>
                        </a:lnSpc>
                        <a:spcBef>
                          <a:spcPts val="300"/>
                        </a:spcBef>
                      </a:pPr>
                      <a:r>
                        <a:rPr sz="1050" spc="10" dirty="0"/>
                        <a:t>Handles</a:t>
                      </a:r>
                      <a:r>
                        <a:rPr sz="1050" spc="-85" dirty="0"/>
                        <a:t> </a:t>
                      </a:r>
                      <a:r>
                        <a:rPr sz="1050" dirty="0"/>
                        <a:t>contract</a:t>
                      </a:r>
                      <a:r>
                        <a:rPr sz="1050" spc="-95" dirty="0"/>
                        <a:t> </a:t>
                      </a:r>
                      <a:r>
                        <a:rPr sz="1050" spc="5" dirty="0"/>
                        <a:t>management,</a:t>
                      </a:r>
                      <a:r>
                        <a:rPr sz="1050" spc="-75" dirty="0"/>
                        <a:t> </a:t>
                      </a:r>
                      <a:r>
                        <a:rPr sz="1050" spc="0" dirty="0"/>
                        <a:t>resource</a:t>
                      </a:r>
                      <a:r>
                        <a:rPr sz="1050" spc="-50" dirty="0"/>
                        <a:t> </a:t>
                      </a:r>
                      <a:r>
                        <a:rPr sz="1050" dirty="0"/>
                        <a:t>tracking,  </a:t>
                      </a:r>
                      <a:r>
                        <a:rPr sz="1050" spc="10" dirty="0"/>
                        <a:t>customer </a:t>
                      </a:r>
                      <a:r>
                        <a:rPr sz="1050" spc="0" dirty="0"/>
                        <a:t>communication, </a:t>
                      </a:r>
                      <a:r>
                        <a:rPr sz="1050" spc="-5" dirty="0"/>
                        <a:t>escalations, </a:t>
                      </a:r>
                      <a:r>
                        <a:rPr sz="1050" spc="0" dirty="0"/>
                        <a:t>removing  </a:t>
                      </a:r>
                      <a:r>
                        <a:rPr sz="1050" spc="5" dirty="0"/>
                        <a:t>organizational</a:t>
                      </a:r>
                      <a:r>
                        <a:rPr sz="1050" spc="-120" dirty="0"/>
                        <a:t> </a:t>
                      </a:r>
                      <a:r>
                        <a:rPr sz="1050" dirty="0"/>
                        <a:t>impediments</a:t>
                      </a:r>
                      <a:r>
                        <a:rPr sz="1050" spc="-75" dirty="0"/>
                        <a:t> </a:t>
                      </a:r>
                      <a:r>
                        <a:rPr sz="1050" spc="10" dirty="0"/>
                        <a:t>by</a:t>
                      </a:r>
                      <a:r>
                        <a:rPr sz="1050" spc="-70" dirty="0"/>
                        <a:t> </a:t>
                      </a:r>
                      <a:r>
                        <a:rPr sz="1050" spc="10" dirty="0"/>
                        <a:t>working</a:t>
                      </a:r>
                      <a:r>
                        <a:rPr sz="1050" spc="-90" dirty="0"/>
                        <a:t> </a:t>
                      </a:r>
                      <a:r>
                        <a:rPr sz="1050" spc="25" dirty="0"/>
                        <a:t>in</a:t>
                      </a:r>
                      <a:r>
                        <a:rPr sz="1050" spc="-75" dirty="0"/>
                        <a:t> </a:t>
                      </a:r>
                      <a:r>
                        <a:rPr sz="1050" spc="0" dirty="0"/>
                        <a:t>tandem </a:t>
                      </a:r>
                      <a:r>
                        <a:rPr sz="1050" spc="15" dirty="0"/>
                        <a:t>with</a:t>
                      </a:r>
                      <a:r>
                        <a:rPr lang="en-US" sz="1050" spc="15" dirty="0"/>
                        <a:t> the</a:t>
                      </a:r>
                      <a:r>
                        <a:rPr sz="1050" spc="-95" dirty="0"/>
                        <a:t> </a:t>
                      </a:r>
                      <a:r>
                        <a:rPr sz="1050" spc="10" dirty="0"/>
                        <a:t>customer</a:t>
                      </a:r>
                      <a:r>
                        <a:rPr lang="en-US" sz="1050" spc="10" dirty="0"/>
                        <a:t> team</a:t>
                      </a:r>
                      <a:r>
                        <a:rPr sz="1050" spc="-120" dirty="0"/>
                        <a:t> </a:t>
                      </a:r>
                      <a:r>
                        <a:rPr sz="1050" spc="5" dirty="0"/>
                        <a:t>and</a:t>
                      </a:r>
                      <a:r>
                        <a:rPr sz="1050" spc="-95" dirty="0"/>
                        <a:t> </a:t>
                      </a:r>
                      <a:r>
                        <a:rPr lang="en-US" sz="1050" spc="0" dirty="0"/>
                        <a:t>Pricefx team</a:t>
                      </a:r>
                      <a:endParaRPr sz="1050" dirty="0">
                        <a:latin typeface="Neo Sans Pro" charset="0"/>
                        <a:ea typeface="Neo Sans Pro" charset="0"/>
                        <a:cs typeface="Neo Sans Pro" charset="0"/>
                      </a:endParaRPr>
                    </a:p>
                  </a:txBody>
                  <a:tcPr marL="0" marR="0" marT="50737" marB="0" anchor="ctr"/>
                </a:tc>
                <a:tc>
                  <a:txBody>
                    <a:bodyPr/>
                    <a:lstStyle/>
                    <a:p>
                      <a:pPr marL="88900">
                        <a:lnSpc>
                          <a:spcPct val="100000"/>
                        </a:lnSpc>
                        <a:spcBef>
                          <a:spcPts val="295"/>
                        </a:spcBef>
                      </a:pPr>
                      <a:r>
                        <a:rPr sz="1050" spc="10" dirty="0"/>
                        <a:t>1 </a:t>
                      </a:r>
                      <a:r>
                        <a:rPr sz="1050" spc="0" dirty="0"/>
                        <a:t>Part</a:t>
                      </a:r>
                      <a:r>
                        <a:rPr sz="1050" spc="-170" dirty="0"/>
                        <a:t> </a:t>
                      </a:r>
                      <a:r>
                        <a:rPr sz="1050" spc="10" dirty="0"/>
                        <a:t>Time</a:t>
                      </a:r>
                      <a:endParaRPr sz="1050" dirty="0">
                        <a:latin typeface="Neo Sans Pro" charset="0"/>
                        <a:ea typeface="Neo Sans Pro" charset="0"/>
                        <a:cs typeface="Neo Sans Pro" charset="0"/>
                      </a:endParaRPr>
                    </a:p>
                  </a:txBody>
                  <a:tcPr marL="0" marR="0" marT="49892" marB="0" anchor="ctr"/>
                </a:tc>
                <a:extLst>
                  <a:ext uri="{0D108BD9-81ED-4DB2-BD59-A6C34878D82A}">
                    <a16:rowId xmlns:a16="http://schemas.microsoft.com/office/drawing/2014/main" val="10002"/>
                  </a:ext>
                </a:extLst>
              </a:tr>
              <a:tr h="553768">
                <a:tc>
                  <a:txBody>
                    <a:bodyPr/>
                    <a:lstStyle/>
                    <a:p>
                      <a:pPr marL="84455">
                        <a:lnSpc>
                          <a:spcPct val="100000"/>
                        </a:lnSpc>
                        <a:spcBef>
                          <a:spcPts val="310"/>
                        </a:spcBef>
                      </a:pPr>
                      <a:r>
                        <a:rPr lang="en-US" sz="1050" spc="15"/>
                        <a:t>Configuration </a:t>
                      </a:r>
                      <a:r>
                        <a:rPr sz="1050"/>
                        <a:t>Engineer</a:t>
                      </a:r>
                      <a:r>
                        <a:rPr lang="en-US" sz="1050"/>
                        <a:t>(s)</a:t>
                      </a:r>
                    </a:p>
                    <a:p>
                      <a:pPr marL="84455">
                        <a:lnSpc>
                          <a:spcPct val="100000"/>
                        </a:lnSpc>
                        <a:spcBef>
                          <a:spcPts val="310"/>
                        </a:spcBef>
                      </a:pPr>
                      <a:r>
                        <a:rPr lang="en-US" sz="1050"/>
                        <a:t>Integration Engineer </a:t>
                      </a:r>
                      <a:endParaRPr sz="1050">
                        <a:latin typeface="Neo Sans Pro" charset="0"/>
                        <a:ea typeface="Neo Sans Pro" charset="0"/>
                        <a:cs typeface="Neo Sans Pro" charset="0"/>
                      </a:endParaRPr>
                    </a:p>
                  </a:txBody>
                  <a:tcPr marL="0" marR="0" marT="52428" marB="0" anchor="ctr"/>
                </a:tc>
                <a:tc>
                  <a:txBody>
                    <a:bodyPr/>
                    <a:lstStyle/>
                    <a:p>
                      <a:pPr marL="85725" marR="67945">
                        <a:lnSpc>
                          <a:spcPct val="99300"/>
                        </a:lnSpc>
                        <a:spcBef>
                          <a:spcPts val="320"/>
                        </a:spcBef>
                      </a:pPr>
                      <a:r>
                        <a:rPr sz="1050" spc="15" dirty="0"/>
                        <a:t>Provides </a:t>
                      </a:r>
                      <a:r>
                        <a:rPr sz="1050" spc="0" dirty="0"/>
                        <a:t>skills </a:t>
                      </a:r>
                      <a:r>
                        <a:rPr sz="1050" dirty="0"/>
                        <a:t>required </a:t>
                      </a:r>
                      <a:r>
                        <a:rPr sz="1050" spc="15" dirty="0"/>
                        <a:t>for </a:t>
                      </a:r>
                      <a:r>
                        <a:rPr sz="1050" spc="5" dirty="0"/>
                        <a:t>successful </a:t>
                      </a:r>
                      <a:r>
                        <a:rPr sz="1050" dirty="0"/>
                        <a:t>solution </a:t>
                      </a:r>
                      <a:r>
                        <a:rPr sz="1050" spc="10" dirty="0"/>
                        <a:t>delivery</a:t>
                      </a:r>
                      <a:r>
                        <a:rPr sz="1050" spc="-65" dirty="0"/>
                        <a:t> </a:t>
                      </a:r>
                      <a:r>
                        <a:rPr sz="1050" spc="5" dirty="0"/>
                        <a:t>through</a:t>
                      </a:r>
                      <a:r>
                        <a:rPr sz="1050" spc="-70" dirty="0"/>
                        <a:t> </a:t>
                      </a:r>
                      <a:r>
                        <a:rPr sz="1050" spc="15" dirty="0"/>
                        <a:t>user</a:t>
                      </a:r>
                      <a:r>
                        <a:rPr sz="1050" spc="-100" dirty="0"/>
                        <a:t> </a:t>
                      </a:r>
                      <a:r>
                        <a:rPr sz="1050" spc="0" dirty="0"/>
                        <a:t>story</a:t>
                      </a:r>
                      <a:r>
                        <a:rPr sz="1050" spc="-65" dirty="0"/>
                        <a:t> </a:t>
                      </a:r>
                      <a:r>
                        <a:rPr sz="1050" dirty="0"/>
                        <a:t>expansion,</a:t>
                      </a:r>
                      <a:r>
                        <a:rPr sz="1050" spc="-60" dirty="0"/>
                        <a:t> </a:t>
                      </a:r>
                      <a:r>
                        <a:rPr sz="1050" spc="-15" dirty="0"/>
                        <a:t>configuration,  </a:t>
                      </a:r>
                      <a:r>
                        <a:rPr sz="1050" spc="5" dirty="0"/>
                        <a:t>integration,</a:t>
                      </a:r>
                      <a:r>
                        <a:rPr sz="1050" spc="-70" dirty="0"/>
                        <a:t> </a:t>
                      </a:r>
                      <a:r>
                        <a:rPr sz="1050" spc="0" dirty="0"/>
                        <a:t>deployment,</a:t>
                      </a:r>
                      <a:r>
                        <a:rPr sz="1050" spc="-70" dirty="0"/>
                        <a:t> </a:t>
                      </a:r>
                      <a:r>
                        <a:rPr sz="1050" spc="10" dirty="0"/>
                        <a:t>test</a:t>
                      </a:r>
                      <a:r>
                        <a:rPr sz="1050" spc="-95" dirty="0"/>
                        <a:t> </a:t>
                      </a:r>
                      <a:r>
                        <a:rPr sz="1050" dirty="0"/>
                        <a:t>case</a:t>
                      </a:r>
                      <a:r>
                        <a:rPr sz="1050" spc="-50" dirty="0"/>
                        <a:t> </a:t>
                      </a:r>
                      <a:r>
                        <a:rPr sz="1050" dirty="0"/>
                        <a:t>development</a:t>
                      </a:r>
                      <a:r>
                        <a:rPr sz="1050" spc="-95" dirty="0"/>
                        <a:t> </a:t>
                      </a:r>
                      <a:r>
                        <a:rPr sz="1050" spc="5" dirty="0"/>
                        <a:t>and support</a:t>
                      </a:r>
                      <a:endParaRPr sz="1050" dirty="0">
                        <a:latin typeface="Neo Sans Pro" charset="0"/>
                        <a:ea typeface="Neo Sans Pro" charset="0"/>
                        <a:cs typeface="Neo Sans Pro" charset="0"/>
                      </a:endParaRPr>
                    </a:p>
                  </a:txBody>
                  <a:tcPr marL="0" marR="0" marT="54120" marB="0" anchor="ctr"/>
                </a:tc>
                <a:tc>
                  <a:txBody>
                    <a:bodyPr/>
                    <a:lstStyle/>
                    <a:p>
                      <a:pPr marL="88900">
                        <a:lnSpc>
                          <a:spcPct val="100000"/>
                        </a:lnSpc>
                        <a:spcBef>
                          <a:spcPts val="310"/>
                        </a:spcBef>
                      </a:pPr>
                      <a:r>
                        <a:rPr lang="en-US" sz="1050" spc="10" dirty="0"/>
                        <a:t>1</a:t>
                      </a:r>
                      <a:r>
                        <a:rPr sz="1050" spc="10" dirty="0"/>
                        <a:t> </a:t>
                      </a:r>
                      <a:r>
                        <a:rPr sz="1050" spc="15" dirty="0"/>
                        <a:t>Full</a:t>
                      </a:r>
                      <a:r>
                        <a:rPr sz="1050" spc="-135" dirty="0"/>
                        <a:t> </a:t>
                      </a:r>
                      <a:r>
                        <a:rPr sz="1050" spc="10" dirty="0"/>
                        <a:t>Time</a:t>
                      </a:r>
                      <a:br>
                        <a:rPr lang="en-US" sz="1050" spc="10" dirty="0"/>
                      </a:br>
                      <a:r>
                        <a:rPr lang="en-US" sz="1050" spc="10" dirty="0"/>
                        <a:t>1 Part Time</a:t>
                      </a:r>
                      <a:endParaRPr sz="1050" dirty="0">
                        <a:latin typeface="Neo Sans Pro" charset="0"/>
                        <a:ea typeface="Neo Sans Pro" charset="0"/>
                        <a:cs typeface="Neo Sans Pro" charset="0"/>
                      </a:endParaRPr>
                    </a:p>
                  </a:txBody>
                  <a:tcPr marL="0" marR="0" marT="52428" marB="0" anchor="ctr"/>
                </a:tc>
                <a:extLst>
                  <a:ext uri="{0D108BD9-81ED-4DB2-BD59-A6C34878D82A}">
                    <a16:rowId xmlns:a16="http://schemas.microsoft.com/office/drawing/2014/main" val="10003"/>
                  </a:ext>
                </a:extLst>
              </a:tr>
              <a:tr h="817978">
                <a:tc>
                  <a:txBody>
                    <a:bodyPr/>
                    <a:lstStyle/>
                    <a:p>
                      <a:pPr marL="84455" lvl="0">
                        <a:lnSpc>
                          <a:spcPct val="100000"/>
                        </a:lnSpc>
                        <a:spcBef>
                          <a:spcPts val="310"/>
                        </a:spcBef>
                        <a:buNone/>
                      </a:pPr>
                      <a:r>
                        <a:rPr lang="en-US" sz="1050"/>
                        <a:t>QA Engineer</a:t>
                      </a:r>
                      <a:endParaRPr sz="1050"/>
                    </a:p>
                  </a:txBody>
                  <a:tcPr marL="0" marR="0" marT="52428" marB="0" anchor="ctr"/>
                </a:tc>
                <a:tc>
                  <a:txBody>
                    <a:bodyPr/>
                    <a:lstStyle/>
                    <a:p>
                      <a:pPr marL="91440" lvl="0" indent="0" algn="l">
                        <a:lnSpc>
                          <a:spcPct val="100000"/>
                        </a:lnSpc>
                        <a:spcBef>
                          <a:spcPts val="0"/>
                        </a:spcBef>
                        <a:spcAft>
                          <a:spcPts val="0"/>
                        </a:spcAft>
                        <a:buNone/>
                      </a:pPr>
                      <a:r>
                        <a:rPr lang="en-US" sz="1050" kern="1200" spc="10" noProof="0" dirty="0"/>
                        <a:t>Helps ensure the Solution meets the functional and quality expectations.  Identifies and addresses defects ahead of key user testing e.g., User Acceptance Testing.  Provides guidance across key testing activities performed by Customer team members e.g., User Acceptance Testing to help Customers run successful tests</a:t>
                      </a:r>
                      <a:endParaRPr sz="1050" spc="5" dirty="0"/>
                    </a:p>
                  </a:txBody>
                  <a:tcPr marL="0" marR="0" marT="54120" marB="0" anchor="ctr"/>
                </a:tc>
                <a:tc>
                  <a:txBody>
                    <a:bodyPr/>
                    <a:lstStyle/>
                    <a:p>
                      <a:pPr marL="88900" lvl="0">
                        <a:lnSpc>
                          <a:spcPct val="100000"/>
                        </a:lnSpc>
                        <a:spcBef>
                          <a:spcPts val="310"/>
                        </a:spcBef>
                        <a:buNone/>
                      </a:pPr>
                      <a:r>
                        <a:rPr lang="en-US" sz="1050" spc="10" dirty="0"/>
                        <a:t>1 Part Time</a:t>
                      </a:r>
                      <a:endParaRPr sz="1050" spc="10" dirty="0"/>
                    </a:p>
                  </a:txBody>
                  <a:tcPr marL="0" marR="0" marT="52428" marB="0" anchor="ctr"/>
                </a:tc>
                <a:extLst>
                  <a:ext uri="{0D108BD9-81ED-4DB2-BD59-A6C34878D82A}">
                    <a16:rowId xmlns:a16="http://schemas.microsoft.com/office/drawing/2014/main" val="502539353"/>
                  </a:ext>
                </a:extLst>
              </a:tr>
              <a:tr h="665026">
                <a:tc>
                  <a:txBody>
                    <a:bodyPr/>
                    <a:lstStyle/>
                    <a:p>
                      <a:pPr marL="84455" lvl="0">
                        <a:lnSpc>
                          <a:spcPct val="100000"/>
                        </a:lnSpc>
                        <a:spcBef>
                          <a:spcPts val="310"/>
                        </a:spcBef>
                        <a:buNone/>
                      </a:pPr>
                      <a:r>
                        <a:rPr lang="en-US" sz="1050" dirty="0"/>
                        <a:t>Pricing Scientist</a:t>
                      </a:r>
                      <a:endParaRPr sz="1050" dirty="0"/>
                    </a:p>
                  </a:txBody>
                  <a:tcPr marL="0" marR="0" marT="52428" marB="0" anchor="ctr"/>
                </a:tc>
                <a:tc>
                  <a:txBody>
                    <a:bodyPr/>
                    <a:lstStyle/>
                    <a:p>
                      <a:pPr marL="91440" lvl="0" indent="0" algn="l" defTabSz="914400" rtl="0" eaLnBrk="1" latinLnBrk="0" hangingPunct="1">
                        <a:lnSpc>
                          <a:spcPct val="100000"/>
                        </a:lnSpc>
                        <a:spcBef>
                          <a:spcPts val="0"/>
                        </a:spcBef>
                        <a:spcAft>
                          <a:spcPts val="0"/>
                        </a:spcAft>
                        <a:buNone/>
                      </a:pPr>
                      <a:r>
                        <a:rPr lang="en-US" sz="1050" kern="1200" spc="10" dirty="0">
                          <a:solidFill>
                            <a:schemeClr val="dk1"/>
                          </a:solidFill>
                          <a:latin typeface="+mn-lt"/>
                          <a:ea typeface="+mn-ea"/>
                          <a:cs typeface="+mn-cs"/>
                        </a:rPr>
                        <a:t>Creation of segmentation model and selection of segmentation attributes. Setup POAI pricing optimization model with business objectives and constraints. Validation of optimization engine execution and results</a:t>
                      </a:r>
                    </a:p>
                  </a:txBody>
                  <a:tcPr marL="0" marR="0" marT="54120" marB="0" anchor="ctr"/>
                </a:tc>
                <a:tc>
                  <a:txBody>
                    <a:bodyPr/>
                    <a:lstStyle/>
                    <a:p>
                      <a:pPr marL="88900" lvl="0">
                        <a:lnSpc>
                          <a:spcPct val="100000"/>
                        </a:lnSpc>
                        <a:spcBef>
                          <a:spcPts val="310"/>
                        </a:spcBef>
                        <a:buNone/>
                      </a:pPr>
                      <a:r>
                        <a:rPr lang="en-US" sz="1050" spc="10" dirty="0"/>
                        <a:t>1 Part Time</a:t>
                      </a:r>
                      <a:endParaRPr sz="1050" spc="10" dirty="0"/>
                    </a:p>
                  </a:txBody>
                  <a:tcPr marL="0" marR="0" marT="52428" marB="0" anchor="ctr"/>
                </a:tc>
                <a:extLst>
                  <a:ext uri="{0D108BD9-81ED-4DB2-BD59-A6C34878D82A}">
                    <a16:rowId xmlns:a16="http://schemas.microsoft.com/office/drawing/2014/main" val="3185203488"/>
                  </a:ext>
                </a:extLst>
              </a:tr>
              <a:tr h="817978">
                <a:tc>
                  <a:txBody>
                    <a:bodyPr/>
                    <a:lstStyle/>
                    <a:p>
                      <a:pPr marL="84455" lvl="0">
                        <a:lnSpc>
                          <a:spcPct val="100000"/>
                        </a:lnSpc>
                        <a:spcBef>
                          <a:spcPts val="310"/>
                        </a:spcBef>
                        <a:buNone/>
                      </a:pPr>
                      <a:r>
                        <a:rPr lang="en-US" sz="1050" dirty="0"/>
                        <a:t>Trainer</a:t>
                      </a:r>
                      <a:endParaRPr sz="1050" dirty="0"/>
                    </a:p>
                  </a:txBody>
                  <a:tcPr marL="0" marR="0" marT="52428" marB="0" anchor="ctr"/>
                </a:tc>
                <a:tc>
                  <a:txBody>
                    <a:bodyPr/>
                    <a:lstStyle/>
                    <a:p>
                      <a:pPr marL="91440" lvl="0" indent="0" algn="l" defTabSz="914400" rtl="0" eaLnBrk="1" latinLnBrk="0" hangingPunct="1">
                        <a:lnSpc>
                          <a:spcPct val="100000"/>
                        </a:lnSpc>
                        <a:spcBef>
                          <a:spcPts val="0"/>
                        </a:spcBef>
                        <a:spcAft>
                          <a:spcPts val="0"/>
                        </a:spcAft>
                        <a:buNone/>
                      </a:pPr>
                      <a:r>
                        <a:rPr lang="en-US" sz="1050" kern="1200" spc="10" dirty="0">
                          <a:solidFill>
                            <a:schemeClr val="dk1"/>
                          </a:solidFill>
                          <a:latin typeface="+mn-lt"/>
                          <a:ea typeface="+mn-ea"/>
                          <a:cs typeface="+mn-cs"/>
                        </a:rPr>
                        <a:t>Provide Project Kick off Training and overview of Pricefx application. Lead a solution specific train-the-trainers session during the User Acceptance Testing sprint. And upon customer request, provide the End User Training post the solution Go Live! </a:t>
                      </a:r>
                    </a:p>
                  </a:txBody>
                  <a:tcPr marL="0" marR="0" marT="54120" marB="0" anchor="ctr"/>
                </a:tc>
                <a:tc>
                  <a:txBody>
                    <a:bodyPr/>
                    <a:lstStyle/>
                    <a:p>
                      <a:pPr marL="88900" lvl="0">
                        <a:lnSpc>
                          <a:spcPct val="100000"/>
                        </a:lnSpc>
                        <a:spcBef>
                          <a:spcPts val="310"/>
                        </a:spcBef>
                        <a:buNone/>
                      </a:pPr>
                      <a:r>
                        <a:rPr lang="en-US" sz="1050" spc="10" dirty="0"/>
                        <a:t>1 Part Time</a:t>
                      </a:r>
                      <a:endParaRPr sz="1050" spc="10" dirty="0"/>
                    </a:p>
                  </a:txBody>
                  <a:tcPr marL="0" marR="0" marT="52428" marB="0" anchor="ctr"/>
                </a:tc>
                <a:extLst>
                  <a:ext uri="{0D108BD9-81ED-4DB2-BD59-A6C34878D82A}">
                    <a16:rowId xmlns:a16="http://schemas.microsoft.com/office/drawing/2014/main" val="3623639487"/>
                  </a:ext>
                </a:extLst>
              </a:tr>
            </a:tbl>
          </a:graphicData>
        </a:graphic>
      </p:graphicFrame>
    </p:spTree>
    <p:extLst>
      <p:ext uri="{BB962C8B-B14F-4D97-AF65-F5344CB8AC3E}">
        <p14:creationId xmlns:p14="http://schemas.microsoft.com/office/powerpoint/2010/main" val="398116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4E3CF-8539-44AC-AB52-ACBC31ED02F8}"/>
              </a:ext>
            </a:extLst>
          </p:cNvPr>
          <p:cNvSpPr>
            <a:spLocks noGrp="1"/>
          </p:cNvSpPr>
          <p:nvPr>
            <p:ph type="title"/>
          </p:nvPr>
        </p:nvSpPr>
        <p:spPr>
          <a:xfrm>
            <a:off x="529936" y="220283"/>
            <a:ext cx="11132127" cy="757093"/>
          </a:xfrm>
        </p:spPr>
        <p:txBody>
          <a:bodyPr>
            <a:normAutofit/>
          </a:bodyPr>
          <a:lstStyle/>
          <a:p>
            <a:r>
              <a:rPr lang="en-US" sz="3200" b="1" dirty="0">
                <a:solidFill>
                  <a:srgbClr val="002060"/>
                </a:solidFill>
                <a:latin typeface="Neo Sans Std" panose="020B0504030504040204" pitchFamily="34" charset="0"/>
                <a:ea typeface="+mn-ea"/>
                <a:cs typeface="+mn-cs"/>
              </a:rPr>
              <a:t>Project Success Factors</a:t>
            </a:r>
          </a:p>
        </p:txBody>
      </p:sp>
      <p:sp>
        <p:nvSpPr>
          <p:cNvPr id="24" name="Textplatzhalter 5">
            <a:extLst>
              <a:ext uri="{FF2B5EF4-FFF2-40B4-BE49-F238E27FC236}">
                <a16:creationId xmlns:a16="http://schemas.microsoft.com/office/drawing/2014/main" id="{49EE78BC-858B-4564-BF2F-2D1635E1D27E}"/>
              </a:ext>
            </a:extLst>
          </p:cNvPr>
          <p:cNvSpPr>
            <a:spLocks noGrp="1"/>
          </p:cNvSpPr>
          <p:nvPr>
            <p:ph sz="quarter" idx="13"/>
          </p:nvPr>
        </p:nvSpPr>
        <p:spPr>
          <a:xfrm>
            <a:off x="529936" y="1080196"/>
            <a:ext cx="3296783" cy="460753"/>
          </a:xfrm>
        </p:spPr>
        <p:txBody>
          <a:bodyPr>
            <a:normAutofit/>
          </a:bodyPr>
          <a:lstStyle/>
          <a:p>
            <a:pPr marL="0" indent="0">
              <a:buNone/>
            </a:pPr>
            <a:r>
              <a:rPr lang="en-US" sz="1867">
                <a:latin typeface="Neo Sans Pro Medium" panose="020B0504030504040204" pitchFamily="34" charset="0"/>
              </a:rPr>
              <a:t>Pricefx Customer Solutions</a:t>
            </a:r>
          </a:p>
        </p:txBody>
      </p:sp>
      <p:graphicFrame>
        <p:nvGraphicFramePr>
          <p:cNvPr id="26" name="Diagram 25">
            <a:extLst>
              <a:ext uri="{FF2B5EF4-FFF2-40B4-BE49-F238E27FC236}">
                <a16:creationId xmlns:a16="http://schemas.microsoft.com/office/drawing/2014/main" id="{A020ECB5-5596-4824-9CB5-45CFCD3BA784}"/>
              </a:ext>
            </a:extLst>
          </p:cNvPr>
          <p:cNvGraphicFramePr/>
          <p:nvPr/>
        </p:nvGraphicFramePr>
        <p:xfrm>
          <a:off x="349958" y="1540949"/>
          <a:ext cx="11571909" cy="4967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Slide Number Placeholder 1">
            <a:extLst>
              <a:ext uri="{FF2B5EF4-FFF2-40B4-BE49-F238E27FC236}">
                <a16:creationId xmlns:a16="http://schemas.microsoft.com/office/drawing/2014/main" id="{4A8178CD-50E9-471A-82C9-D7967F9EDCC6}"/>
              </a:ext>
            </a:extLst>
          </p:cNvPr>
          <p:cNvSpPr txBox="1">
            <a:spLocks/>
          </p:cNvSpPr>
          <p:nvPr/>
        </p:nvSpPr>
        <p:spPr>
          <a:xfrm>
            <a:off x="11710203" y="6411374"/>
            <a:ext cx="490663" cy="31763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4B8A882-8BCE-4B00-A944-66502DFFF835}" type="slidenum">
              <a:rPr lang="en-US" sz="1600">
                <a:solidFill>
                  <a:schemeClr val="bg1"/>
                </a:solidFill>
              </a:rPr>
              <a:pPr/>
              <a:t>16</a:t>
            </a:fld>
            <a:endParaRPr lang="en-US" sz="1467">
              <a:solidFill>
                <a:schemeClr val="bg1"/>
              </a:solidFill>
            </a:endParaRPr>
          </a:p>
        </p:txBody>
      </p:sp>
    </p:spTree>
    <p:extLst>
      <p:ext uri="{BB962C8B-B14F-4D97-AF65-F5344CB8AC3E}">
        <p14:creationId xmlns:p14="http://schemas.microsoft.com/office/powerpoint/2010/main" val="69602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A0B27D-EF76-4945-A445-6440DA285AE3}"/>
              </a:ext>
            </a:extLst>
          </p:cNvPr>
          <p:cNvSpPr>
            <a:spLocks noGrp="1"/>
          </p:cNvSpPr>
          <p:nvPr>
            <p:ph type="title"/>
          </p:nvPr>
        </p:nvSpPr>
        <p:spPr>
          <a:xfrm>
            <a:off x="581584" y="457200"/>
            <a:ext cx="10287000" cy="666207"/>
          </a:xfrm>
        </p:spPr>
        <p:txBody>
          <a:bodyPr/>
          <a:lstStyle/>
          <a:p>
            <a:r>
              <a:rPr lang="en-CZ" sz="3200" b="1" dirty="0">
                <a:solidFill>
                  <a:srgbClr val="002060"/>
                </a:solidFill>
                <a:latin typeface="Neo Sans Std" panose="020B0504030504040204" pitchFamily="34" charset="0"/>
                <a:ea typeface="+mn-ea"/>
                <a:cs typeface="+mn-cs"/>
              </a:rPr>
              <a:t>Pricefx Support Tier Model</a:t>
            </a:r>
            <a:r>
              <a:rPr lang="en-US" sz="3200" b="1" dirty="0">
                <a:solidFill>
                  <a:srgbClr val="002060"/>
                </a:solidFill>
                <a:latin typeface="Neo Sans Std" panose="020B0504030504040204" pitchFamily="34" charset="0"/>
                <a:ea typeface="+mn-ea"/>
                <a:cs typeface="+mn-cs"/>
              </a:rPr>
              <a:t> </a:t>
            </a:r>
            <a:r>
              <a:rPr lang="en-US" sz="3200" b="1" u="sng" dirty="0">
                <a:solidFill>
                  <a:srgbClr val="002060"/>
                </a:solidFill>
                <a:latin typeface="Neo Sans Std" panose="020B0504030504040204" pitchFamily="34" charset="0"/>
                <a:ea typeface="+mn-ea"/>
                <a:cs typeface="+mn-cs"/>
              </a:rPr>
              <a:t>after the project</a:t>
            </a:r>
            <a:endParaRPr lang="en-CZ" sz="3200" b="1" u="sng" dirty="0">
              <a:solidFill>
                <a:srgbClr val="002060"/>
              </a:solidFill>
              <a:latin typeface="Neo Sans Std" panose="020B0504030504040204" pitchFamily="34" charset="0"/>
              <a:ea typeface="+mn-ea"/>
              <a:cs typeface="+mn-cs"/>
            </a:endParaRPr>
          </a:p>
        </p:txBody>
      </p:sp>
      <p:sp>
        <p:nvSpPr>
          <p:cNvPr id="7" name="TextBox 6">
            <a:extLst>
              <a:ext uri="{FF2B5EF4-FFF2-40B4-BE49-F238E27FC236}">
                <a16:creationId xmlns:a16="http://schemas.microsoft.com/office/drawing/2014/main" id="{E5081A23-95CF-2B42-AB57-3A7CF0F85CE3}"/>
              </a:ext>
            </a:extLst>
          </p:cNvPr>
          <p:cNvSpPr txBox="1"/>
          <p:nvPr/>
        </p:nvSpPr>
        <p:spPr>
          <a:xfrm>
            <a:off x="807720" y="5090160"/>
            <a:ext cx="1292352" cy="1682496"/>
          </a:xfrm>
          <a:prstGeom prst="rect">
            <a:avLst/>
          </a:prstGeom>
        </p:spPr>
        <p:txBody>
          <a:bodyPr wrap="square" lIns="0" tIns="0" rIns="0" bIns="0" rtlCol="0">
            <a:noAutofit/>
          </a:bodyPr>
          <a:lstStyle/>
          <a:p>
            <a:pPr marL="12700" algn="l">
              <a:buClr>
                <a:schemeClr val="accent1"/>
              </a:buClr>
            </a:pPr>
            <a:r>
              <a:rPr lang="en-CZ" sz="8000" dirty="0"/>
              <a:t>1</a:t>
            </a:r>
            <a:endParaRPr lang="en-CZ" sz="5400" baseline="30000" dirty="0"/>
          </a:p>
          <a:p>
            <a:pPr marL="12700" algn="l">
              <a:buClr>
                <a:schemeClr val="accent1"/>
              </a:buClr>
            </a:pPr>
            <a:r>
              <a:rPr lang="en-CZ" dirty="0"/>
              <a:t>Level</a:t>
            </a:r>
          </a:p>
        </p:txBody>
      </p:sp>
      <p:sp>
        <p:nvSpPr>
          <p:cNvPr id="8" name="TextBox 7">
            <a:extLst>
              <a:ext uri="{FF2B5EF4-FFF2-40B4-BE49-F238E27FC236}">
                <a16:creationId xmlns:a16="http://schemas.microsoft.com/office/drawing/2014/main" id="{1208768F-528B-F54F-8BA9-7C0613D82BC1}"/>
              </a:ext>
            </a:extLst>
          </p:cNvPr>
          <p:cNvSpPr txBox="1"/>
          <p:nvPr/>
        </p:nvSpPr>
        <p:spPr>
          <a:xfrm>
            <a:off x="807720" y="3169920"/>
            <a:ext cx="1292352" cy="1682496"/>
          </a:xfrm>
          <a:prstGeom prst="rect">
            <a:avLst/>
          </a:prstGeom>
        </p:spPr>
        <p:txBody>
          <a:bodyPr wrap="square" lIns="0" tIns="0" rIns="0" bIns="0" rtlCol="0">
            <a:noAutofit/>
          </a:bodyPr>
          <a:lstStyle/>
          <a:p>
            <a:pPr marL="12700" algn="l">
              <a:buClr>
                <a:schemeClr val="accent1"/>
              </a:buClr>
            </a:pPr>
            <a:r>
              <a:rPr lang="en-CZ" sz="8000" dirty="0"/>
              <a:t>2</a:t>
            </a:r>
            <a:endParaRPr lang="en-CZ" sz="5400" baseline="30000" dirty="0"/>
          </a:p>
          <a:p>
            <a:pPr marL="12700" algn="l">
              <a:buClr>
                <a:schemeClr val="accent1"/>
              </a:buClr>
            </a:pPr>
            <a:r>
              <a:rPr lang="en-CZ" dirty="0"/>
              <a:t>Level</a:t>
            </a:r>
          </a:p>
        </p:txBody>
      </p:sp>
      <p:sp>
        <p:nvSpPr>
          <p:cNvPr id="9" name="TextBox 8">
            <a:extLst>
              <a:ext uri="{FF2B5EF4-FFF2-40B4-BE49-F238E27FC236}">
                <a16:creationId xmlns:a16="http://schemas.microsoft.com/office/drawing/2014/main" id="{52E8D2B4-FBF1-4A4C-95FA-47F279545EE1}"/>
              </a:ext>
            </a:extLst>
          </p:cNvPr>
          <p:cNvSpPr txBox="1"/>
          <p:nvPr/>
        </p:nvSpPr>
        <p:spPr>
          <a:xfrm>
            <a:off x="807720" y="1214847"/>
            <a:ext cx="1292352" cy="1682496"/>
          </a:xfrm>
          <a:prstGeom prst="rect">
            <a:avLst/>
          </a:prstGeom>
        </p:spPr>
        <p:txBody>
          <a:bodyPr wrap="square" lIns="0" tIns="0" rIns="0" bIns="0" rtlCol="0">
            <a:noAutofit/>
          </a:bodyPr>
          <a:lstStyle/>
          <a:p>
            <a:pPr marL="12700" algn="l">
              <a:buClr>
                <a:schemeClr val="accent1"/>
              </a:buClr>
            </a:pPr>
            <a:r>
              <a:rPr lang="en-CZ" sz="8000" dirty="0"/>
              <a:t>3</a:t>
            </a:r>
            <a:endParaRPr lang="en-CZ" sz="5400" baseline="30000" dirty="0"/>
          </a:p>
          <a:p>
            <a:pPr marL="12700" algn="l">
              <a:buClr>
                <a:schemeClr val="accent1"/>
              </a:buClr>
            </a:pPr>
            <a:r>
              <a:rPr lang="en-CZ" dirty="0"/>
              <a:t>Level</a:t>
            </a:r>
          </a:p>
        </p:txBody>
      </p:sp>
      <p:sp>
        <p:nvSpPr>
          <p:cNvPr id="10" name="TextBox 9">
            <a:extLst>
              <a:ext uri="{FF2B5EF4-FFF2-40B4-BE49-F238E27FC236}">
                <a16:creationId xmlns:a16="http://schemas.microsoft.com/office/drawing/2014/main" id="{7D56976A-F964-EF4A-8010-37126C928291}"/>
              </a:ext>
            </a:extLst>
          </p:cNvPr>
          <p:cNvSpPr txBox="1"/>
          <p:nvPr/>
        </p:nvSpPr>
        <p:spPr>
          <a:xfrm>
            <a:off x="1249680" y="5224272"/>
            <a:ext cx="512064" cy="365760"/>
          </a:xfrm>
          <a:prstGeom prst="rect">
            <a:avLst/>
          </a:prstGeom>
        </p:spPr>
        <p:txBody>
          <a:bodyPr wrap="square" lIns="0" tIns="0" rIns="0" bIns="0" rtlCol="0">
            <a:noAutofit/>
          </a:bodyPr>
          <a:lstStyle/>
          <a:p>
            <a:pPr marL="12700" algn="l">
              <a:spcBef>
                <a:spcPts val="1200"/>
              </a:spcBef>
              <a:spcAft>
                <a:spcPts val="600"/>
              </a:spcAft>
              <a:buClr>
                <a:schemeClr val="accent1"/>
              </a:buClr>
            </a:pPr>
            <a:r>
              <a:rPr lang="en-CZ" sz="2400" dirty="0"/>
              <a:t>st</a:t>
            </a:r>
          </a:p>
        </p:txBody>
      </p:sp>
      <p:sp>
        <p:nvSpPr>
          <p:cNvPr id="11" name="TextBox 10">
            <a:extLst>
              <a:ext uri="{FF2B5EF4-FFF2-40B4-BE49-F238E27FC236}">
                <a16:creationId xmlns:a16="http://schemas.microsoft.com/office/drawing/2014/main" id="{C99698A6-100C-B340-8F27-DC2EFDD19E0E}"/>
              </a:ext>
            </a:extLst>
          </p:cNvPr>
          <p:cNvSpPr txBox="1"/>
          <p:nvPr/>
        </p:nvSpPr>
        <p:spPr>
          <a:xfrm>
            <a:off x="1408176" y="3317967"/>
            <a:ext cx="512064" cy="365760"/>
          </a:xfrm>
          <a:prstGeom prst="rect">
            <a:avLst/>
          </a:prstGeom>
        </p:spPr>
        <p:txBody>
          <a:bodyPr wrap="square" lIns="0" tIns="0" rIns="0" bIns="0" rtlCol="0">
            <a:noAutofit/>
          </a:bodyPr>
          <a:lstStyle/>
          <a:p>
            <a:pPr marL="12700" algn="l">
              <a:spcBef>
                <a:spcPts val="1200"/>
              </a:spcBef>
              <a:spcAft>
                <a:spcPts val="600"/>
              </a:spcAft>
              <a:buClr>
                <a:schemeClr val="accent1"/>
              </a:buClr>
            </a:pPr>
            <a:r>
              <a:rPr lang="en-CZ" sz="2400" dirty="0"/>
              <a:t>nd</a:t>
            </a:r>
          </a:p>
        </p:txBody>
      </p:sp>
      <p:sp>
        <p:nvSpPr>
          <p:cNvPr id="12" name="TextBox 11">
            <a:extLst>
              <a:ext uri="{FF2B5EF4-FFF2-40B4-BE49-F238E27FC236}">
                <a16:creationId xmlns:a16="http://schemas.microsoft.com/office/drawing/2014/main" id="{DBE9D1A4-B17C-E143-825F-BD797A318C94}"/>
              </a:ext>
            </a:extLst>
          </p:cNvPr>
          <p:cNvSpPr txBox="1"/>
          <p:nvPr/>
        </p:nvSpPr>
        <p:spPr>
          <a:xfrm>
            <a:off x="1408176" y="1359408"/>
            <a:ext cx="512064" cy="365760"/>
          </a:xfrm>
          <a:prstGeom prst="rect">
            <a:avLst/>
          </a:prstGeom>
        </p:spPr>
        <p:txBody>
          <a:bodyPr wrap="square" lIns="0" tIns="0" rIns="0" bIns="0" rtlCol="0">
            <a:noAutofit/>
          </a:bodyPr>
          <a:lstStyle/>
          <a:p>
            <a:pPr marL="12700" algn="l">
              <a:spcBef>
                <a:spcPts val="1200"/>
              </a:spcBef>
              <a:spcAft>
                <a:spcPts val="600"/>
              </a:spcAft>
              <a:buClr>
                <a:schemeClr val="accent1"/>
              </a:buClr>
            </a:pPr>
            <a:r>
              <a:rPr lang="en-CZ" sz="2400" dirty="0"/>
              <a:t>rd</a:t>
            </a:r>
          </a:p>
        </p:txBody>
      </p:sp>
      <p:sp>
        <p:nvSpPr>
          <p:cNvPr id="13" name="TextBox 12">
            <a:extLst>
              <a:ext uri="{FF2B5EF4-FFF2-40B4-BE49-F238E27FC236}">
                <a16:creationId xmlns:a16="http://schemas.microsoft.com/office/drawing/2014/main" id="{5A96F9D4-1530-5C47-8FA4-FA132DCA215E}"/>
              </a:ext>
            </a:extLst>
          </p:cNvPr>
          <p:cNvSpPr txBox="1"/>
          <p:nvPr/>
        </p:nvSpPr>
        <p:spPr>
          <a:xfrm>
            <a:off x="2203704" y="5590032"/>
            <a:ext cx="6120000" cy="1260000"/>
          </a:xfrm>
          <a:prstGeom prst="rect">
            <a:avLst/>
          </a:prstGeom>
        </p:spPr>
        <p:txBody>
          <a:bodyPr wrap="square" lIns="0" tIns="0" rIns="0" bIns="0" rtlCol="0">
            <a:noAutofit/>
          </a:bodyPr>
          <a:lstStyle/>
          <a:p>
            <a:pPr marL="12700" algn="l">
              <a:buClr>
                <a:schemeClr val="accent1"/>
              </a:buClr>
            </a:pPr>
            <a:r>
              <a:rPr lang="en-CZ" sz="1600" dirty="0"/>
              <a:t>User proficiency in PFX applications</a:t>
            </a:r>
          </a:p>
          <a:p>
            <a:pPr marL="12700" algn="l">
              <a:buClr>
                <a:schemeClr val="accent1"/>
              </a:buClr>
            </a:pPr>
            <a:r>
              <a:rPr lang="en-CZ" sz="1600" dirty="0"/>
              <a:t>User / Business roles settings &amp; Workflow as per business needs</a:t>
            </a:r>
          </a:p>
          <a:p>
            <a:pPr marL="12700" algn="l">
              <a:buClr>
                <a:schemeClr val="accent1"/>
              </a:buClr>
            </a:pPr>
            <a:r>
              <a:rPr lang="en-CZ" sz="1600" dirty="0"/>
              <a:t>Feature flags, Unity / Classic ….</a:t>
            </a:r>
          </a:p>
          <a:p>
            <a:pPr marL="12700" algn="l">
              <a:buClr>
                <a:schemeClr val="accent1"/>
              </a:buClr>
            </a:pPr>
            <a:r>
              <a:rPr lang="en-CZ" sz="1600" dirty="0"/>
              <a:t>User Story documentation (PFX Customisation)</a:t>
            </a:r>
          </a:p>
          <a:p>
            <a:pPr marL="12700" algn="l">
              <a:buClr>
                <a:schemeClr val="accent1"/>
              </a:buClr>
            </a:pPr>
            <a:r>
              <a:rPr lang="en-CZ" sz="1600" dirty="0"/>
              <a:t>Internal training</a:t>
            </a:r>
          </a:p>
        </p:txBody>
      </p:sp>
      <p:sp>
        <p:nvSpPr>
          <p:cNvPr id="14" name="Rectangle 13">
            <a:extLst>
              <a:ext uri="{FF2B5EF4-FFF2-40B4-BE49-F238E27FC236}">
                <a16:creationId xmlns:a16="http://schemas.microsoft.com/office/drawing/2014/main" id="{56A69CBC-0464-F046-98EA-84C06CC7E7CA}"/>
              </a:ext>
            </a:extLst>
          </p:cNvPr>
          <p:cNvSpPr/>
          <p:nvPr/>
        </p:nvSpPr>
        <p:spPr>
          <a:xfrm>
            <a:off x="2203704" y="5273040"/>
            <a:ext cx="6120000" cy="324000"/>
          </a:xfrm>
          <a:prstGeom prst="rect">
            <a:avLst/>
          </a:prstGeom>
          <a:solidFill>
            <a:srgbClr val="92D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Z" b="1" dirty="0">
                <a:solidFill>
                  <a:schemeClr val="bg1"/>
                </a:solidFill>
              </a:rPr>
              <a:t>C</a:t>
            </a:r>
            <a:r>
              <a:rPr lang="en-GB" b="1" dirty="0">
                <a:solidFill>
                  <a:schemeClr val="bg1"/>
                </a:solidFill>
              </a:rPr>
              <a:t>u</a:t>
            </a:r>
            <a:r>
              <a:rPr lang="en-CZ" b="1" dirty="0">
                <a:solidFill>
                  <a:schemeClr val="bg1"/>
                </a:solidFill>
              </a:rPr>
              <a:t>stomer’s own Super Users</a:t>
            </a:r>
          </a:p>
        </p:txBody>
      </p:sp>
      <p:sp>
        <p:nvSpPr>
          <p:cNvPr id="15" name="TextBox 14">
            <a:extLst>
              <a:ext uri="{FF2B5EF4-FFF2-40B4-BE49-F238E27FC236}">
                <a16:creationId xmlns:a16="http://schemas.microsoft.com/office/drawing/2014/main" id="{6A229344-07A0-9E47-BB0A-387C18AF8A6B}"/>
              </a:ext>
            </a:extLst>
          </p:cNvPr>
          <p:cNvSpPr txBox="1"/>
          <p:nvPr/>
        </p:nvSpPr>
        <p:spPr>
          <a:xfrm>
            <a:off x="2203704" y="3652335"/>
            <a:ext cx="6120000" cy="1260000"/>
          </a:xfrm>
          <a:prstGeom prst="rect">
            <a:avLst/>
          </a:prstGeom>
        </p:spPr>
        <p:txBody>
          <a:bodyPr wrap="square" lIns="0" tIns="0" rIns="0" bIns="0" rtlCol="0">
            <a:noAutofit/>
          </a:bodyPr>
          <a:lstStyle/>
          <a:p>
            <a:pPr marL="12700" algn="l">
              <a:buClr>
                <a:schemeClr val="accent1"/>
              </a:buClr>
            </a:pPr>
            <a:r>
              <a:rPr lang="en-CZ" sz="1600" dirty="0"/>
              <a:t>Laptop HW, OS, Browser, Excel …</a:t>
            </a:r>
          </a:p>
          <a:p>
            <a:pPr marL="12700" algn="l">
              <a:buClr>
                <a:schemeClr val="accent1"/>
              </a:buClr>
            </a:pPr>
            <a:r>
              <a:rPr lang="en-CZ" sz="1600" dirty="0"/>
              <a:t>Anti-Virus, VPN, IP Whilelisting, FireWall, Internet connectivity….</a:t>
            </a:r>
          </a:p>
          <a:p>
            <a:pPr marL="12700" algn="l">
              <a:buClr>
                <a:schemeClr val="accent1"/>
              </a:buClr>
            </a:pPr>
            <a:r>
              <a:rPr lang="en-CZ" sz="1600" dirty="0"/>
              <a:t>Data Quality, readiness and customer side of Integration (SFTP….)</a:t>
            </a:r>
          </a:p>
          <a:p>
            <a:pPr marL="12700" algn="l">
              <a:buClr>
                <a:schemeClr val="accent1"/>
              </a:buClr>
            </a:pPr>
            <a:r>
              <a:rPr lang="en-CZ" sz="1600" dirty="0"/>
              <a:t>E-commerce / ERP / CRM (SalesForce / SAP …) integration with PFX</a:t>
            </a:r>
          </a:p>
          <a:p>
            <a:pPr marL="12700" algn="l">
              <a:buClr>
                <a:schemeClr val="accent1"/>
              </a:buClr>
            </a:pPr>
            <a:endParaRPr lang="en-CZ" sz="1600" dirty="0"/>
          </a:p>
          <a:p>
            <a:pPr marL="12700" algn="l">
              <a:buClr>
                <a:schemeClr val="accent1"/>
              </a:buClr>
            </a:pPr>
            <a:endParaRPr lang="en-CZ" sz="1600" dirty="0"/>
          </a:p>
          <a:p>
            <a:pPr marL="12700" algn="l">
              <a:buClr>
                <a:schemeClr val="accent1"/>
              </a:buClr>
            </a:pPr>
            <a:endParaRPr lang="en-CZ" sz="1600" dirty="0"/>
          </a:p>
        </p:txBody>
      </p:sp>
      <p:sp>
        <p:nvSpPr>
          <p:cNvPr id="16" name="Rectangle 15">
            <a:extLst>
              <a:ext uri="{FF2B5EF4-FFF2-40B4-BE49-F238E27FC236}">
                <a16:creationId xmlns:a16="http://schemas.microsoft.com/office/drawing/2014/main" id="{6723D1D2-AD15-934F-A9E6-FCDE7D4BD6F8}"/>
              </a:ext>
            </a:extLst>
          </p:cNvPr>
          <p:cNvSpPr/>
          <p:nvPr/>
        </p:nvSpPr>
        <p:spPr>
          <a:xfrm>
            <a:off x="2203704" y="3335343"/>
            <a:ext cx="6120000" cy="324000"/>
          </a:xfrm>
          <a:prstGeom prst="rect">
            <a:avLst/>
          </a:prstGeom>
          <a:solidFill>
            <a:srgbClr val="92D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Z" b="1" dirty="0">
                <a:solidFill>
                  <a:schemeClr val="bg1"/>
                </a:solidFill>
              </a:rPr>
              <a:t>Customer’s own IT support</a:t>
            </a:r>
          </a:p>
        </p:txBody>
      </p:sp>
      <p:sp>
        <p:nvSpPr>
          <p:cNvPr id="17" name="TextBox 16">
            <a:extLst>
              <a:ext uri="{FF2B5EF4-FFF2-40B4-BE49-F238E27FC236}">
                <a16:creationId xmlns:a16="http://schemas.microsoft.com/office/drawing/2014/main" id="{4258302A-929B-2E4E-BA42-D81E30334EA1}"/>
              </a:ext>
            </a:extLst>
          </p:cNvPr>
          <p:cNvSpPr txBox="1"/>
          <p:nvPr/>
        </p:nvSpPr>
        <p:spPr>
          <a:xfrm>
            <a:off x="2203704" y="1671807"/>
            <a:ext cx="6120000" cy="1260000"/>
          </a:xfrm>
          <a:prstGeom prst="rect">
            <a:avLst/>
          </a:prstGeom>
        </p:spPr>
        <p:txBody>
          <a:bodyPr wrap="square" lIns="0" tIns="0" rIns="0" bIns="0" rtlCol="0">
            <a:noAutofit/>
          </a:bodyPr>
          <a:lstStyle/>
          <a:p>
            <a:pPr marL="12700" algn="l">
              <a:buClr>
                <a:schemeClr val="accent1"/>
              </a:buClr>
            </a:pPr>
            <a:r>
              <a:rPr lang="en-CZ" sz="1600" dirty="0"/>
              <a:t>Triaging of all reported Incidents (1</a:t>
            </a:r>
            <a:r>
              <a:rPr lang="en-CZ" sz="1600" baseline="30000" dirty="0"/>
              <a:t>st</a:t>
            </a:r>
            <a:r>
              <a:rPr lang="en-CZ" sz="1600" dirty="0"/>
              <a:t> &amp; 2</a:t>
            </a:r>
            <a:r>
              <a:rPr lang="en-CZ" sz="1600" baseline="30000" dirty="0"/>
              <a:t>nd</a:t>
            </a:r>
            <a:r>
              <a:rPr lang="en-CZ" sz="1600" dirty="0"/>
              <a:t> level issues returned to Customer for resoluton), resolution of all PFX issues – e.g. :</a:t>
            </a:r>
          </a:p>
          <a:p>
            <a:pPr marL="180975" indent="-168275" algn="l">
              <a:buClr>
                <a:schemeClr val="tx2">
                  <a:lumMod val="60000"/>
                  <a:lumOff val="40000"/>
                </a:schemeClr>
              </a:buClr>
              <a:buFont typeface="Arial" panose="020B0604020202020204" pitchFamily="34" charset="0"/>
              <a:buChar char="•"/>
            </a:pPr>
            <a:r>
              <a:rPr lang="en-CZ" sz="1600" dirty="0"/>
              <a:t>Application / Performance issues (if not configuration related)</a:t>
            </a:r>
          </a:p>
          <a:p>
            <a:pPr marL="180975" indent="-168275" algn="l">
              <a:buClr>
                <a:schemeClr val="tx2">
                  <a:lumMod val="60000"/>
                  <a:lumOff val="40000"/>
                </a:schemeClr>
              </a:buClr>
              <a:buFont typeface="Arial" panose="020B0604020202020204" pitchFamily="34" charset="0"/>
              <a:buChar char="•"/>
            </a:pPr>
            <a:r>
              <a:rPr lang="en-CZ" sz="1600" dirty="0"/>
              <a:t>Platform / Hosting issues</a:t>
            </a:r>
          </a:p>
          <a:p>
            <a:pPr marL="180975" indent="-168275" algn="l">
              <a:buClr>
                <a:schemeClr val="tx2">
                  <a:lumMod val="60000"/>
                  <a:lumOff val="40000"/>
                </a:schemeClr>
              </a:buClr>
              <a:buFont typeface="Arial" panose="020B0604020202020204" pitchFamily="34" charset="0"/>
              <a:buChar char="•"/>
            </a:pPr>
            <a:r>
              <a:rPr lang="en-CZ" sz="1600" dirty="0"/>
              <a:t>PFX SW issues (”bugs” in Java or Python code)</a:t>
            </a:r>
          </a:p>
        </p:txBody>
      </p:sp>
      <p:sp>
        <p:nvSpPr>
          <p:cNvPr id="18" name="Rectangle 17">
            <a:extLst>
              <a:ext uri="{FF2B5EF4-FFF2-40B4-BE49-F238E27FC236}">
                <a16:creationId xmlns:a16="http://schemas.microsoft.com/office/drawing/2014/main" id="{513DCB29-5274-304C-93CA-0A24FCCCD892}"/>
              </a:ext>
            </a:extLst>
          </p:cNvPr>
          <p:cNvSpPr/>
          <p:nvPr/>
        </p:nvSpPr>
        <p:spPr>
          <a:xfrm>
            <a:off x="2203704" y="1354815"/>
            <a:ext cx="6120000" cy="324000"/>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Z" b="1" dirty="0">
                <a:solidFill>
                  <a:schemeClr val="bg1"/>
                </a:solidFill>
              </a:rPr>
              <a:t>Pricefx Customer Support</a:t>
            </a:r>
          </a:p>
        </p:txBody>
      </p:sp>
      <p:sp>
        <p:nvSpPr>
          <p:cNvPr id="28" name="TextBox 27">
            <a:extLst>
              <a:ext uri="{FF2B5EF4-FFF2-40B4-BE49-F238E27FC236}">
                <a16:creationId xmlns:a16="http://schemas.microsoft.com/office/drawing/2014/main" id="{5CD45ACD-A6F8-1B4F-B5BB-FEAA50151CAA}"/>
              </a:ext>
            </a:extLst>
          </p:cNvPr>
          <p:cNvSpPr txBox="1"/>
          <p:nvPr/>
        </p:nvSpPr>
        <p:spPr>
          <a:xfrm>
            <a:off x="8754048" y="1671807"/>
            <a:ext cx="3240000" cy="1260000"/>
          </a:xfrm>
          <a:prstGeom prst="rect">
            <a:avLst/>
          </a:prstGeom>
        </p:spPr>
        <p:txBody>
          <a:bodyPr wrap="square" lIns="0" tIns="0" rIns="0" bIns="0" rtlCol="0">
            <a:noAutofit/>
          </a:bodyPr>
          <a:lstStyle/>
          <a:p>
            <a:pPr marL="12700" algn="l">
              <a:buClr>
                <a:schemeClr val="accent1"/>
              </a:buClr>
            </a:pPr>
            <a:r>
              <a:rPr lang="en-CZ" sz="1600" dirty="0"/>
              <a:t>Solution of any issue rooted in the customised PFX configuration (Groovy code or Integration) is by default Consultancy, contracted on commercial terms (e.g. via COSA)</a:t>
            </a:r>
          </a:p>
          <a:p>
            <a:pPr marL="12700" algn="l">
              <a:buClr>
                <a:schemeClr val="accent1"/>
              </a:buClr>
            </a:pPr>
            <a:endParaRPr lang="en-CZ" sz="1600" dirty="0"/>
          </a:p>
          <a:p>
            <a:pPr marL="12700" algn="l">
              <a:buClr>
                <a:schemeClr val="accent1"/>
              </a:buClr>
            </a:pPr>
            <a:endParaRPr lang="en-CZ" sz="1600" dirty="0"/>
          </a:p>
          <a:p>
            <a:pPr marL="12700" algn="l">
              <a:buClr>
                <a:schemeClr val="accent1"/>
              </a:buClr>
            </a:pPr>
            <a:endParaRPr lang="en-CZ" sz="1600" dirty="0"/>
          </a:p>
        </p:txBody>
      </p:sp>
      <p:sp>
        <p:nvSpPr>
          <p:cNvPr id="29" name="Rectangle 28">
            <a:extLst>
              <a:ext uri="{FF2B5EF4-FFF2-40B4-BE49-F238E27FC236}">
                <a16:creationId xmlns:a16="http://schemas.microsoft.com/office/drawing/2014/main" id="{22127A2C-0355-8347-9777-771950530315}"/>
              </a:ext>
            </a:extLst>
          </p:cNvPr>
          <p:cNvSpPr/>
          <p:nvPr/>
        </p:nvSpPr>
        <p:spPr>
          <a:xfrm>
            <a:off x="8754048" y="1354815"/>
            <a:ext cx="3240000" cy="324000"/>
          </a:xfrm>
          <a:prstGeom prst="rect">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Z" b="1" dirty="0">
                <a:solidFill>
                  <a:schemeClr val="bg1"/>
                </a:solidFill>
              </a:rPr>
              <a:t>Pricefx Configuration level</a:t>
            </a:r>
          </a:p>
        </p:txBody>
      </p:sp>
      <p:sp>
        <p:nvSpPr>
          <p:cNvPr id="30" name="Right Arrow 29">
            <a:extLst>
              <a:ext uri="{FF2B5EF4-FFF2-40B4-BE49-F238E27FC236}">
                <a16:creationId xmlns:a16="http://schemas.microsoft.com/office/drawing/2014/main" id="{D4496275-4630-C249-96B9-38ABEACCF33C}"/>
              </a:ext>
            </a:extLst>
          </p:cNvPr>
          <p:cNvSpPr/>
          <p:nvPr/>
        </p:nvSpPr>
        <p:spPr>
          <a:xfrm>
            <a:off x="7905084" y="2157807"/>
            <a:ext cx="804672" cy="288000"/>
          </a:xfrm>
          <a:prstGeom prst="rightArrow">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400" dirty="0">
              <a:solidFill>
                <a:schemeClr val="accent1"/>
              </a:solidFill>
            </a:endParaRPr>
          </a:p>
        </p:txBody>
      </p:sp>
      <p:grpSp>
        <p:nvGrpSpPr>
          <p:cNvPr id="34" name="Group 33">
            <a:extLst>
              <a:ext uri="{FF2B5EF4-FFF2-40B4-BE49-F238E27FC236}">
                <a16:creationId xmlns:a16="http://schemas.microsoft.com/office/drawing/2014/main" id="{7CF5CFD5-80D4-440C-E402-A4B1F07FE86A}"/>
              </a:ext>
            </a:extLst>
          </p:cNvPr>
          <p:cNvGrpSpPr/>
          <p:nvPr/>
        </p:nvGrpSpPr>
        <p:grpSpPr>
          <a:xfrm>
            <a:off x="294968" y="2931807"/>
            <a:ext cx="11583391" cy="3840849"/>
            <a:chOff x="294968" y="2931807"/>
            <a:chExt cx="11583391" cy="3840849"/>
          </a:xfrm>
        </p:grpSpPr>
        <p:sp>
          <p:nvSpPr>
            <p:cNvPr id="2" name="Rectangle: Rounded Corners 1">
              <a:extLst>
                <a:ext uri="{FF2B5EF4-FFF2-40B4-BE49-F238E27FC236}">
                  <a16:creationId xmlns:a16="http://schemas.microsoft.com/office/drawing/2014/main" id="{0503D98B-1677-1841-7805-1367A38AD8FD}"/>
                </a:ext>
              </a:extLst>
            </p:cNvPr>
            <p:cNvSpPr/>
            <p:nvPr/>
          </p:nvSpPr>
          <p:spPr>
            <a:xfrm>
              <a:off x="294968" y="2931807"/>
              <a:ext cx="8459080" cy="3840849"/>
            </a:xfrm>
            <a:prstGeom prst="round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400" dirty="0">
                <a:solidFill>
                  <a:schemeClr val="accent1"/>
                </a:solidFill>
              </a:endParaRPr>
            </a:p>
          </p:txBody>
        </p:sp>
        <p:sp>
          <p:nvSpPr>
            <p:cNvPr id="3" name="TextBox 2">
              <a:extLst>
                <a:ext uri="{FF2B5EF4-FFF2-40B4-BE49-F238E27FC236}">
                  <a16:creationId xmlns:a16="http://schemas.microsoft.com/office/drawing/2014/main" id="{94CFBA2B-6340-FA4F-39AB-A03F4880E762}"/>
                </a:ext>
              </a:extLst>
            </p:cNvPr>
            <p:cNvSpPr txBox="1"/>
            <p:nvPr/>
          </p:nvSpPr>
          <p:spPr>
            <a:xfrm>
              <a:off x="9347536" y="4538240"/>
              <a:ext cx="2530823" cy="1103839"/>
            </a:xfrm>
            <a:prstGeom prst="rect">
              <a:avLst/>
            </a:prstGeom>
          </p:spPr>
          <p:txBody>
            <a:bodyPr wrap="none" lIns="0" tIns="0" rIns="0" bIns="0" rtlCol="0">
              <a:noAutofit/>
            </a:bodyPr>
            <a:lstStyle/>
            <a:p>
              <a:pPr marL="12700" algn="l">
                <a:spcBef>
                  <a:spcPts val="1200"/>
                </a:spcBef>
                <a:spcAft>
                  <a:spcPts val="600"/>
                </a:spcAft>
                <a:buClr>
                  <a:schemeClr val="accent1"/>
                </a:buClr>
              </a:pPr>
              <a:r>
                <a:rPr lang="en-US" dirty="0"/>
                <a:t>Needs to be setup</a:t>
              </a:r>
              <a:br>
                <a:rPr lang="en-US" dirty="0"/>
              </a:br>
              <a:r>
                <a:rPr lang="en-US" dirty="0"/>
                <a:t> by the customer</a:t>
              </a:r>
              <a:endParaRPr lang="en-NL" dirty="0" err="1"/>
            </a:p>
          </p:txBody>
        </p:sp>
        <p:cxnSp>
          <p:nvCxnSpPr>
            <p:cNvPr id="6" name="Straight Connector 5">
              <a:extLst>
                <a:ext uri="{FF2B5EF4-FFF2-40B4-BE49-F238E27FC236}">
                  <a16:creationId xmlns:a16="http://schemas.microsoft.com/office/drawing/2014/main" id="{A0AB8E0D-308A-93D1-57C0-D7CE855C83D0}"/>
                </a:ext>
              </a:extLst>
            </p:cNvPr>
            <p:cNvCxnSpPr>
              <a:stCxn id="2" idx="3"/>
            </p:cNvCxnSpPr>
            <p:nvPr/>
          </p:nvCxnSpPr>
          <p:spPr>
            <a:xfrm>
              <a:off x="8754048" y="4852232"/>
              <a:ext cx="561033" cy="184"/>
            </a:xfrm>
            <a:prstGeom prst="lin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64677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81DD7-E410-1724-B7C9-15A45F7D3F2B}"/>
              </a:ext>
            </a:extLst>
          </p:cNvPr>
          <p:cNvSpPr>
            <a:spLocks noGrp="1"/>
          </p:cNvSpPr>
          <p:nvPr>
            <p:ph type="title"/>
          </p:nvPr>
        </p:nvSpPr>
        <p:spPr>
          <a:xfrm>
            <a:off x="1295399" y="3320952"/>
            <a:ext cx="10049059" cy="838200"/>
          </a:xfrm>
        </p:spPr>
        <p:txBody>
          <a:bodyPr/>
          <a:lstStyle/>
          <a:p>
            <a:r>
              <a:rPr lang="en-US" dirty="0"/>
              <a:t>What needs to be prepared?</a:t>
            </a:r>
            <a:endParaRPr lang="en-NL" dirty="0"/>
          </a:p>
        </p:txBody>
      </p:sp>
    </p:spTree>
    <p:extLst>
      <p:ext uri="{BB962C8B-B14F-4D97-AF65-F5344CB8AC3E}">
        <p14:creationId xmlns:p14="http://schemas.microsoft.com/office/powerpoint/2010/main" val="1489193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CEEC-B4EC-F15C-F92A-1FB36ED2ED4D}"/>
              </a:ext>
            </a:extLst>
          </p:cNvPr>
          <p:cNvSpPr>
            <a:spLocks noGrp="1"/>
          </p:cNvSpPr>
          <p:nvPr>
            <p:ph type="title"/>
          </p:nvPr>
        </p:nvSpPr>
        <p:spPr/>
        <p:txBody>
          <a:bodyPr/>
          <a:lstStyle/>
          <a:p>
            <a:r>
              <a:rPr lang="en-US" dirty="0"/>
              <a:t>Customer’s project preparation activities</a:t>
            </a:r>
            <a:endParaRPr lang="en-NL" dirty="0"/>
          </a:p>
        </p:txBody>
      </p:sp>
      <p:sp>
        <p:nvSpPr>
          <p:cNvPr id="3" name="Content Placeholder 2">
            <a:extLst>
              <a:ext uri="{FF2B5EF4-FFF2-40B4-BE49-F238E27FC236}">
                <a16:creationId xmlns:a16="http://schemas.microsoft.com/office/drawing/2014/main" id="{BCF3DBD0-B91F-FA3F-046B-91136EAA7795}"/>
              </a:ext>
            </a:extLst>
          </p:cNvPr>
          <p:cNvSpPr>
            <a:spLocks noGrp="1"/>
          </p:cNvSpPr>
          <p:nvPr>
            <p:ph sz="quarter" idx="10"/>
          </p:nvPr>
        </p:nvSpPr>
        <p:spPr/>
        <p:txBody>
          <a:bodyPr vert="horz" lIns="0" tIns="45720" rIns="0" bIns="45720" rtlCol="0" anchor="t">
            <a:noAutofit/>
          </a:bodyPr>
          <a:lstStyle/>
          <a:p>
            <a:r>
              <a:rPr lang="en-US" dirty="0"/>
              <a:t>Setup the proper project governance (Project Board, </a:t>
            </a:r>
            <a:r>
              <a:rPr lang="en-US" dirty="0" err="1"/>
              <a:t>SteerCo</a:t>
            </a:r>
            <a:r>
              <a:rPr lang="en-US" dirty="0"/>
              <a:t>, Architecture board - as needed)</a:t>
            </a:r>
          </a:p>
          <a:p>
            <a:r>
              <a:rPr lang="en-US" dirty="0"/>
              <a:t>Appoint Project team according the agreed roles and manage their allocation</a:t>
            </a:r>
          </a:p>
          <a:p>
            <a:r>
              <a:rPr lang="en-US" dirty="0"/>
              <a:t>Make a write-up of the business requirements</a:t>
            </a:r>
          </a:p>
          <a:p>
            <a:pPr lvl="1"/>
            <a:r>
              <a:rPr lang="en-US" dirty="0"/>
              <a:t>What are the project goals?</a:t>
            </a:r>
          </a:p>
          <a:p>
            <a:pPr lvl="1"/>
            <a:r>
              <a:rPr lang="en-US" dirty="0"/>
              <a:t>What are the to-be processes?</a:t>
            </a:r>
          </a:p>
          <a:p>
            <a:pPr lvl="1"/>
            <a:r>
              <a:rPr lang="en-US" dirty="0"/>
              <a:t>What are the business requirements supporting the to-be processes?</a:t>
            </a:r>
          </a:p>
          <a:p>
            <a:pPr lvl="1"/>
            <a:r>
              <a:rPr lang="en-US" dirty="0"/>
              <a:t>What are the system requirements?</a:t>
            </a:r>
          </a:p>
          <a:p>
            <a:r>
              <a:rPr lang="en-US" dirty="0"/>
              <a:t>Follow Pricefx Business User training</a:t>
            </a:r>
          </a:p>
          <a:p>
            <a:r>
              <a:rPr lang="en-US" dirty="0"/>
              <a:t>Plan all activities around needed changes to non-Pricefx systems</a:t>
            </a:r>
          </a:p>
          <a:p>
            <a:r>
              <a:rPr lang="en-US" dirty="0"/>
              <a:t>Plan all change management activities</a:t>
            </a:r>
          </a:p>
          <a:p>
            <a:r>
              <a:rPr lang="en-US" dirty="0"/>
              <a:t>Plan all data readiness related activities – ideally already start this before the actual project start</a:t>
            </a:r>
          </a:p>
          <a:p>
            <a:endParaRPr lang="en-US" dirty="0"/>
          </a:p>
          <a:p>
            <a:endParaRPr lang="en-NL" dirty="0"/>
          </a:p>
        </p:txBody>
      </p:sp>
      <p:sp>
        <p:nvSpPr>
          <p:cNvPr id="4" name="Text Placeholder 3">
            <a:extLst>
              <a:ext uri="{FF2B5EF4-FFF2-40B4-BE49-F238E27FC236}">
                <a16:creationId xmlns:a16="http://schemas.microsoft.com/office/drawing/2014/main" id="{7DD34BBC-C60E-9963-79D9-1DDE1F90F6A2}"/>
              </a:ext>
            </a:extLst>
          </p:cNvPr>
          <p:cNvSpPr>
            <a:spLocks noGrp="1"/>
          </p:cNvSpPr>
          <p:nvPr>
            <p:ph type="body" sz="quarter" idx="19"/>
          </p:nvPr>
        </p:nvSpPr>
        <p:spPr/>
        <p:txBody>
          <a:bodyPr/>
          <a:lstStyle/>
          <a:p>
            <a:r>
              <a:rPr lang="en-US" dirty="0"/>
              <a:t>To be done before the project starts</a:t>
            </a:r>
            <a:endParaRPr lang="en-NL" dirty="0"/>
          </a:p>
        </p:txBody>
      </p:sp>
    </p:spTree>
    <p:extLst>
      <p:ext uri="{BB962C8B-B14F-4D97-AF65-F5344CB8AC3E}">
        <p14:creationId xmlns:p14="http://schemas.microsoft.com/office/powerpoint/2010/main" val="999131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96814-9D20-1D64-90E1-EBC617840751}"/>
              </a:ext>
            </a:extLst>
          </p:cNvPr>
          <p:cNvSpPr>
            <a:spLocks noGrp="1"/>
          </p:cNvSpPr>
          <p:nvPr>
            <p:ph type="title"/>
          </p:nvPr>
        </p:nvSpPr>
        <p:spPr/>
        <p:txBody>
          <a:bodyPr/>
          <a:lstStyle/>
          <a:p>
            <a:r>
              <a:rPr lang="en-US" dirty="0"/>
              <a:t>Agenda</a:t>
            </a:r>
            <a:endParaRPr lang="en-NL" dirty="0"/>
          </a:p>
        </p:txBody>
      </p:sp>
      <p:sp>
        <p:nvSpPr>
          <p:cNvPr id="3" name="Content Placeholder 2">
            <a:extLst>
              <a:ext uri="{FF2B5EF4-FFF2-40B4-BE49-F238E27FC236}">
                <a16:creationId xmlns:a16="http://schemas.microsoft.com/office/drawing/2014/main" id="{A20921AC-7F0B-4AE3-36D0-7EDB17B72476}"/>
              </a:ext>
            </a:extLst>
          </p:cNvPr>
          <p:cNvSpPr>
            <a:spLocks noGrp="1"/>
          </p:cNvSpPr>
          <p:nvPr>
            <p:ph sz="quarter" idx="10"/>
          </p:nvPr>
        </p:nvSpPr>
        <p:spPr/>
        <p:txBody>
          <a:bodyPr/>
          <a:lstStyle/>
          <a:p>
            <a:r>
              <a:rPr lang="en-US" dirty="0"/>
              <a:t>Goal of the project initiation phase</a:t>
            </a:r>
          </a:p>
          <a:p>
            <a:r>
              <a:rPr lang="en-US" dirty="0"/>
              <a:t>The Pricefx Project Implementation Methodology</a:t>
            </a:r>
          </a:p>
          <a:p>
            <a:r>
              <a:rPr lang="en-US" dirty="0"/>
              <a:t>Your roles and our roles</a:t>
            </a:r>
          </a:p>
          <a:p>
            <a:r>
              <a:rPr lang="en-US" dirty="0"/>
              <a:t>What needs to be prepared</a:t>
            </a:r>
          </a:p>
          <a:p>
            <a:r>
              <a:rPr lang="en-US" dirty="0"/>
              <a:t>SoW Review &amp; update project timeline</a:t>
            </a:r>
          </a:p>
          <a:p>
            <a:r>
              <a:rPr lang="en-US" dirty="0"/>
              <a:t>Prepare kickoff meeting</a:t>
            </a:r>
          </a:p>
          <a:p>
            <a:endParaRPr lang="en-US" dirty="0"/>
          </a:p>
          <a:p>
            <a:endParaRPr lang="en-NL" dirty="0"/>
          </a:p>
        </p:txBody>
      </p:sp>
      <p:sp>
        <p:nvSpPr>
          <p:cNvPr id="4" name="Text Placeholder 3">
            <a:extLst>
              <a:ext uri="{FF2B5EF4-FFF2-40B4-BE49-F238E27FC236}">
                <a16:creationId xmlns:a16="http://schemas.microsoft.com/office/drawing/2014/main" id="{FD156EA1-2A83-4F21-88A0-001C59F1B8A7}"/>
              </a:ext>
            </a:extLst>
          </p:cNvPr>
          <p:cNvSpPr>
            <a:spLocks noGrp="1"/>
          </p:cNvSpPr>
          <p:nvPr>
            <p:ph type="body" sz="quarter" idx="19"/>
          </p:nvPr>
        </p:nvSpPr>
        <p:spPr/>
        <p:txBody>
          <a:bodyPr/>
          <a:lstStyle/>
          <a:p>
            <a:endParaRPr lang="en-NL"/>
          </a:p>
        </p:txBody>
      </p:sp>
    </p:spTree>
    <p:extLst>
      <p:ext uri="{BB962C8B-B14F-4D97-AF65-F5344CB8AC3E}">
        <p14:creationId xmlns:p14="http://schemas.microsoft.com/office/powerpoint/2010/main" val="3201464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81DD7-E410-1724-B7C9-15A45F7D3F2B}"/>
              </a:ext>
            </a:extLst>
          </p:cNvPr>
          <p:cNvSpPr>
            <a:spLocks noGrp="1"/>
          </p:cNvSpPr>
          <p:nvPr>
            <p:ph type="title"/>
          </p:nvPr>
        </p:nvSpPr>
        <p:spPr>
          <a:xfrm>
            <a:off x="1295399" y="3320952"/>
            <a:ext cx="10049059" cy="838200"/>
          </a:xfrm>
        </p:spPr>
        <p:txBody>
          <a:bodyPr/>
          <a:lstStyle/>
          <a:p>
            <a:r>
              <a:rPr lang="en-US" dirty="0"/>
              <a:t>SoW review &amp; updated project timeline</a:t>
            </a:r>
            <a:endParaRPr lang="en-NL" dirty="0"/>
          </a:p>
        </p:txBody>
      </p:sp>
    </p:spTree>
    <p:extLst>
      <p:ext uri="{BB962C8B-B14F-4D97-AF65-F5344CB8AC3E}">
        <p14:creationId xmlns:p14="http://schemas.microsoft.com/office/powerpoint/2010/main" val="1598777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AE15C-82D1-D328-B898-C3E202292489}"/>
              </a:ext>
            </a:extLst>
          </p:cNvPr>
          <p:cNvSpPr>
            <a:spLocks noGrp="1"/>
          </p:cNvSpPr>
          <p:nvPr>
            <p:ph type="title"/>
          </p:nvPr>
        </p:nvSpPr>
        <p:spPr/>
        <p:txBody>
          <a:bodyPr/>
          <a:lstStyle/>
          <a:p>
            <a:r>
              <a:rPr lang="en-US" dirty="0"/>
              <a:t>SoW review &amp; Updated Project Timeline</a:t>
            </a:r>
            <a:endParaRPr lang="en-NL" dirty="0"/>
          </a:p>
        </p:txBody>
      </p:sp>
      <p:sp>
        <p:nvSpPr>
          <p:cNvPr id="3" name="Content Placeholder 2">
            <a:extLst>
              <a:ext uri="{FF2B5EF4-FFF2-40B4-BE49-F238E27FC236}">
                <a16:creationId xmlns:a16="http://schemas.microsoft.com/office/drawing/2014/main" id="{8B4B9644-8389-97DD-DBE6-5C49B464C513}"/>
              </a:ext>
            </a:extLst>
          </p:cNvPr>
          <p:cNvSpPr>
            <a:spLocks noGrp="1"/>
          </p:cNvSpPr>
          <p:nvPr>
            <p:ph sz="quarter" idx="10"/>
          </p:nvPr>
        </p:nvSpPr>
        <p:spPr/>
        <p:txBody>
          <a:bodyPr/>
          <a:lstStyle/>
          <a:p>
            <a:r>
              <a:rPr lang="en-US" dirty="0"/>
              <a:t>Go over the SoW jointly to get a common understanding on the contracted scope</a:t>
            </a:r>
          </a:p>
          <a:p>
            <a:r>
              <a:rPr lang="en-US" dirty="0"/>
              <a:t>Go over the ‘Operational Readiness’ deck to find other planning constraints</a:t>
            </a:r>
          </a:p>
          <a:p>
            <a:r>
              <a:rPr lang="en-US" dirty="0"/>
              <a:t>Update the project plan to incorporate the actual project start date, holiday periods and any other constraints</a:t>
            </a:r>
            <a:endParaRPr lang="en-NL" dirty="0"/>
          </a:p>
        </p:txBody>
      </p:sp>
      <p:sp>
        <p:nvSpPr>
          <p:cNvPr id="4" name="Text Placeholder 3">
            <a:extLst>
              <a:ext uri="{FF2B5EF4-FFF2-40B4-BE49-F238E27FC236}">
                <a16:creationId xmlns:a16="http://schemas.microsoft.com/office/drawing/2014/main" id="{C0B423CD-28DA-E91F-4E91-98DDDB5991E6}"/>
              </a:ext>
            </a:extLst>
          </p:cNvPr>
          <p:cNvSpPr>
            <a:spLocks noGrp="1"/>
          </p:cNvSpPr>
          <p:nvPr>
            <p:ph type="body" sz="quarter" idx="19"/>
          </p:nvPr>
        </p:nvSpPr>
        <p:spPr/>
        <p:txBody>
          <a:bodyPr/>
          <a:lstStyle/>
          <a:p>
            <a:endParaRPr lang="en-NL"/>
          </a:p>
        </p:txBody>
      </p:sp>
    </p:spTree>
    <p:extLst>
      <p:ext uri="{BB962C8B-B14F-4D97-AF65-F5344CB8AC3E}">
        <p14:creationId xmlns:p14="http://schemas.microsoft.com/office/powerpoint/2010/main" val="2285193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1080A7-EB65-4203-A373-FC65181546FD}"/>
              </a:ext>
            </a:extLst>
          </p:cNvPr>
          <p:cNvSpPr>
            <a:spLocks noGrp="1"/>
          </p:cNvSpPr>
          <p:nvPr>
            <p:ph type="body" sz="quarter" idx="39"/>
          </p:nvPr>
        </p:nvSpPr>
        <p:spPr>
          <a:xfrm>
            <a:off x="352998" y="301535"/>
            <a:ext cx="11184000" cy="544432"/>
          </a:xfrm>
        </p:spPr>
        <p:txBody>
          <a:bodyPr/>
          <a:lstStyle/>
          <a:p>
            <a:r>
              <a:rPr lang="en-US" sz="4000"/>
              <a:t>Sample Project Timeline</a:t>
            </a:r>
          </a:p>
        </p:txBody>
      </p:sp>
      <p:sp>
        <p:nvSpPr>
          <p:cNvPr id="4" name="Text Placeholder 3">
            <a:extLst>
              <a:ext uri="{FF2B5EF4-FFF2-40B4-BE49-F238E27FC236}">
                <a16:creationId xmlns:a16="http://schemas.microsoft.com/office/drawing/2014/main" id="{9FC32B7F-06F0-48F1-B600-B523C2A1E2EE}"/>
              </a:ext>
            </a:extLst>
          </p:cNvPr>
          <p:cNvSpPr>
            <a:spLocks noGrp="1"/>
          </p:cNvSpPr>
          <p:nvPr>
            <p:ph type="body" sz="quarter" idx="40"/>
          </p:nvPr>
        </p:nvSpPr>
        <p:spPr>
          <a:xfrm>
            <a:off x="352998" y="845967"/>
            <a:ext cx="11184000" cy="463651"/>
          </a:xfrm>
        </p:spPr>
        <p:txBody>
          <a:bodyPr/>
          <a:lstStyle/>
          <a:p>
            <a:r>
              <a:rPr lang="en-US"/>
              <a:t>Draft / High-Level Estimate</a:t>
            </a:r>
          </a:p>
        </p:txBody>
      </p:sp>
      <p:sp>
        <p:nvSpPr>
          <p:cNvPr id="7" name="Rectangle 6">
            <a:extLst>
              <a:ext uri="{FF2B5EF4-FFF2-40B4-BE49-F238E27FC236}">
                <a16:creationId xmlns:a16="http://schemas.microsoft.com/office/drawing/2014/main" id="{01C28332-19DA-45C4-A340-D9FC966932E5}"/>
              </a:ext>
            </a:extLst>
          </p:cNvPr>
          <p:cNvSpPr/>
          <p:nvPr/>
        </p:nvSpPr>
        <p:spPr>
          <a:xfrm>
            <a:off x="352997" y="1560352"/>
            <a:ext cx="11727633" cy="4899171"/>
          </a:xfrm>
          <a:prstGeom prst="rect">
            <a:avLst/>
          </a:prstGeom>
          <a:solidFill>
            <a:schemeClr val="accent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F0AC3E6-15D6-4D60-A400-71F0D694FF45}"/>
              </a:ext>
            </a:extLst>
          </p:cNvPr>
          <p:cNvSpPr txBox="1"/>
          <p:nvPr/>
        </p:nvSpPr>
        <p:spPr>
          <a:xfrm>
            <a:off x="338625" y="2474752"/>
            <a:ext cx="461665" cy="3598878"/>
          </a:xfrm>
          <a:prstGeom prst="rect">
            <a:avLst/>
          </a:prstGeom>
          <a:noFill/>
        </p:spPr>
        <p:txBody>
          <a:bodyPr vert="vert270" wrap="square" rtlCol="0">
            <a:spAutoFit/>
          </a:bodyPr>
          <a:lstStyle/>
          <a:p>
            <a:pPr algn="ctr"/>
            <a:r>
              <a:rPr lang="en-US"/>
              <a:t>Customer Name</a:t>
            </a:r>
          </a:p>
        </p:txBody>
      </p:sp>
      <p:graphicFrame>
        <p:nvGraphicFramePr>
          <p:cNvPr id="10" name="Table 9">
            <a:extLst>
              <a:ext uri="{FF2B5EF4-FFF2-40B4-BE49-F238E27FC236}">
                <a16:creationId xmlns:a16="http://schemas.microsoft.com/office/drawing/2014/main" id="{7FD1706D-41B7-46BC-B580-AA0E6E271602}"/>
              </a:ext>
            </a:extLst>
          </p:cNvPr>
          <p:cNvGraphicFramePr>
            <a:graphicFrameLocks noGrp="1"/>
          </p:cNvGraphicFramePr>
          <p:nvPr/>
        </p:nvGraphicFramePr>
        <p:xfrm>
          <a:off x="814660" y="2092476"/>
          <a:ext cx="11063662" cy="4086651"/>
        </p:xfrm>
        <a:graphic>
          <a:graphicData uri="http://schemas.openxmlformats.org/drawingml/2006/table">
            <a:tbl>
              <a:tblPr bandRow="1">
                <a:tableStyleId>{5C22544A-7EE6-4342-B048-85BDC9FD1C3A}</a:tableStyleId>
              </a:tblPr>
              <a:tblGrid>
                <a:gridCol w="840125">
                  <a:extLst>
                    <a:ext uri="{9D8B030D-6E8A-4147-A177-3AD203B41FA5}">
                      <a16:colId xmlns:a16="http://schemas.microsoft.com/office/drawing/2014/main" val="2681474689"/>
                    </a:ext>
                  </a:extLst>
                </a:gridCol>
                <a:gridCol w="840125">
                  <a:extLst>
                    <a:ext uri="{9D8B030D-6E8A-4147-A177-3AD203B41FA5}">
                      <a16:colId xmlns:a16="http://schemas.microsoft.com/office/drawing/2014/main" val="2992746107"/>
                    </a:ext>
                  </a:extLst>
                </a:gridCol>
                <a:gridCol w="840125">
                  <a:extLst>
                    <a:ext uri="{9D8B030D-6E8A-4147-A177-3AD203B41FA5}">
                      <a16:colId xmlns:a16="http://schemas.microsoft.com/office/drawing/2014/main" val="2666251753"/>
                    </a:ext>
                  </a:extLst>
                </a:gridCol>
                <a:gridCol w="840125">
                  <a:extLst>
                    <a:ext uri="{9D8B030D-6E8A-4147-A177-3AD203B41FA5}">
                      <a16:colId xmlns:a16="http://schemas.microsoft.com/office/drawing/2014/main" val="135174551"/>
                    </a:ext>
                  </a:extLst>
                </a:gridCol>
                <a:gridCol w="840125">
                  <a:extLst>
                    <a:ext uri="{9D8B030D-6E8A-4147-A177-3AD203B41FA5}">
                      <a16:colId xmlns:a16="http://schemas.microsoft.com/office/drawing/2014/main" val="3088829814"/>
                    </a:ext>
                  </a:extLst>
                </a:gridCol>
                <a:gridCol w="840125">
                  <a:extLst>
                    <a:ext uri="{9D8B030D-6E8A-4147-A177-3AD203B41FA5}">
                      <a16:colId xmlns:a16="http://schemas.microsoft.com/office/drawing/2014/main" val="307325803"/>
                    </a:ext>
                  </a:extLst>
                </a:gridCol>
                <a:gridCol w="840125">
                  <a:extLst>
                    <a:ext uri="{9D8B030D-6E8A-4147-A177-3AD203B41FA5}">
                      <a16:colId xmlns:a16="http://schemas.microsoft.com/office/drawing/2014/main" val="3579699997"/>
                    </a:ext>
                  </a:extLst>
                </a:gridCol>
                <a:gridCol w="840125">
                  <a:extLst>
                    <a:ext uri="{9D8B030D-6E8A-4147-A177-3AD203B41FA5}">
                      <a16:colId xmlns:a16="http://schemas.microsoft.com/office/drawing/2014/main" val="3648333087"/>
                    </a:ext>
                  </a:extLst>
                </a:gridCol>
                <a:gridCol w="840125">
                  <a:extLst>
                    <a:ext uri="{9D8B030D-6E8A-4147-A177-3AD203B41FA5}">
                      <a16:colId xmlns:a16="http://schemas.microsoft.com/office/drawing/2014/main" val="2509092397"/>
                    </a:ext>
                  </a:extLst>
                </a:gridCol>
                <a:gridCol w="840125">
                  <a:extLst>
                    <a:ext uri="{9D8B030D-6E8A-4147-A177-3AD203B41FA5}">
                      <a16:colId xmlns:a16="http://schemas.microsoft.com/office/drawing/2014/main" val="3745624621"/>
                    </a:ext>
                  </a:extLst>
                </a:gridCol>
                <a:gridCol w="840125">
                  <a:extLst>
                    <a:ext uri="{9D8B030D-6E8A-4147-A177-3AD203B41FA5}">
                      <a16:colId xmlns:a16="http://schemas.microsoft.com/office/drawing/2014/main" val="3083873014"/>
                    </a:ext>
                  </a:extLst>
                </a:gridCol>
                <a:gridCol w="840125">
                  <a:extLst>
                    <a:ext uri="{9D8B030D-6E8A-4147-A177-3AD203B41FA5}">
                      <a16:colId xmlns:a16="http://schemas.microsoft.com/office/drawing/2014/main" val="461272940"/>
                    </a:ext>
                  </a:extLst>
                </a:gridCol>
                <a:gridCol w="982162">
                  <a:extLst>
                    <a:ext uri="{9D8B030D-6E8A-4147-A177-3AD203B41FA5}">
                      <a16:colId xmlns:a16="http://schemas.microsoft.com/office/drawing/2014/main" val="3182171031"/>
                    </a:ext>
                  </a:extLst>
                </a:gridCol>
              </a:tblGrid>
              <a:tr h="407778">
                <a:tc gridSpan="2">
                  <a:txBody>
                    <a:bodyPr/>
                    <a:lstStyle/>
                    <a:p>
                      <a:pPr algn="ctr"/>
                      <a:r>
                        <a:rPr lang="en-US" sz="1400"/>
                        <a:t>Month 1</a:t>
                      </a:r>
                    </a:p>
                  </a:txBody>
                  <a:tcPr/>
                </a:tc>
                <a:tc hMerge="1">
                  <a:txBody>
                    <a:bodyPr/>
                    <a:lstStyle/>
                    <a:p>
                      <a:pPr algn="ctr"/>
                      <a:endParaRPr lang="en-US" sz="160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Neo Sans Pro"/>
                          <a:ea typeface="+mn-ea"/>
                          <a:cs typeface="+mn-cs"/>
                        </a:rPr>
                        <a:t>Month 2</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Neo Sans Pro"/>
                        <a:ea typeface="+mn-ea"/>
                        <a:cs typeface="+mn-cs"/>
                      </a:endParaRPr>
                    </a:p>
                  </a:txBody>
                  <a:tcPr/>
                </a:tc>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a:t>Month 3</a:t>
                      </a:r>
                    </a:p>
                  </a:txBody>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600"/>
                    </a:p>
                  </a:txBody>
                  <a:tcPr/>
                </a:tc>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a:t>Month 4</a:t>
                      </a:r>
                    </a:p>
                  </a:txBody>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600"/>
                    </a:p>
                  </a:txBody>
                  <a:tcPr/>
                </a:tc>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a:t>Month 5</a:t>
                      </a:r>
                    </a:p>
                  </a:txBody>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600"/>
                    </a:p>
                  </a:txBody>
                  <a:tcPr/>
                </a:tc>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a:t>Month 6</a:t>
                      </a:r>
                    </a:p>
                  </a:txBody>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600"/>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a:t>Month 7</a:t>
                      </a:r>
                    </a:p>
                  </a:txBody>
                  <a:tcPr/>
                </a:tc>
                <a:extLst>
                  <a:ext uri="{0D108BD9-81ED-4DB2-BD59-A6C34878D82A}">
                    <a16:rowId xmlns:a16="http://schemas.microsoft.com/office/drawing/2014/main" val="1645819579"/>
                  </a:ext>
                </a:extLst>
              </a:tr>
              <a:tr h="367887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78663180"/>
                  </a:ext>
                </a:extLst>
              </a:tr>
            </a:tbl>
          </a:graphicData>
        </a:graphic>
      </p:graphicFrame>
      <p:sp>
        <p:nvSpPr>
          <p:cNvPr id="12" name="Arrow: Chevron 11">
            <a:extLst>
              <a:ext uri="{FF2B5EF4-FFF2-40B4-BE49-F238E27FC236}">
                <a16:creationId xmlns:a16="http://schemas.microsoft.com/office/drawing/2014/main" id="{D0E72969-FA68-4A86-A516-861385B50A1E}"/>
              </a:ext>
            </a:extLst>
          </p:cNvPr>
          <p:cNvSpPr/>
          <p:nvPr/>
        </p:nvSpPr>
        <p:spPr>
          <a:xfrm>
            <a:off x="3319032" y="3655561"/>
            <a:ext cx="1165484" cy="363004"/>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rPr>
              <a:t>Sprint 1</a:t>
            </a:r>
          </a:p>
        </p:txBody>
      </p:sp>
      <p:sp>
        <p:nvSpPr>
          <p:cNvPr id="16" name="Arrow: Chevron 15">
            <a:extLst>
              <a:ext uri="{FF2B5EF4-FFF2-40B4-BE49-F238E27FC236}">
                <a16:creationId xmlns:a16="http://schemas.microsoft.com/office/drawing/2014/main" id="{9D88C17A-171C-4816-AC31-4E589B0AA4F7}"/>
              </a:ext>
            </a:extLst>
          </p:cNvPr>
          <p:cNvSpPr/>
          <p:nvPr/>
        </p:nvSpPr>
        <p:spPr>
          <a:xfrm>
            <a:off x="4354007" y="3662208"/>
            <a:ext cx="1170432" cy="365760"/>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rPr>
              <a:t>Sprint 2</a:t>
            </a:r>
            <a:endParaRPr lang="en-US" sz="800">
              <a:solidFill>
                <a:schemeClr val="bg1"/>
              </a:solidFill>
            </a:endParaRPr>
          </a:p>
        </p:txBody>
      </p:sp>
      <p:sp>
        <p:nvSpPr>
          <p:cNvPr id="19" name="Arrow: Chevron 18">
            <a:extLst>
              <a:ext uri="{FF2B5EF4-FFF2-40B4-BE49-F238E27FC236}">
                <a16:creationId xmlns:a16="http://schemas.microsoft.com/office/drawing/2014/main" id="{6407CE9C-F097-45CA-9476-5EE1EB6CE1ED}"/>
              </a:ext>
            </a:extLst>
          </p:cNvPr>
          <p:cNvSpPr/>
          <p:nvPr/>
        </p:nvSpPr>
        <p:spPr>
          <a:xfrm>
            <a:off x="8492057" y="3669980"/>
            <a:ext cx="1079116" cy="369116"/>
          </a:xfrm>
          <a:prstGeom prst="chevro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UAT</a:t>
            </a:r>
          </a:p>
        </p:txBody>
      </p:sp>
      <p:sp>
        <p:nvSpPr>
          <p:cNvPr id="22" name="Arrow: Chevron 21">
            <a:extLst>
              <a:ext uri="{FF2B5EF4-FFF2-40B4-BE49-F238E27FC236}">
                <a16:creationId xmlns:a16="http://schemas.microsoft.com/office/drawing/2014/main" id="{2B4B536F-F890-4CDB-AAED-7F1C080CFCA3}"/>
              </a:ext>
            </a:extLst>
          </p:cNvPr>
          <p:cNvSpPr/>
          <p:nvPr/>
        </p:nvSpPr>
        <p:spPr>
          <a:xfrm>
            <a:off x="1972932" y="5703042"/>
            <a:ext cx="182880" cy="182880"/>
          </a:xfrm>
          <a:prstGeom prst="chevron">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E6931D89-131F-4C56-9BAB-22CB4887B96F}"/>
              </a:ext>
            </a:extLst>
          </p:cNvPr>
          <p:cNvSpPr txBox="1"/>
          <p:nvPr/>
        </p:nvSpPr>
        <p:spPr>
          <a:xfrm>
            <a:off x="2148716" y="5673958"/>
            <a:ext cx="1378791" cy="246221"/>
          </a:xfrm>
          <a:prstGeom prst="rect">
            <a:avLst/>
          </a:prstGeom>
          <a:noFill/>
        </p:spPr>
        <p:txBody>
          <a:bodyPr wrap="square" rtlCol="0">
            <a:spAutoFit/>
          </a:bodyPr>
          <a:lstStyle/>
          <a:p>
            <a:r>
              <a:rPr lang="en-US" sz="1000" b="1"/>
              <a:t>UAT</a:t>
            </a:r>
          </a:p>
        </p:txBody>
      </p:sp>
      <p:sp>
        <p:nvSpPr>
          <p:cNvPr id="27" name="TextBox 26">
            <a:extLst>
              <a:ext uri="{FF2B5EF4-FFF2-40B4-BE49-F238E27FC236}">
                <a16:creationId xmlns:a16="http://schemas.microsoft.com/office/drawing/2014/main" id="{C39ABA8B-8567-426B-A768-F55F536C25C7}"/>
              </a:ext>
            </a:extLst>
          </p:cNvPr>
          <p:cNvSpPr txBox="1"/>
          <p:nvPr/>
        </p:nvSpPr>
        <p:spPr>
          <a:xfrm>
            <a:off x="1858403" y="3172278"/>
            <a:ext cx="8127972" cy="307777"/>
          </a:xfrm>
          <a:prstGeom prst="rect">
            <a:avLst/>
          </a:prstGeom>
          <a:solidFill>
            <a:schemeClr val="bg1"/>
          </a:solidFill>
        </p:spPr>
        <p:txBody>
          <a:bodyPr wrap="square" rtlCol="0">
            <a:spAutoFit/>
          </a:bodyPr>
          <a:lstStyle/>
          <a:p>
            <a:pPr algn="ctr"/>
            <a:r>
              <a:rPr lang="en-US" sz="1400" b="1" i="1"/>
              <a:t>Price Analyzer, Price Builder, Quote Configurator, integrated with Salesforce, Integration Manager</a:t>
            </a:r>
            <a:endParaRPr lang="en-US" b="1" i="1"/>
          </a:p>
        </p:txBody>
      </p:sp>
      <p:sp>
        <p:nvSpPr>
          <p:cNvPr id="28" name="Arrow: Chevron 27">
            <a:extLst>
              <a:ext uri="{FF2B5EF4-FFF2-40B4-BE49-F238E27FC236}">
                <a16:creationId xmlns:a16="http://schemas.microsoft.com/office/drawing/2014/main" id="{71836356-0F4F-42D3-A3FD-4FE6FFB9625D}"/>
              </a:ext>
            </a:extLst>
          </p:cNvPr>
          <p:cNvSpPr/>
          <p:nvPr/>
        </p:nvSpPr>
        <p:spPr>
          <a:xfrm>
            <a:off x="3124431" y="5370074"/>
            <a:ext cx="182880" cy="182880"/>
          </a:xfrm>
          <a:prstGeom prst="chevron">
            <a:avLst/>
          </a:prstGeom>
          <a:solidFill>
            <a:schemeClr val="accent3">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800">
              <a:solidFill>
                <a:schemeClr val="bg1"/>
              </a:solidFill>
            </a:endParaRPr>
          </a:p>
        </p:txBody>
      </p:sp>
      <p:sp>
        <p:nvSpPr>
          <p:cNvPr id="29" name="TextBox 28">
            <a:extLst>
              <a:ext uri="{FF2B5EF4-FFF2-40B4-BE49-F238E27FC236}">
                <a16:creationId xmlns:a16="http://schemas.microsoft.com/office/drawing/2014/main" id="{5DA3E53E-39A8-42A5-94E4-B7A397BC0A33}"/>
              </a:ext>
            </a:extLst>
          </p:cNvPr>
          <p:cNvSpPr txBox="1"/>
          <p:nvPr/>
        </p:nvSpPr>
        <p:spPr>
          <a:xfrm>
            <a:off x="3297103" y="5345748"/>
            <a:ext cx="1129964" cy="246221"/>
          </a:xfrm>
          <a:prstGeom prst="rect">
            <a:avLst/>
          </a:prstGeom>
          <a:noFill/>
        </p:spPr>
        <p:txBody>
          <a:bodyPr wrap="square" rtlCol="0">
            <a:spAutoFit/>
          </a:bodyPr>
          <a:lstStyle/>
          <a:p>
            <a:r>
              <a:rPr lang="en-US" sz="1000" b="1"/>
              <a:t>Cutover</a:t>
            </a:r>
          </a:p>
        </p:txBody>
      </p:sp>
      <p:sp>
        <p:nvSpPr>
          <p:cNvPr id="46" name="Star: 5 Points 45">
            <a:extLst>
              <a:ext uri="{FF2B5EF4-FFF2-40B4-BE49-F238E27FC236}">
                <a16:creationId xmlns:a16="http://schemas.microsoft.com/office/drawing/2014/main" id="{9368FA78-50EB-4898-A69E-A54F58EC4262}"/>
              </a:ext>
            </a:extLst>
          </p:cNvPr>
          <p:cNvSpPr/>
          <p:nvPr/>
        </p:nvSpPr>
        <p:spPr>
          <a:xfrm>
            <a:off x="10000983" y="4080137"/>
            <a:ext cx="299349" cy="25996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ar: 5 Points 46">
            <a:extLst>
              <a:ext uri="{FF2B5EF4-FFF2-40B4-BE49-F238E27FC236}">
                <a16:creationId xmlns:a16="http://schemas.microsoft.com/office/drawing/2014/main" id="{E7FBCDAA-5949-49C2-AACB-FF305F621E04}"/>
              </a:ext>
            </a:extLst>
          </p:cNvPr>
          <p:cNvSpPr/>
          <p:nvPr/>
        </p:nvSpPr>
        <p:spPr>
          <a:xfrm>
            <a:off x="6270715" y="5615381"/>
            <a:ext cx="164993" cy="17616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A238BD0-F2BB-4D03-9133-839747E63A65}"/>
              </a:ext>
            </a:extLst>
          </p:cNvPr>
          <p:cNvSpPr txBox="1"/>
          <p:nvPr/>
        </p:nvSpPr>
        <p:spPr>
          <a:xfrm>
            <a:off x="6413783" y="5592339"/>
            <a:ext cx="1139431" cy="246221"/>
          </a:xfrm>
          <a:prstGeom prst="rect">
            <a:avLst/>
          </a:prstGeom>
          <a:noFill/>
        </p:spPr>
        <p:txBody>
          <a:bodyPr wrap="square" rtlCol="0">
            <a:spAutoFit/>
          </a:bodyPr>
          <a:lstStyle/>
          <a:p>
            <a:r>
              <a:rPr lang="en-US" sz="1000" b="1"/>
              <a:t>Go-live</a:t>
            </a:r>
          </a:p>
        </p:txBody>
      </p:sp>
      <p:sp>
        <p:nvSpPr>
          <p:cNvPr id="59" name="Arrow: Chevron 58">
            <a:extLst>
              <a:ext uri="{FF2B5EF4-FFF2-40B4-BE49-F238E27FC236}">
                <a16:creationId xmlns:a16="http://schemas.microsoft.com/office/drawing/2014/main" id="{A4DB473B-36BD-4156-B6CC-4013E606E4BE}"/>
              </a:ext>
            </a:extLst>
          </p:cNvPr>
          <p:cNvSpPr/>
          <p:nvPr/>
        </p:nvSpPr>
        <p:spPr>
          <a:xfrm>
            <a:off x="1858402" y="3660302"/>
            <a:ext cx="851889" cy="365760"/>
          </a:xfrm>
          <a:prstGeom prst="chevron">
            <a:avLst/>
          </a:prstGeom>
          <a:pattFill prst="dkDnDiag">
            <a:fgClr>
              <a:schemeClr val="bg1">
                <a:lumMod val="50000"/>
              </a:schemeClr>
            </a:fgClr>
            <a:bgClr>
              <a:schemeClr val="bg1"/>
            </a:bgClr>
          </a:patt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00" b="1">
                <a:solidFill>
                  <a:schemeClr val="tx1">
                    <a:lumMod val="50000"/>
                  </a:schemeClr>
                </a:solidFill>
              </a:rPr>
              <a:t>Planning</a:t>
            </a:r>
          </a:p>
        </p:txBody>
      </p:sp>
      <p:sp>
        <p:nvSpPr>
          <p:cNvPr id="38" name="Star: 5 Points 37">
            <a:extLst>
              <a:ext uri="{FF2B5EF4-FFF2-40B4-BE49-F238E27FC236}">
                <a16:creationId xmlns:a16="http://schemas.microsoft.com/office/drawing/2014/main" id="{859B8F1B-CFA5-4C84-9F45-7309F19289FC}"/>
              </a:ext>
            </a:extLst>
          </p:cNvPr>
          <p:cNvSpPr/>
          <p:nvPr/>
        </p:nvSpPr>
        <p:spPr>
          <a:xfrm>
            <a:off x="4603202" y="5615116"/>
            <a:ext cx="164993" cy="176168"/>
          </a:xfrm>
          <a:prstGeom prst="star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032A716-9DC7-44A3-BB83-645624A50408}"/>
              </a:ext>
            </a:extLst>
          </p:cNvPr>
          <p:cNvSpPr txBox="1"/>
          <p:nvPr/>
        </p:nvSpPr>
        <p:spPr>
          <a:xfrm>
            <a:off x="4878492" y="5584507"/>
            <a:ext cx="910809" cy="246221"/>
          </a:xfrm>
          <a:prstGeom prst="rect">
            <a:avLst/>
          </a:prstGeom>
          <a:noFill/>
        </p:spPr>
        <p:txBody>
          <a:bodyPr wrap="square" rtlCol="0">
            <a:spAutoFit/>
          </a:bodyPr>
          <a:lstStyle/>
          <a:p>
            <a:r>
              <a:rPr lang="en-US" sz="1000" b="1"/>
              <a:t>Data Drops</a:t>
            </a:r>
          </a:p>
        </p:txBody>
      </p:sp>
      <p:sp>
        <p:nvSpPr>
          <p:cNvPr id="40" name="Star: 5 Points 39">
            <a:extLst>
              <a:ext uri="{FF2B5EF4-FFF2-40B4-BE49-F238E27FC236}">
                <a16:creationId xmlns:a16="http://schemas.microsoft.com/office/drawing/2014/main" id="{3154F811-9398-41E3-8B39-51A5DC3A1676}"/>
              </a:ext>
            </a:extLst>
          </p:cNvPr>
          <p:cNvSpPr/>
          <p:nvPr/>
        </p:nvSpPr>
        <p:spPr>
          <a:xfrm>
            <a:off x="2413263" y="4232187"/>
            <a:ext cx="164993" cy="17616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Chevron 36">
            <a:extLst>
              <a:ext uri="{FF2B5EF4-FFF2-40B4-BE49-F238E27FC236}">
                <a16:creationId xmlns:a16="http://schemas.microsoft.com/office/drawing/2014/main" id="{0B650FA0-7872-4112-9905-67E1CB5D542C}"/>
              </a:ext>
            </a:extLst>
          </p:cNvPr>
          <p:cNvSpPr/>
          <p:nvPr/>
        </p:nvSpPr>
        <p:spPr>
          <a:xfrm>
            <a:off x="5386326" y="3666427"/>
            <a:ext cx="1170432" cy="365760"/>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rPr>
              <a:t>Sprint 3</a:t>
            </a:r>
            <a:endParaRPr lang="en-US" sz="800">
              <a:solidFill>
                <a:schemeClr val="bg1"/>
              </a:solidFill>
            </a:endParaRPr>
          </a:p>
        </p:txBody>
      </p:sp>
      <p:sp>
        <p:nvSpPr>
          <p:cNvPr id="45" name="Arrow: Chevron 44">
            <a:extLst>
              <a:ext uri="{FF2B5EF4-FFF2-40B4-BE49-F238E27FC236}">
                <a16:creationId xmlns:a16="http://schemas.microsoft.com/office/drawing/2014/main" id="{78BD21F8-9817-48F5-AB4D-54B2874EAB3A}"/>
              </a:ext>
            </a:extLst>
          </p:cNvPr>
          <p:cNvSpPr/>
          <p:nvPr/>
        </p:nvSpPr>
        <p:spPr>
          <a:xfrm>
            <a:off x="1001628" y="5399171"/>
            <a:ext cx="182880" cy="182880"/>
          </a:xfrm>
          <a:prstGeom prst="chevron">
            <a:avLst/>
          </a:prstGeom>
          <a:pattFill prst="dkDnDiag">
            <a:fgClr>
              <a:schemeClr val="bg1">
                <a:lumMod val="50000"/>
              </a:schemeClr>
            </a:fgClr>
            <a:bgClr>
              <a:schemeClr val="bg1"/>
            </a:bgClr>
          </a:patt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b="1">
              <a:solidFill>
                <a:schemeClr val="tx1">
                  <a:lumMod val="50000"/>
                </a:schemeClr>
              </a:solidFill>
            </a:endParaRPr>
          </a:p>
        </p:txBody>
      </p:sp>
      <p:sp>
        <p:nvSpPr>
          <p:cNvPr id="49" name="TextBox 48">
            <a:extLst>
              <a:ext uri="{FF2B5EF4-FFF2-40B4-BE49-F238E27FC236}">
                <a16:creationId xmlns:a16="http://schemas.microsoft.com/office/drawing/2014/main" id="{A12F45BE-5047-4376-B7CF-658F6D2ECFBF}"/>
              </a:ext>
            </a:extLst>
          </p:cNvPr>
          <p:cNvSpPr txBox="1"/>
          <p:nvPr/>
        </p:nvSpPr>
        <p:spPr>
          <a:xfrm>
            <a:off x="1165772" y="5359175"/>
            <a:ext cx="692631" cy="255621"/>
          </a:xfrm>
          <a:prstGeom prst="rect">
            <a:avLst/>
          </a:prstGeom>
          <a:noFill/>
        </p:spPr>
        <p:txBody>
          <a:bodyPr wrap="square" rtlCol="0">
            <a:spAutoFit/>
          </a:bodyPr>
          <a:lstStyle/>
          <a:p>
            <a:r>
              <a:rPr lang="en-US" sz="1000" b="1"/>
              <a:t>Planning</a:t>
            </a:r>
          </a:p>
        </p:txBody>
      </p:sp>
      <p:sp>
        <p:nvSpPr>
          <p:cNvPr id="50" name="Star: 5 Points 49">
            <a:extLst>
              <a:ext uri="{FF2B5EF4-FFF2-40B4-BE49-F238E27FC236}">
                <a16:creationId xmlns:a16="http://schemas.microsoft.com/office/drawing/2014/main" id="{D45E91AC-F69D-4474-9A32-B0D9B7FEEDC9}"/>
              </a:ext>
            </a:extLst>
          </p:cNvPr>
          <p:cNvSpPr/>
          <p:nvPr/>
        </p:nvSpPr>
        <p:spPr>
          <a:xfrm>
            <a:off x="4603202" y="5372214"/>
            <a:ext cx="164993" cy="17616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A23E787D-A362-42DF-AAEC-6A91CCA7A61F}"/>
              </a:ext>
            </a:extLst>
          </p:cNvPr>
          <p:cNvSpPr txBox="1"/>
          <p:nvPr/>
        </p:nvSpPr>
        <p:spPr>
          <a:xfrm>
            <a:off x="4878492" y="5341605"/>
            <a:ext cx="1770883" cy="246221"/>
          </a:xfrm>
          <a:prstGeom prst="rect">
            <a:avLst/>
          </a:prstGeom>
          <a:noFill/>
        </p:spPr>
        <p:txBody>
          <a:bodyPr wrap="square" rtlCol="0">
            <a:spAutoFit/>
          </a:bodyPr>
          <a:lstStyle/>
          <a:p>
            <a:r>
              <a:rPr lang="en-US" sz="1000" b="1"/>
              <a:t>Data Interface Spec Final</a:t>
            </a:r>
          </a:p>
        </p:txBody>
      </p:sp>
      <p:sp>
        <p:nvSpPr>
          <p:cNvPr id="52" name="Star: 5 Points 51">
            <a:extLst>
              <a:ext uri="{FF2B5EF4-FFF2-40B4-BE49-F238E27FC236}">
                <a16:creationId xmlns:a16="http://schemas.microsoft.com/office/drawing/2014/main" id="{D14072FB-2170-4FBB-83AB-346891A99161}"/>
              </a:ext>
            </a:extLst>
          </p:cNvPr>
          <p:cNvSpPr/>
          <p:nvPr/>
        </p:nvSpPr>
        <p:spPr>
          <a:xfrm>
            <a:off x="2847098" y="4232187"/>
            <a:ext cx="164993" cy="176168"/>
          </a:xfrm>
          <a:prstGeom prst="star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tar: 5 Points 52">
            <a:extLst>
              <a:ext uri="{FF2B5EF4-FFF2-40B4-BE49-F238E27FC236}">
                <a16:creationId xmlns:a16="http://schemas.microsoft.com/office/drawing/2014/main" id="{015FD75F-E898-41AC-BC22-5DC7304FED08}"/>
              </a:ext>
            </a:extLst>
          </p:cNvPr>
          <p:cNvSpPr/>
          <p:nvPr/>
        </p:nvSpPr>
        <p:spPr>
          <a:xfrm>
            <a:off x="5274982" y="4228138"/>
            <a:ext cx="164993" cy="176168"/>
          </a:xfrm>
          <a:prstGeom prst="star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Star: 5 Points 53">
            <a:extLst>
              <a:ext uri="{FF2B5EF4-FFF2-40B4-BE49-F238E27FC236}">
                <a16:creationId xmlns:a16="http://schemas.microsoft.com/office/drawing/2014/main" id="{4879AC6A-15E7-4BCF-A9C8-5C3B9D067027}"/>
              </a:ext>
            </a:extLst>
          </p:cNvPr>
          <p:cNvSpPr/>
          <p:nvPr/>
        </p:nvSpPr>
        <p:spPr>
          <a:xfrm>
            <a:off x="7260552" y="4228138"/>
            <a:ext cx="164993" cy="176168"/>
          </a:xfrm>
          <a:prstGeom prst="star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Chevron 1">
            <a:extLst>
              <a:ext uri="{FF2B5EF4-FFF2-40B4-BE49-F238E27FC236}">
                <a16:creationId xmlns:a16="http://schemas.microsoft.com/office/drawing/2014/main" id="{8B7EB9E3-C103-4FB2-8C7E-BC20EB2AFAFE}"/>
              </a:ext>
            </a:extLst>
          </p:cNvPr>
          <p:cNvSpPr/>
          <p:nvPr/>
        </p:nvSpPr>
        <p:spPr>
          <a:xfrm>
            <a:off x="9469512" y="3662208"/>
            <a:ext cx="782271" cy="365760"/>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Cut-over</a:t>
            </a:r>
          </a:p>
        </p:txBody>
      </p:sp>
      <p:sp>
        <p:nvSpPr>
          <p:cNvPr id="6" name="Arrow: Chevron 5">
            <a:extLst>
              <a:ext uri="{FF2B5EF4-FFF2-40B4-BE49-F238E27FC236}">
                <a16:creationId xmlns:a16="http://schemas.microsoft.com/office/drawing/2014/main" id="{7DB03A6E-1D40-4A1B-B976-B331721E5195}"/>
              </a:ext>
            </a:extLst>
          </p:cNvPr>
          <p:cNvSpPr/>
          <p:nvPr/>
        </p:nvSpPr>
        <p:spPr>
          <a:xfrm>
            <a:off x="10139099" y="3670354"/>
            <a:ext cx="1084434" cy="373211"/>
          </a:xfrm>
          <a:prstGeom prst="chevron">
            <a:avLst/>
          </a:prstGeom>
          <a:solidFill>
            <a:srgbClr val="59AF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Sup-port</a:t>
            </a:r>
          </a:p>
        </p:txBody>
      </p:sp>
      <p:sp>
        <p:nvSpPr>
          <p:cNvPr id="55" name="Arrow: Chevron 54">
            <a:extLst>
              <a:ext uri="{FF2B5EF4-FFF2-40B4-BE49-F238E27FC236}">
                <a16:creationId xmlns:a16="http://schemas.microsoft.com/office/drawing/2014/main" id="{D1311B4D-5C84-4240-95E5-153E8A2508C6}"/>
              </a:ext>
            </a:extLst>
          </p:cNvPr>
          <p:cNvSpPr/>
          <p:nvPr/>
        </p:nvSpPr>
        <p:spPr>
          <a:xfrm>
            <a:off x="1960176" y="5385488"/>
            <a:ext cx="182880" cy="182880"/>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800">
              <a:solidFill>
                <a:schemeClr val="bg1"/>
              </a:solidFill>
            </a:endParaRPr>
          </a:p>
        </p:txBody>
      </p:sp>
      <p:sp>
        <p:nvSpPr>
          <p:cNvPr id="56" name="TextBox 55">
            <a:extLst>
              <a:ext uri="{FF2B5EF4-FFF2-40B4-BE49-F238E27FC236}">
                <a16:creationId xmlns:a16="http://schemas.microsoft.com/office/drawing/2014/main" id="{30E8B8CE-6C8A-48BB-BBF8-8A7B7655DA55}"/>
              </a:ext>
            </a:extLst>
          </p:cNvPr>
          <p:cNvSpPr txBox="1"/>
          <p:nvPr/>
        </p:nvSpPr>
        <p:spPr>
          <a:xfrm>
            <a:off x="2126158" y="5343171"/>
            <a:ext cx="1105658" cy="246221"/>
          </a:xfrm>
          <a:prstGeom prst="rect">
            <a:avLst/>
          </a:prstGeom>
          <a:noFill/>
        </p:spPr>
        <p:txBody>
          <a:bodyPr wrap="square" rtlCol="0">
            <a:spAutoFit/>
          </a:bodyPr>
          <a:lstStyle/>
          <a:p>
            <a:r>
              <a:rPr lang="en-US" sz="1000" b="1"/>
              <a:t>Feature Sprints </a:t>
            </a:r>
          </a:p>
        </p:txBody>
      </p:sp>
      <p:sp>
        <p:nvSpPr>
          <p:cNvPr id="9" name="Arrow: Chevron 8">
            <a:extLst>
              <a:ext uri="{FF2B5EF4-FFF2-40B4-BE49-F238E27FC236}">
                <a16:creationId xmlns:a16="http://schemas.microsoft.com/office/drawing/2014/main" id="{23F29A6C-CCF2-44F9-A0CA-3E6F61634E8C}"/>
              </a:ext>
            </a:extLst>
          </p:cNvPr>
          <p:cNvSpPr/>
          <p:nvPr/>
        </p:nvSpPr>
        <p:spPr>
          <a:xfrm>
            <a:off x="3120323" y="5710490"/>
            <a:ext cx="182880" cy="182880"/>
          </a:xfrm>
          <a:prstGeom prst="chevron">
            <a:avLst/>
          </a:prstGeom>
          <a:solidFill>
            <a:srgbClr val="59AF9B"/>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800">
              <a:solidFill>
                <a:schemeClr val="bg1"/>
              </a:solidFill>
            </a:endParaRPr>
          </a:p>
        </p:txBody>
      </p:sp>
      <p:sp>
        <p:nvSpPr>
          <p:cNvPr id="11" name="TextBox 10">
            <a:extLst>
              <a:ext uri="{FF2B5EF4-FFF2-40B4-BE49-F238E27FC236}">
                <a16:creationId xmlns:a16="http://schemas.microsoft.com/office/drawing/2014/main" id="{EEC402DE-F28E-4540-AF0F-F117D20266AC}"/>
              </a:ext>
            </a:extLst>
          </p:cNvPr>
          <p:cNvSpPr txBox="1"/>
          <p:nvPr/>
        </p:nvSpPr>
        <p:spPr>
          <a:xfrm>
            <a:off x="3267627" y="5678728"/>
            <a:ext cx="1248924" cy="246221"/>
          </a:xfrm>
          <a:prstGeom prst="rect">
            <a:avLst/>
          </a:prstGeom>
          <a:noFill/>
        </p:spPr>
        <p:txBody>
          <a:bodyPr wrap="square" rtlCol="0">
            <a:spAutoFit/>
          </a:bodyPr>
          <a:lstStyle/>
          <a:p>
            <a:r>
              <a:rPr lang="en-US" sz="1000" b="1"/>
              <a:t>Post-live Support</a:t>
            </a:r>
          </a:p>
        </p:txBody>
      </p:sp>
      <p:sp>
        <p:nvSpPr>
          <p:cNvPr id="13" name="Arrow: Chevron 12">
            <a:extLst>
              <a:ext uri="{FF2B5EF4-FFF2-40B4-BE49-F238E27FC236}">
                <a16:creationId xmlns:a16="http://schemas.microsoft.com/office/drawing/2014/main" id="{78CC9BEA-7AE6-45F8-8D31-618BCF3EE846}"/>
              </a:ext>
            </a:extLst>
          </p:cNvPr>
          <p:cNvSpPr/>
          <p:nvPr/>
        </p:nvSpPr>
        <p:spPr>
          <a:xfrm>
            <a:off x="3352900" y="4482377"/>
            <a:ext cx="6160091" cy="365760"/>
          </a:xfrm>
          <a:prstGeom prst="chevron">
            <a:avLst/>
          </a:prstGeo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rPr>
              <a:t>Data Integration</a:t>
            </a:r>
          </a:p>
        </p:txBody>
      </p:sp>
      <p:sp>
        <p:nvSpPr>
          <p:cNvPr id="14" name="Arrow: Chevron 13">
            <a:extLst>
              <a:ext uri="{FF2B5EF4-FFF2-40B4-BE49-F238E27FC236}">
                <a16:creationId xmlns:a16="http://schemas.microsoft.com/office/drawing/2014/main" id="{62898694-4256-411A-BB8F-7E12E663368D}"/>
              </a:ext>
            </a:extLst>
          </p:cNvPr>
          <p:cNvSpPr/>
          <p:nvPr/>
        </p:nvSpPr>
        <p:spPr>
          <a:xfrm>
            <a:off x="3309090" y="4901154"/>
            <a:ext cx="5306987" cy="365760"/>
          </a:xfrm>
          <a:prstGeom prst="chevron">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rPr>
              <a:t>Price Optimization</a:t>
            </a:r>
          </a:p>
        </p:txBody>
      </p:sp>
      <p:sp>
        <p:nvSpPr>
          <p:cNvPr id="15" name="Arrow: Chevron 14">
            <a:extLst>
              <a:ext uri="{FF2B5EF4-FFF2-40B4-BE49-F238E27FC236}">
                <a16:creationId xmlns:a16="http://schemas.microsoft.com/office/drawing/2014/main" id="{6BC07274-A555-4750-BA0D-232EECE9FDF1}"/>
              </a:ext>
            </a:extLst>
          </p:cNvPr>
          <p:cNvSpPr/>
          <p:nvPr/>
        </p:nvSpPr>
        <p:spPr>
          <a:xfrm>
            <a:off x="6430010" y="3668078"/>
            <a:ext cx="1170432" cy="365760"/>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rPr>
              <a:t>Sprint 4</a:t>
            </a:r>
            <a:endParaRPr lang="en-US" sz="800">
              <a:solidFill>
                <a:schemeClr val="bg1"/>
              </a:solidFill>
            </a:endParaRPr>
          </a:p>
        </p:txBody>
      </p:sp>
      <p:sp>
        <p:nvSpPr>
          <p:cNvPr id="41" name="Arrow: Chevron 40">
            <a:extLst>
              <a:ext uri="{FF2B5EF4-FFF2-40B4-BE49-F238E27FC236}">
                <a16:creationId xmlns:a16="http://schemas.microsoft.com/office/drawing/2014/main" id="{F036619B-70DD-43E4-B2CC-646507831DED}"/>
              </a:ext>
            </a:extLst>
          </p:cNvPr>
          <p:cNvSpPr/>
          <p:nvPr/>
        </p:nvSpPr>
        <p:spPr>
          <a:xfrm>
            <a:off x="2589216" y="3659349"/>
            <a:ext cx="859762" cy="369116"/>
          </a:xfrm>
          <a:prstGeom prst="chevron">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Data Setup</a:t>
            </a:r>
          </a:p>
        </p:txBody>
      </p:sp>
      <p:sp>
        <p:nvSpPr>
          <p:cNvPr id="44" name="Arrow: Chevron 43">
            <a:extLst>
              <a:ext uri="{FF2B5EF4-FFF2-40B4-BE49-F238E27FC236}">
                <a16:creationId xmlns:a16="http://schemas.microsoft.com/office/drawing/2014/main" id="{CFE3A197-314F-456C-8FE8-CDED0318A041}"/>
              </a:ext>
            </a:extLst>
          </p:cNvPr>
          <p:cNvSpPr/>
          <p:nvPr/>
        </p:nvSpPr>
        <p:spPr>
          <a:xfrm>
            <a:off x="1011027" y="5717435"/>
            <a:ext cx="182880" cy="182880"/>
          </a:xfrm>
          <a:prstGeom prst="chevron">
            <a:avLst/>
          </a:prstGeom>
          <a:solidFill>
            <a:srgbClr val="66CCF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800">
              <a:solidFill>
                <a:schemeClr val="bg1"/>
              </a:solidFill>
            </a:endParaRPr>
          </a:p>
        </p:txBody>
      </p:sp>
      <p:sp>
        <p:nvSpPr>
          <p:cNvPr id="57" name="TextBox 56">
            <a:extLst>
              <a:ext uri="{FF2B5EF4-FFF2-40B4-BE49-F238E27FC236}">
                <a16:creationId xmlns:a16="http://schemas.microsoft.com/office/drawing/2014/main" id="{D89BF9D4-24F9-4E13-B85A-1B0450D32A9A}"/>
              </a:ext>
            </a:extLst>
          </p:cNvPr>
          <p:cNvSpPr txBox="1"/>
          <p:nvPr/>
        </p:nvSpPr>
        <p:spPr>
          <a:xfrm>
            <a:off x="1222981" y="5676423"/>
            <a:ext cx="865180" cy="246221"/>
          </a:xfrm>
          <a:prstGeom prst="rect">
            <a:avLst/>
          </a:prstGeom>
          <a:noFill/>
        </p:spPr>
        <p:txBody>
          <a:bodyPr wrap="square" rtlCol="0">
            <a:spAutoFit/>
          </a:bodyPr>
          <a:lstStyle/>
          <a:p>
            <a:r>
              <a:rPr lang="en-US" sz="1000" b="1"/>
              <a:t>Data Setup</a:t>
            </a:r>
          </a:p>
        </p:txBody>
      </p:sp>
      <p:sp>
        <p:nvSpPr>
          <p:cNvPr id="43" name="Arrow: Chevron 42">
            <a:extLst>
              <a:ext uri="{FF2B5EF4-FFF2-40B4-BE49-F238E27FC236}">
                <a16:creationId xmlns:a16="http://schemas.microsoft.com/office/drawing/2014/main" id="{4EFA8F46-1230-4DC9-8B68-EE52B547CAF5}"/>
              </a:ext>
            </a:extLst>
          </p:cNvPr>
          <p:cNvSpPr/>
          <p:nvPr/>
        </p:nvSpPr>
        <p:spPr>
          <a:xfrm>
            <a:off x="7445645" y="3669729"/>
            <a:ext cx="1170432" cy="365760"/>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bg1"/>
                </a:solidFill>
              </a:rPr>
              <a:t>Sprint 5</a:t>
            </a:r>
            <a:endParaRPr lang="en-US" sz="800">
              <a:solidFill>
                <a:schemeClr val="bg1"/>
              </a:solidFill>
            </a:endParaRPr>
          </a:p>
        </p:txBody>
      </p:sp>
      <p:sp>
        <p:nvSpPr>
          <p:cNvPr id="5" name="TextBox 4">
            <a:extLst>
              <a:ext uri="{FF2B5EF4-FFF2-40B4-BE49-F238E27FC236}">
                <a16:creationId xmlns:a16="http://schemas.microsoft.com/office/drawing/2014/main" id="{CE860ADC-30EA-46C2-ACBA-8210E17129C9}"/>
              </a:ext>
            </a:extLst>
          </p:cNvPr>
          <p:cNvSpPr txBox="1"/>
          <p:nvPr/>
        </p:nvSpPr>
        <p:spPr>
          <a:xfrm>
            <a:off x="3214359" y="1651247"/>
            <a:ext cx="4633501" cy="346627"/>
          </a:xfrm>
          <a:prstGeom prst="rect">
            <a:avLst/>
          </a:prstGeom>
        </p:spPr>
        <p:txBody>
          <a:bodyPr wrap="square" lIns="0" tIns="0" rIns="0" bIns="0" rtlCol="0">
            <a:noAutofit/>
          </a:bodyPr>
          <a:lstStyle/>
          <a:p>
            <a:pPr marL="12700" algn="ctr">
              <a:spcBef>
                <a:spcPts val="1200"/>
              </a:spcBef>
              <a:spcAft>
                <a:spcPts val="600"/>
              </a:spcAft>
              <a:buClr>
                <a:schemeClr val="accent1"/>
              </a:buClr>
            </a:pPr>
            <a:r>
              <a:rPr lang="en-US" b="1">
                <a:solidFill>
                  <a:schemeClr val="bg1"/>
                </a:solidFill>
              </a:rPr>
              <a:t>Phase 1</a:t>
            </a:r>
          </a:p>
        </p:txBody>
      </p:sp>
      <p:sp>
        <p:nvSpPr>
          <p:cNvPr id="18" name="TextBox 17">
            <a:extLst>
              <a:ext uri="{FF2B5EF4-FFF2-40B4-BE49-F238E27FC236}">
                <a16:creationId xmlns:a16="http://schemas.microsoft.com/office/drawing/2014/main" id="{F5D5E860-2394-476C-9562-9A2714514078}"/>
              </a:ext>
            </a:extLst>
          </p:cNvPr>
          <p:cNvSpPr txBox="1"/>
          <p:nvPr/>
        </p:nvSpPr>
        <p:spPr>
          <a:xfrm rot="20436999">
            <a:off x="2954498" y="2877955"/>
            <a:ext cx="6565723" cy="2010650"/>
          </a:xfrm>
          <a:prstGeom prst="rect">
            <a:avLst/>
          </a:prstGeom>
        </p:spPr>
        <p:txBody>
          <a:bodyPr wrap="square" lIns="0" tIns="0" rIns="0" bIns="0" rtlCol="0" anchor="ctr">
            <a:noAutofit/>
          </a:bodyPr>
          <a:lstStyle/>
          <a:p>
            <a:pPr marL="12700" algn="ctr">
              <a:spcBef>
                <a:spcPts val="1200"/>
              </a:spcBef>
              <a:spcAft>
                <a:spcPts val="600"/>
              </a:spcAft>
              <a:buClr>
                <a:schemeClr val="accent1"/>
              </a:buClr>
            </a:pPr>
            <a:r>
              <a:rPr lang="en-US" sz="13800">
                <a:solidFill>
                  <a:schemeClr val="tx1">
                    <a:alpha val="24000"/>
                  </a:schemeClr>
                </a:solidFill>
              </a:rPr>
              <a:t>DRAFT</a:t>
            </a:r>
          </a:p>
        </p:txBody>
      </p:sp>
      <p:sp>
        <p:nvSpPr>
          <p:cNvPr id="61" name="Arrow: Chevron 60">
            <a:extLst>
              <a:ext uri="{FF2B5EF4-FFF2-40B4-BE49-F238E27FC236}">
                <a16:creationId xmlns:a16="http://schemas.microsoft.com/office/drawing/2014/main" id="{6421C5D9-1897-42A1-B6D9-2703C6D35CDC}"/>
              </a:ext>
            </a:extLst>
          </p:cNvPr>
          <p:cNvSpPr/>
          <p:nvPr/>
        </p:nvSpPr>
        <p:spPr>
          <a:xfrm>
            <a:off x="821152" y="3662208"/>
            <a:ext cx="1172576" cy="369116"/>
          </a:xfrm>
          <a:prstGeom prst="chevron">
            <a:avLst/>
          </a:prstGeom>
          <a:solidFill>
            <a:srgbClr val="1F7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Initiation &amp; Foundation</a:t>
            </a:r>
          </a:p>
        </p:txBody>
      </p:sp>
      <p:sp>
        <p:nvSpPr>
          <p:cNvPr id="62" name="Arrow: Chevron 61">
            <a:extLst>
              <a:ext uri="{FF2B5EF4-FFF2-40B4-BE49-F238E27FC236}">
                <a16:creationId xmlns:a16="http://schemas.microsoft.com/office/drawing/2014/main" id="{3390D5B0-B497-442F-87AF-775A55061BEC}"/>
              </a:ext>
            </a:extLst>
          </p:cNvPr>
          <p:cNvSpPr/>
          <p:nvPr/>
        </p:nvSpPr>
        <p:spPr>
          <a:xfrm>
            <a:off x="994227" y="5089931"/>
            <a:ext cx="182880" cy="182880"/>
          </a:xfrm>
          <a:prstGeom prst="chevron">
            <a:avLst/>
          </a:prstGeom>
          <a:solidFill>
            <a:srgbClr val="1F73A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b="1">
              <a:solidFill>
                <a:schemeClr val="tx1">
                  <a:lumMod val="50000"/>
                </a:schemeClr>
              </a:solidFill>
            </a:endParaRPr>
          </a:p>
        </p:txBody>
      </p:sp>
      <p:sp>
        <p:nvSpPr>
          <p:cNvPr id="63" name="TextBox 62">
            <a:extLst>
              <a:ext uri="{FF2B5EF4-FFF2-40B4-BE49-F238E27FC236}">
                <a16:creationId xmlns:a16="http://schemas.microsoft.com/office/drawing/2014/main" id="{FCEEAF4E-C5F6-4C5A-A5B2-CE9CF0ADE55C}"/>
              </a:ext>
            </a:extLst>
          </p:cNvPr>
          <p:cNvSpPr txBox="1"/>
          <p:nvPr/>
        </p:nvSpPr>
        <p:spPr>
          <a:xfrm>
            <a:off x="1158371" y="5049935"/>
            <a:ext cx="905719" cy="246221"/>
          </a:xfrm>
          <a:prstGeom prst="rect">
            <a:avLst/>
          </a:prstGeom>
          <a:noFill/>
        </p:spPr>
        <p:txBody>
          <a:bodyPr wrap="square" rtlCol="0">
            <a:spAutoFit/>
          </a:bodyPr>
          <a:lstStyle/>
          <a:p>
            <a:r>
              <a:rPr lang="en-US" sz="1000" b="1"/>
              <a:t>Foundation</a:t>
            </a:r>
          </a:p>
        </p:txBody>
      </p:sp>
    </p:spTree>
    <p:extLst>
      <p:ext uri="{BB962C8B-B14F-4D97-AF65-F5344CB8AC3E}">
        <p14:creationId xmlns:p14="http://schemas.microsoft.com/office/powerpoint/2010/main" val="4288445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BBC3-1552-0545-9F28-24F593048A5D}"/>
              </a:ext>
            </a:extLst>
          </p:cNvPr>
          <p:cNvSpPr>
            <a:spLocks noGrp="1"/>
          </p:cNvSpPr>
          <p:nvPr>
            <p:ph type="title"/>
          </p:nvPr>
        </p:nvSpPr>
        <p:spPr/>
        <p:txBody>
          <a:bodyPr/>
          <a:lstStyle/>
          <a:p>
            <a:r>
              <a:rPr lang="en-US" dirty="0"/>
              <a:t>Kickoff deck preparation</a:t>
            </a:r>
            <a:endParaRPr lang="en-NL" dirty="0"/>
          </a:p>
        </p:txBody>
      </p:sp>
      <p:sp>
        <p:nvSpPr>
          <p:cNvPr id="3" name="Content Placeholder 2">
            <a:extLst>
              <a:ext uri="{FF2B5EF4-FFF2-40B4-BE49-F238E27FC236}">
                <a16:creationId xmlns:a16="http://schemas.microsoft.com/office/drawing/2014/main" id="{8D037B12-34B1-40CF-1D10-927539CE68AC}"/>
              </a:ext>
            </a:extLst>
          </p:cNvPr>
          <p:cNvSpPr>
            <a:spLocks noGrp="1"/>
          </p:cNvSpPr>
          <p:nvPr>
            <p:ph sz="quarter" idx="10"/>
          </p:nvPr>
        </p:nvSpPr>
        <p:spPr/>
        <p:txBody>
          <a:bodyPr/>
          <a:lstStyle/>
          <a:p>
            <a:r>
              <a:rPr lang="en-US" dirty="0"/>
              <a:t>The kickoff should be a joint kickoff – presented to the audience as a one team effort</a:t>
            </a:r>
          </a:p>
          <a:p>
            <a:r>
              <a:rPr lang="en-US" dirty="0"/>
              <a:t>Typical structure:</a:t>
            </a:r>
          </a:p>
          <a:p>
            <a:pPr lvl="1"/>
            <a:r>
              <a:rPr lang="en-US" dirty="0"/>
              <a:t>Product sponsor of the customer explaining the goal of the project</a:t>
            </a:r>
          </a:p>
          <a:p>
            <a:pPr lvl="1"/>
            <a:r>
              <a:rPr lang="en-US" dirty="0"/>
              <a:t>Product owner explaining how to reach the goals</a:t>
            </a:r>
          </a:p>
          <a:p>
            <a:pPr lvl="1"/>
            <a:r>
              <a:rPr lang="en-US" dirty="0"/>
              <a:t>Pricefx AE or CSM explaining about what Pricefx is</a:t>
            </a:r>
          </a:p>
          <a:p>
            <a:pPr lvl="1"/>
            <a:r>
              <a:rPr lang="en-US" dirty="0"/>
              <a:t>Pricefx PM / customer PM explaining about how we work together using JIRA, agile etc.</a:t>
            </a:r>
          </a:p>
          <a:p>
            <a:pPr lvl="1"/>
            <a:r>
              <a:rPr lang="en-US" dirty="0"/>
              <a:t>This is followed by the foundation workshop led by the BA or SA</a:t>
            </a:r>
          </a:p>
          <a:p>
            <a:endParaRPr lang="en-NL" dirty="0"/>
          </a:p>
        </p:txBody>
      </p:sp>
      <p:sp>
        <p:nvSpPr>
          <p:cNvPr id="4" name="Text Placeholder 3">
            <a:extLst>
              <a:ext uri="{FF2B5EF4-FFF2-40B4-BE49-F238E27FC236}">
                <a16:creationId xmlns:a16="http://schemas.microsoft.com/office/drawing/2014/main" id="{7B5150A8-1513-41EA-5B8D-6ED47C40D5CB}"/>
              </a:ext>
            </a:extLst>
          </p:cNvPr>
          <p:cNvSpPr>
            <a:spLocks noGrp="1"/>
          </p:cNvSpPr>
          <p:nvPr>
            <p:ph type="body" sz="quarter" idx="19"/>
          </p:nvPr>
        </p:nvSpPr>
        <p:spPr/>
        <p:txBody>
          <a:bodyPr/>
          <a:lstStyle/>
          <a:p>
            <a:endParaRPr lang="en-NL"/>
          </a:p>
        </p:txBody>
      </p:sp>
    </p:spTree>
    <p:extLst>
      <p:ext uri="{BB962C8B-B14F-4D97-AF65-F5344CB8AC3E}">
        <p14:creationId xmlns:p14="http://schemas.microsoft.com/office/powerpoint/2010/main" val="402106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794B-D728-4CC8-AF90-482942AAAAA3}"/>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B9F74503-C478-4BB2-9750-D9308D6F11AC}"/>
              </a:ext>
            </a:extLst>
          </p:cNvPr>
          <p:cNvSpPr>
            <a:spLocks noGrp="1"/>
          </p:cNvSpPr>
          <p:nvPr>
            <p:ph type="body" sz="quarter" idx="22"/>
          </p:nvPr>
        </p:nvSpPr>
        <p:spPr/>
        <p:txBody>
          <a:bodyPr/>
          <a:lstStyle/>
          <a:p>
            <a:r>
              <a:rPr lang="en-US"/>
              <a:t>NAME</a:t>
            </a:r>
          </a:p>
        </p:txBody>
      </p:sp>
      <p:sp>
        <p:nvSpPr>
          <p:cNvPr id="4" name="Text Placeholder 3">
            <a:extLst>
              <a:ext uri="{FF2B5EF4-FFF2-40B4-BE49-F238E27FC236}">
                <a16:creationId xmlns:a16="http://schemas.microsoft.com/office/drawing/2014/main" id="{1E33D350-CDAF-409A-909F-9077A8749C4A}"/>
              </a:ext>
            </a:extLst>
          </p:cNvPr>
          <p:cNvSpPr>
            <a:spLocks noGrp="1"/>
          </p:cNvSpPr>
          <p:nvPr>
            <p:ph type="body" sz="quarter" idx="23"/>
          </p:nvPr>
        </p:nvSpPr>
        <p:spPr/>
        <p:txBody>
          <a:bodyPr/>
          <a:lstStyle/>
          <a:p>
            <a:r>
              <a:rPr lang="en-US"/>
              <a:t>m: PHONE NUMBER</a:t>
            </a:r>
          </a:p>
          <a:p>
            <a:r>
              <a:rPr lang="en-US"/>
              <a:t>e: EMAIL</a:t>
            </a:r>
          </a:p>
        </p:txBody>
      </p:sp>
    </p:spTree>
    <p:extLst>
      <p:ext uri="{BB962C8B-B14F-4D97-AF65-F5344CB8AC3E}">
        <p14:creationId xmlns:p14="http://schemas.microsoft.com/office/powerpoint/2010/main" val="1259936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81DD7-E410-1724-B7C9-15A45F7D3F2B}"/>
              </a:ext>
            </a:extLst>
          </p:cNvPr>
          <p:cNvSpPr>
            <a:spLocks noGrp="1"/>
          </p:cNvSpPr>
          <p:nvPr>
            <p:ph type="title"/>
          </p:nvPr>
        </p:nvSpPr>
        <p:spPr>
          <a:xfrm>
            <a:off x="1295399" y="3320952"/>
            <a:ext cx="10049059" cy="838200"/>
          </a:xfrm>
        </p:spPr>
        <p:txBody>
          <a:bodyPr/>
          <a:lstStyle/>
          <a:p>
            <a:r>
              <a:rPr lang="en-US" dirty="0"/>
              <a:t>Goal of the Project Initiation Sprint</a:t>
            </a:r>
            <a:endParaRPr lang="en-NL" dirty="0"/>
          </a:p>
        </p:txBody>
      </p:sp>
    </p:spTree>
    <p:extLst>
      <p:ext uri="{BB962C8B-B14F-4D97-AF65-F5344CB8AC3E}">
        <p14:creationId xmlns:p14="http://schemas.microsoft.com/office/powerpoint/2010/main" val="3620232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FF3F-D399-0CB7-E96B-6AC22906ECB9}"/>
              </a:ext>
            </a:extLst>
          </p:cNvPr>
          <p:cNvSpPr>
            <a:spLocks noGrp="1"/>
          </p:cNvSpPr>
          <p:nvPr>
            <p:ph type="title"/>
          </p:nvPr>
        </p:nvSpPr>
        <p:spPr/>
        <p:txBody>
          <a:bodyPr/>
          <a:lstStyle/>
          <a:p>
            <a:r>
              <a:rPr lang="en-US" dirty="0"/>
              <a:t>Goal of the Project Initiation Phase</a:t>
            </a:r>
            <a:endParaRPr lang="en-NL" dirty="0"/>
          </a:p>
        </p:txBody>
      </p:sp>
      <p:sp>
        <p:nvSpPr>
          <p:cNvPr id="3" name="Content Placeholder 2">
            <a:extLst>
              <a:ext uri="{FF2B5EF4-FFF2-40B4-BE49-F238E27FC236}">
                <a16:creationId xmlns:a16="http://schemas.microsoft.com/office/drawing/2014/main" id="{DEB3DB0F-17E2-1DF0-44A7-8264D3325AB5}"/>
              </a:ext>
            </a:extLst>
          </p:cNvPr>
          <p:cNvSpPr>
            <a:spLocks noGrp="1"/>
          </p:cNvSpPr>
          <p:nvPr>
            <p:ph sz="quarter" idx="10"/>
          </p:nvPr>
        </p:nvSpPr>
        <p:spPr/>
        <p:txBody>
          <a:bodyPr/>
          <a:lstStyle/>
          <a:p>
            <a:r>
              <a:rPr lang="en-US" dirty="0"/>
              <a:t>Get a common understanding on the scope of the project</a:t>
            </a:r>
          </a:p>
          <a:p>
            <a:r>
              <a:rPr lang="en-US" dirty="0"/>
              <a:t>Agree on the way of working together, including roles and responsibilities</a:t>
            </a:r>
          </a:p>
          <a:p>
            <a:r>
              <a:rPr lang="en-US" dirty="0"/>
              <a:t>Finalize the timeline of the project</a:t>
            </a:r>
          </a:p>
          <a:p>
            <a:r>
              <a:rPr lang="en-US" dirty="0"/>
              <a:t>Prepare the Kickoff meeting together</a:t>
            </a:r>
          </a:p>
          <a:p>
            <a:r>
              <a:rPr lang="en-US" dirty="0"/>
              <a:t>Work on getting the data delivery plan and first data sets delivered</a:t>
            </a:r>
            <a:endParaRPr lang="en-NL" dirty="0"/>
          </a:p>
        </p:txBody>
      </p:sp>
      <p:sp>
        <p:nvSpPr>
          <p:cNvPr id="4" name="Text Placeholder 3">
            <a:extLst>
              <a:ext uri="{FF2B5EF4-FFF2-40B4-BE49-F238E27FC236}">
                <a16:creationId xmlns:a16="http://schemas.microsoft.com/office/drawing/2014/main" id="{46014F16-5BE4-6186-B76D-3265CDD4D471}"/>
              </a:ext>
            </a:extLst>
          </p:cNvPr>
          <p:cNvSpPr>
            <a:spLocks noGrp="1"/>
          </p:cNvSpPr>
          <p:nvPr>
            <p:ph type="body" sz="quarter" idx="19"/>
          </p:nvPr>
        </p:nvSpPr>
        <p:spPr/>
        <p:txBody>
          <a:bodyPr/>
          <a:lstStyle/>
          <a:p>
            <a:endParaRPr lang="en-NL"/>
          </a:p>
        </p:txBody>
      </p:sp>
    </p:spTree>
    <p:extLst>
      <p:ext uri="{BB962C8B-B14F-4D97-AF65-F5344CB8AC3E}">
        <p14:creationId xmlns:p14="http://schemas.microsoft.com/office/powerpoint/2010/main" val="2336298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81DD7-E410-1724-B7C9-15A45F7D3F2B}"/>
              </a:ext>
            </a:extLst>
          </p:cNvPr>
          <p:cNvSpPr>
            <a:spLocks noGrp="1"/>
          </p:cNvSpPr>
          <p:nvPr>
            <p:ph type="title"/>
          </p:nvPr>
        </p:nvSpPr>
        <p:spPr>
          <a:xfrm>
            <a:off x="1295399" y="3320952"/>
            <a:ext cx="10049059" cy="838200"/>
          </a:xfrm>
        </p:spPr>
        <p:txBody>
          <a:bodyPr/>
          <a:lstStyle/>
          <a:p>
            <a:r>
              <a:rPr lang="en-US" dirty="0"/>
              <a:t>The Pricefx Project Implementation Methodology</a:t>
            </a:r>
            <a:endParaRPr lang="en-NL" dirty="0"/>
          </a:p>
        </p:txBody>
      </p:sp>
    </p:spTree>
    <p:extLst>
      <p:ext uri="{BB962C8B-B14F-4D97-AF65-F5344CB8AC3E}">
        <p14:creationId xmlns:p14="http://schemas.microsoft.com/office/powerpoint/2010/main" val="2035427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26F07B-4AD8-43DD-8DE7-DFFD0BA7C1F1}"/>
              </a:ext>
            </a:extLst>
          </p:cNvPr>
          <p:cNvSpPr>
            <a:spLocks noGrp="1"/>
          </p:cNvSpPr>
          <p:nvPr>
            <p:ph type="body" sz="quarter" idx="4294967295"/>
          </p:nvPr>
        </p:nvSpPr>
        <p:spPr>
          <a:xfrm>
            <a:off x="415637" y="1105296"/>
            <a:ext cx="7845425" cy="442913"/>
          </a:xfrm>
        </p:spPr>
        <p:txBody>
          <a:bodyPr/>
          <a:lstStyle/>
          <a:p>
            <a:pPr marL="0" indent="0">
              <a:buNone/>
            </a:pPr>
            <a:r>
              <a:rPr lang="en-US" sz="1867" dirty="0">
                <a:latin typeface="Neo Sans Pro Medium" panose="020B0504030504040204" pitchFamily="34" charset="0"/>
              </a:rPr>
              <a:t>Waterfall at the start – Delivery is Agile – Closure is waterfall again</a:t>
            </a:r>
          </a:p>
        </p:txBody>
      </p:sp>
      <p:sp>
        <p:nvSpPr>
          <p:cNvPr id="2" name="Title 1">
            <a:extLst>
              <a:ext uri="{FF2B5EF4-FFF2-40B4-BE49-F238E27FC236}">
                <a16:creationId xmlns:a16="http://schemas.microsoft.com/office/drawing/2014/main" id="{B015A3A9-22A3-4F3C-BE20-EC6B1CC9233C}"/>
              </a:ext>
            </a:extLst>
          </p:cNvPr>
          <p:cNvSpPr>
            <a:spLocks noGrp="1"/>
          </p:cNvSpPr>
          <p:nvPr>
            <p:ph type="title" idx="4294967295"/>
          </p:nvPr>
        </p:nvSpPr>
        <p:spPr>
          <a:xfrm>
            <a:off x="415637" y="323055"/>
            <a:ext cx="9601200" cy="671513"/>
          </a:xfrm>
        </p:spPr>
        <p:txBody>
          <a:bodyPr/>
          <a:lstStyle/>
          <a:p>
            <a:r>
              <a:rPr lang="en-US" sz="2667" b="1" dirty="0">
                <a:solidFill>
                  <a:srgbClr val="002060"/>
                </a:solidFill>
                <a:latin typeface="Neo Sans Std" panose="020B0504030504040204" pitchFamily="34" charset="0"/>
                <a:ea typeface="+mn-ea"/>
                <a:cs typeface="+mn-cs"/>
              </a:rPr>
              <a:t>Implementation Methodology – Hybrid Agile</a:t>
            </a:r>
          </a:p>
        </p:txBody>
      </p:sp>
      <p:sp>
        <p:nvSpPr>
          <p:cNvPr id="6" name="Rectangle 5">
            <a:extLst>
              <a:ext uri="{FF2B5EF4-FFF2-40B4-BE49-F238E27FC236}">
                <a16:creationId xmlns:a16="http://schemas.microsoft.com/office/drawing/2014/main" id="{E31FFD93-E2CC-434F-A019-32EE24F12E99}"/>
              </a:ext>
            </a:extLst>
          </p:cNvPr>
          <p:cNvSpPr/>
          <p:nvPr/>
        </p:nvSpPr>
        <p:spPr>
          <a:xfrm>
            <a:off x="2563318" y="1731364"/>
            <a:ext cx="1783829" cy="1903752"/>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1"/>
              </a:solidFill>
            </a:endParaRPr>
          </a:p>
        </p:txBody>
      </p:sp>
      <p:grpSp>
        <p:nvGrpSpPr>
          <p:cNvPr id="3" name="Skupina 2">
            <a:extLst>
              <a:ext uri="{FF2B5EF4-FFF2-40B4-BE49-F238E27FC236}">
                <a16:creationId xmlns:a16="http://schemas.microsoft.com/office/drawing/2014/main" id="{C0912947-19D4-5070-2E2E-F1B48B0237D3}"/>
              </a:ext>
            </a:extLst>
          </p:cNvPr>
          <p:cNvGrpSpPr/>
          <p:nvPr/>
        </p:nvGrpSpPr>
        <p:grpSpPr>
          <a:xfrm>
            <a:off x="1036224" y="1548209"/>
            <a:ext cx="9601199" cy="4892678"/>
            <a:chOff x="314054" y="657158"/>
            <a:chExt cx="10116503" cy="5783729"/>
          </a:xfrm>
        </p:grpSpPr>
        <p:cxnSp>
          <p:nvCxnSpPr>
            <p:cNvPr id="4" name="Straight Arrow Connector 7">
              <a:extLst>
                <a:ext uri="{FF2B5EF4-FFF2-40B4-BE49-F238E27FC236}">
                  <a16:creationId xmlns:a16="http://schemas.microsoft.com/office/drawing/2014/main" id="{BDF11DAF-4531-A6BB-3814-89A3607BB4F0}"/>
                </a:ext>
              </a:extLst>
            </p:cNvPr>
            <p:cNvCxnSpPr>
              <a:stCxn id="26" idx="2"/>
              <a:endCxn id="27" idx="0"/>
            </p:cNvCxnSpPr>
            <p:nvPr/>
          </p:nvCxnSpPr>
          <p:spPr>
            <a:xfrm flipH="1">
              <a:off x="1224297" y="1475961"/>
              <a:ext cx="8314" cy="4780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15">
              <a:extLst>
                <a:ext uri="{FF2B5EF4-FFF2-40B4-BE49-F238E27FC236}">
                  <a16:creationId xmlns:a16="http://schemas.microsoft.com/office/drawing/2014/main" id="{27734081-3A03-815C-7DB3-585CFEB8567E}"/>
                </a:ext>
              </a:extLst>
            </p:cNvPr>
            <p:cNvCxnSpPr>
              <a:endCxn id="25" idx="0"/>
            </p:cNvCxnSpPr>
            <p:nvPr/>
          </p:nvCxnSpPr>
          <p:spPr>
            <a:xfrm>
              <a:off x="1224297" y="2420113"/>
              <a:ext cx="1" cy="4528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9" name="Skupina 8">
              <a:extLst>
                <a:ext uri="{FF2B5EF4-FFF2-40B4-BE49-F238E27FC236}">
                  <a16:creationId xmlns:a16="http://schemas.microsoft.com/office/drawing/2014/main" id="{0C4D2791-823C-990F-5FCD-706A44AC752D}"/>
                </a:ext>
              </a:extLst>
            </p:cNvPr>
            <p:cNvGrpSpPr/>
            <p:nvPr/>
          </p:nvGrpSpPr>
          <p:grpSpPr>
            <a:xfrm>
              <a:off x="314054" y="657158"/>
              <a:ext cx="10116503" cy="5783729"/>
              <a:chOff x="314054" y="657158"/>
              <a:chExt cx="10116503" cy="5783729"/>
            </a:xfrm>
          </p:grpSpPr>
          <p:sp>
            <p:nvSpPr>
              <p:cNvPr id="10" name="Rectangle 17">
                <a:extLst>
                  <a:ext uri="{FF2B5EF4-FFF2-40B4-BE49-F238E27FC236}">
                    <a16:creationId xmlns:a16="http://schemas.microsoft.com/office/drawing/2014/main" id="{A708F38E-8FFE-6A0F-338D-4507E4572443}"/>
                  </a:ext>
                </a:extLst>
              </p:cNvPr>
              <p:cNvSpPr/>
              <p:nvPr/>
            </p:nvSpPr>
            <p:spPr>
              <a:xfrm>
                <a:off x="822512" y="3094890"/>
                <a:ext cx="790088" cy="461665"/>
              </a:xfrm>
              <a:prstGeom prst="rect">
                <a:avLst/>
              </a:prstGeom>
            </p:spPr>
            <p:txBody>
              <a:bodyPr wrap="none">
                <a:spAutoFit/>
              </a:bodyPr>
              <a:lstStyle/>
              <a:p>
                <a:pPr algn="ctr"/>
                <a:r>
                  <a:rPr lang="de-DE" sz="1200" dirty="0">
                    <a:solidFill>
                      <a:srgbClr val="1F73A1"/>
                    </a:solidFill>
                  </a:rPr>
                  <a:t>Project </a:t>
                </a:r>
              </a:p>
              <a:p>
                <a:pPr algn="ctr"/>
                <a:r>
                  <a:rPr lang="de-DE" sz="1200" dirty="0">
                    <a:solidFill>
                      <a:srgbClr val="1F73A1"/>
                    </a:solidFill>
                  </a:rPr>
                  <a:t>Initiation</a:t>
                </a:r>
              </a:p>
            </p:txBody>
          </p:sp>
          <p:grpSp>
            <p:nvGrpSpPr>
              <p:cNvPr id="11" name="Skupina 10">
                <a:extLst>
                  <a:ext uri="{FF2B5EF4-FFF2-40B4-BE49-F238E27FC236}">
                    <a16:creationId xmlns:a16="http://schemas.microsoft.com/office/drawing/2014/main" id="{DB331C39-170D-723B-333C-86B204A312E5}"/>
                  </a:ext>
                </a:extLst>
              </p:cNvPr>
              <p:cNvGrpSpPr/>
              <p:nvPr/>
            </p:nvGrpSpPr>
            <p:grpSpPr>
              <a:xfrm>
                <a:off x="314054" y="657158"/>
                <a:ext cx="10116503" cy="5783729"/>
                <a:chOff x="127321" y="680307"/>
                <a:chExt cx="10116503" cy="5783729"/>
              </a:xfrm>
            </p:grpSpPr>
            <p:sp>
              <p:nvSpPr>
                <p:cNvPr id="12" name="Right Arrow 18">
                  <a:extLst>
                    <a:ext uri="{FF2B5EF4-FFF2-40B4-BE49-F238E27FC236}">
                      <a16:creationId xmlns:a16="http://schemas.microsoft.com/office/drawing/2014/main" id="{72348108-D0D2-613F-8DDF-6E09A532821E}"/>
                    </a:ext>
                  </a:extLst>
                </p:cNvPr>
                <p:cNvSpPr/>
                <p:nvPr/>
              </p:nvSpPr>
              <p:spPr>
                <a:xfrm>
                  <a:off x="1571880" y="3708964"/>
                  <a:ext cx="601863" cy="304799"/>
                </a:xfrm>
                <a:prstGeom prst="rightArrow">
                  <a:avLst/>
                </a:prstGeom>
                <a:solidFill>
                  <a:schemeClr val="bg1"/>
                </a:solid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grpSp>
              <p:nvGrpSpPr>
                <p:cNvPr id="13" name="Skupina 12">
                  <a:extLst>
                    <a:ext uri="{FF2B5EF4-FFF2-40B4-BE49-F238E27FC236}">
                      <a16:creationId xmlns:a16="http://schemas.microsoft.com/office/drawing/2014/main" id="{A94566EB-D061-3E4F-BFC5-E11B7060DD90}"/>
                    </a:ext>
                  </a:extLst>
                </p:cNvPr>
                <p:cNvGrpSpPr/>
                <p:nvPr/>
              </p:nvGrpSpPr>
              <p:grpSpPr>
                <a:xfrm>
                  <a:off x="127321" y="680307"/>
                  <a:ext cx="10116503" cy="5783729"/>
                  <a:chOff x="122861" y="720692"/>
                  <a:chExt cx="10116503" cy="5783729"/>
                </a:xfrm>
              </p:grpSpPr>
              <p:sp>
                <p:nvSpPr>
                  <p:cNvPr id="14" name="TextBox 51">
                    <a:extLst>
                      <a:ext uri="{FF2B5EF4-FFF2-40B4-BE49-F238E27FC236}">
                        <a16:creationId xmlns:a16="http://schemas.microsoft.com/office/drawing/2014/main" id="{03331775-DC6B-EC7A-F96E-EF384D164699}"/>
                      </a:ext>
                    </a:extLst>
                  </p:cNvPr>
                  <p:cNvSpPr txBox="1"/>
                  <p:nvPr/>
                </p:nvSpPr>
                <p:spPr>
                  <a:xfrm>
                    <a:off x="2104675" y="799003"/>
                    <a:ext cx="2114026" cy="142634"/>
                  </a:xfrm>
                  <a:prstGeom prst="rect">
                    <a:avLst/>
                  </a:prstGeom>
                </p:spPr>
                <p:txBody>
                  <a:bodyPr wrap="square" lIns="0" tIns="0" rIns="0" bIns="0" rtlCol="0" anchor="t">
                    <a:noAutofit/>
                  </a:bodyPr>
                  <a:lstStyle/>
                  <a:p>
                    <a:pPr marL="108000" indent="-108000">
                      <a:buClr>
                        <a:schemeClr val="accent1"/>
                      </a:buClr>
                    </a:pPr>
                    <a:r>
                      <a:rPr lang="de-DE" sz="800" dirty="0"/>
                      <a:t>In the SoW:</a:t>
                    </a:r>
                    <a:endParaRPr lang="nl-NL" dirty="0"/>
                  </a:p>
                  <a:p>
                    <a:pPr marL="108000" indent="-108000">
                      <a:buClr>
                        <a:schemeClr val="accent1"/>
                      </a:buClr>
                      <a:buFont typeface="Arial" panose="020B0604020202020204" pitchFamily="34" charset="0"/>
                      <a:buChar char="•"/>
                    </a:pPr>
                    <a:r>
                      <a:rPr lang="de-DE" sz="800" dirty="0"/>
                      <a:t>Proposed Timeline</a:t>
                    </a:r>
                  </a:p>
                  <a:p>
                    <a:pPr marL="108000" indent="-108000">
                      <a:buClr>
                        <a:schemeClr val="accent1"/>
                      </a:buClr>
                      <a:buFont typeface="Arial" panose="020B0604020202020204" pitchFamily="34" charset="0"/>
                      <a:buChar char="•"/>
                    </a:pPr>
                    <a:r>
                      <a:rPr lang="de-DE" sz="800" dirty="0"/>
                      <a:t>Requirements overview</a:t>
                    </a:r>
                  </a:p>
                  <a:p>
                    <a:pPr marL="108000" indent="-108000">
                      <a:buClr>
                        <a:schemeClr val="accent1"/>
                      </a:buClr>
                      <a:buFont typeface="Arial" panose="020B0604020202020204" pitchFamily="34" charset="0"/>
                      <a:buChar char="•"/>
                    </a:pPr>
                    <a:r>
                      <a:rPr lang="de-DE" sz="800" dirty="0"/>
                      <a:t>User Stories</a:t>
                    </a:r>
                    <a:endParaRPr lang="de-DE" dirty="0"/>
                  </a:p>
                  <a:p>
                    <a:pPr marL="108000" indent="-108000" algn="l">
                      <a:buClr>
                        <a:schemeClr val="accent1"/>
                      </a:buClr>
                      <a:buFont typeface="Arial" panose="020B0604020202020204" pitchFamily="34" charset="0"/>
                      <a:buChar char="•"/>
                    </a:pPr>
                    <a:r>
                      <a:rPr lang="de-DE" sz="800" dirty="0">
                        <a:ea typeface="+mn-lt"/>
                        <a:cs typeface="+mn-lt"/>
                      </a:rPr>
                      <a:t>Estimations</a:t>
                    </a:r>
                    <a:endParaRPr lang="de-DE" sz="800" dirty="0"/>
                  </a:p>
                </p:txBody>
              </p:sp>
              <p:sp>
                <p:nvSpPr>
                  <p:cNvPr id="15" name="TextBox 52">
                    <a:extLst>
                      <a:ext uri="{FF2B5EF4-FFF2-40B4-BE49-F238E27FC236}">
                        <a16:creationId xmlns:a16="http://schemas.microsoft.com/office/drawing/2014/main" id="{6F756E94-3770-60EA-0DDE-D3F5A2692B10}"/>
                      </a:ext>
                    </a:extLst>
                  </p:cNvPr>
                  <p:cNvSpPr txBox="1"/>
                  <p:nvPr/>
                </p:nvSpPr>
                <p:spPr>
                  <a:xfrm>
                    <a:off x="1982778" y="2177762"/>
                    <a:ext cx="1606026" cy="326988"/>
                  </a:xfrm>
                  <a:prstGeom prst="rect">
                    <a:avLst/>
                  </a:prstGeom>
                </p:spPr>
                <p:txBody>
                  <a:bodyPr wrap="square" lIns="0" tIns="0" rIns="0" bIns="0" rtlCol="0" anchor="t">
                    <a:noAutofit/>
                  </a:bodyPr>
                  <a:lstStyle/>
                  <a:p>
                    <a:pPr marL="12700">
                      <a:buClr>
                        <a:schemeClr val="accent1"/>
                      </a:buClr>
                    </a:pPr>
                    <a:r>
                      <a:rPr lang="de-DE" sz="800" dirty="0"/>
                      <a:t>Internal </a:t>
                    </a:r>
                    <a:r>
                      <a:rPr lang="de-DE" sz="800" dirty="0" err="1"/>
                      <a:t>Pricefx</a:t>
                    </a:r>
                    <a:r>
                      <a:rPr lang="de-DE" sz="800" dirty="0"/>
                      <a:t> </a:t>
                    </a:r>
                    <a:r>
                      <a:rPr lang="de-DE" sz="800" dirty="0" err="1"/>
                      <a:t>handover</a:t>
                    </a:r>
                    <a:r>
                      <a:rPr lang="de-DE" sz="800" dirty="0"/>
                      <a:t> </a:t>
                    </a:r>
                    <a:r>
                      <a:rPr lang="de-DE" sz="800" dirty="0" err="1"/>
                      <a:t>call</a:t>
                    </a:r>
                    <a:br>
                      <a:rPr lang="de-DE" sz="800" dirty="0"/>
                    </a:br>
                    <a:r>
                      <a:rPr lang="de-DE" sz="800" dirty="0" err="1"/>
                      <a:t>from</a:t>
                    </a:r>
                    <a:r>
                      <a:rPr lang="de-DE" sz="800" dirty="0"/>
                      <a:t> </a:t>
                    </a:r>
                    <a:r>
                      <a:rPr lang="de-DE" sz="800" dirty="0" err="1"/>
                      <a:t>sales</a:t>
                    </a:r>
                    <a:r>
                      <a:rPr lang="de-DE" sz="800" dirty="0"/>
                      <a:t> </a:t>
                    </a:r>
                    <a:r>
                      <a:rPr lang="de-DE" sz="800" dirty="0" err="1"/>
                      <a:t>to</a:t>
                    </a:r>
                    <a:r>
                      <a:rPr lang="de-DE" sz="800" dirty="0"/>
                      <a:t> </a:t>
                    </a:r>
                    <a:r>
                      <a:rPr lang="de-DE" sz="800" dirty="0" err="1"/>
                      <a:t>project</a:t>
                    </a:r>
                    <a:r>
                      <a:rPr lang="de-DE" sz="800" dirty="0"/>
                      <a:t> </a:t>
                    </a:r>
                    <a:r>
                      <a:rPr lang="de-DE" sz="800" dirty="0" err="1"/>
                      <a:t>team</a:t>
                    </a:r>
                    <a:endParaRPr lang="de-DE" sz="800" dirty="0"/>
                  </a:p>
                </p:txBody>
              </p:sp>
              <p:sp>
                <p:nvSpPr>
                  <p:cNvPr id="16" name="TextBox 58">
                    <a:extLst>
                      <a:ext uri="{FF2B5EF4-FFF2-40B4-BE49-F238E27FC236}">
                        <a16:creationId xmlns:a16="http://schemas.microsoft.com/office/drawing/2014/main" id="{7F9D590E-5748-4F48-7617-62BDEF81262B}"/>
                      </a:ext>
                    </a:extLst>
                  </p:cNvPr>
                  <p:cNvSpPr txBox="1"/>
                  <p:nvPr/>
                </p:nvSpPr>
                <p:spPr>
                  <a:xfrm>
                    <a:off x="503168" y="4436280"/>
                    <a:ext cx="1438102" cy="154441"/>
                  </a:xfrm>
                  <a:prstGeom prst="rect">
                    <a:avLst/>
                  </a:prstGeom>
                </p:spPr>
                <p:txBody>
                  <a:bodyPr wrap="square" lIns="0" tIns="0" rIns="0" bIns="0" rtlCol="0" anchor="t">
                    <a:noAutofit/>
                  </a:bodyPr>
                  <a:lstStyle/>
                  <a:p>
                    <a:pPr marL="12700" algn="l">
                      <a:buClr>
                        <a:schemeClr val="accent1"/>
                      </a:buClr>
                    </a:pPr>
                    <a:r>
                      <a:rPr lang="de-DE" sz="800" dirty="0"/>
                      <a:t>Duration: 2-6 </a:t>
                    </a:r>
                    <a:r>
                      <a:rPr lang="de-DE" sz="800" dirty="0" err="1"/>
                      <a:t>weeks</a:t>
                    </a:r>
                    <a:endParaRPr lang="de-DE" sz="800" dirty="0"/>
                  </a:p>
                  <a:p>
                    <a:pPr marL="12700" algn="l">
                      <a:buClr>
                        <a:schemeClr val="accent1"/>
                      </a:buClr>
                    </a:pPr>
                    <a:r>
                      <a:rPr lang="de-DE" sz="800" dirty="0"/>
                      <a:t>Topics </a:t>
                    </a:r>
                    <a:r>
                      <a:rPr lang="de-DE" sz="800" dirty="0" err="1"/>
                      <a:t>to</a:t>
                    </a:r>
                    <a:r>
                      <a:rPr lang="de-DE" sz="800" dirty="0"/>
                      <a:t> </a:t>
                    </a:r>
                    <a:r>
                      <a:rPr lang="de-DE" sz="800" dirty="0" err="1"/>
                      <a:t>be</a:t>
                    </a:r>
                    <a:r>
                      <a:rPr lang="de-DE" sz="800" dirty="0"/>
                      <a:t> </a:t>
                    </a:r>
                    <a:r>
                      <a:rPr lang="de-DE" sz="800" dirty="0" err="1"/>
                      <a:t>covered</a:t>
                    </a:r>
                    <a:r>
                      <a:rPr lang="de-DE" sz="800" dirty="0"/>
                      <a:t>:</a:t>
                    </a:r>
                  </a:p>
                  <a:p>
                    <a:pPr marL="184150" indent="-171450">
                      <a:buClr>
                        <a:schemeClr val="accent1"/>
                      </a:buClr>
                      <a:buFont typeface="Arial,Sans-Serif" panose="020B0604020202020204" pitchFamily="34" charset="0"/>
                      <a:buChar char="•"/>
                    </a:pPr>
                    <a:r>
                      <a:rPr lang="de-DE" sz="800" dirty="0">
                        <a:ea typeface="+mn-lt"/>
                        <a:cs typeface="+mn-lt"/>
                      </a:rPr>
                      <a:t>Customer Team </a:t>
                    </a:r>
                    <a:r>
                      <a:rPr lang="de-DE" sz="800" dirty="0" err="1">
                        <a:ea typeface="+mn-lt"/>
                        <a:cs typeface="+mn-lt"/>
                      </a:rPr>
                      <a:t>setup</a:t>
                    </a:r>
                    <a:endParaRPr lang="en-US" sz="800" dirty="0">
                      <a:ea typeface="+mn-lt"/>
                      <a:cs typeface="+mn-lt"/>
                    </a:endParaRPr>
                  </a:p>
                  <a:p>
                    <a:pPr marL="184150" indent="-171450">
                      <a:buClr>
                        <a:schemeClr val="accent1"/>
                      </a:buClr>
                      <a:buFont typeface="Arial" panose="020B0604020202020204" pitchFamily="34" charset="0"/>
                      <a:buChar char="•"/>
                    </a:pPr>
                    <a:r>
                      <a:rPr lang="de-DE" sz="800" dirty="0"/>
                      <a:t>Data </a:t>
                    </a:r>
                    <a:r>
                      <a:rPr lang="de-DE" sz="800" dirty="0" err="1"/>
                      <a:t>Readiness</a:t>
                    </a:r>
                    <a:r>
                      <a:rPr lang="de-DE" sz="800" dirty="0"/>
                      <a:t> / Interfaces</a:t>
                    </a:r>
                    <a:endParaRPr lang="de-DE" dirty="0"/>
                  </a:p>
                  <a:p>
                    <a:pPr marL="184150" indent="-171450" algn="l">
                      <a:buClr>
                        <a:schemeClr val="accent1"/>
                      </a:buClr>
                      <a:buFont typeface="Arial" panose="020B0604020202020204" pitchFamily="34" charset="0"/>
                      <a:buChar char="•"/>
                    </a:pPr>
                    <a:r>
                      <a:rPr lang="de-DE" sz="800" dirty="0"/>
                      <a:t>Pricing </a:t>
                    </a:r>
                    <a:r>
                      <a:rPr lang="de-DE" sz="800" dirty="0" err="1"/>
                      <a:t>processes</a:t>
                    </a:r>
                    <a:r>
                      <a:rPr lang="de-DE" sz="800" dirty="0"/>
                      <a:t> </a:t>
                    </a:r>
                    <a:r>
                      <a:rPr lang="de-DE" sz="800" dirty="0" err="1"/>
                      <a:t>documentation</a:t>
                    </a:r>
                    <a:endParaRPr lang="de-DE" sz="800" dirty="0"/>
                  </a:p>
                  <a:p>
                    <a:pPr marL="184150" indent="-171450" algn="l">
                      <a:buClr>
                        <a:schemeClr val="accent1"/>
                      </a:buClr>
                      <a:buFont typeface="Arial" panose="020B0604020202020204" pitchFamily="34" charset="0"/>
                      <a:buChar char="•"/>
                    </a:pPr>
                    <a:r>
                      <a:rPr lang="de-DE" sz="800" dirty="0"/>
                      <a:t>Agile </a:t>
                    </a:r>
                    <a:r>
                      <a:rPr lang="de-DE" sz="800" dirty="0" err="1"/>
                      <a:t>Overview</a:t>
                    </a:r>
                    <a:endParaRPr lang="de-DE" sz="800" dirty="0"/>
                  </a:p>
                  <a:p>
                    <a:pPr marL="184150" indent="-171450" algn="l">
                      <a:buClr>
                        <a:schemeClr val="accent1"/>
                      </a:buClr>
                      <a:buFont typeface="Arial" panose="020B0604020202020204" pitchFamily="34" charset="0"/>
                      <a:buChar char="•"/>
                    </a:pPr>
                    <a:r>
                      <a:rPr lang="de-DE" sz="800" dirty="0"/>
                      <a:t>Meeting </a:t>
                    </a:r>
                    <a:r>
                      <a:rPr lang="de-DE" sz="800" dirty="0" err="1"/>
                      <a:t>cadences</a:t>
                    </a:r>
                    <a:endParaRPr lang="de-DE" sz="800" dirty="0"/>
                  </a:p>
                  <a:p>
                    <a:pPr marL="184150" indent="-171450">
                      <a:buClr>
                        <a:schemeClr val="accent1"/>
                      </a:buClr>
                      <a:buFont typeface="Arial" panose="020B0604020202020204" pitchFamily="34" charset="0"/>
                      <a:buChar char="•"/>
                    </a:pPr>
                    <a:r>
                      <a:rPr lang="de-DE" sz="800" dirty="0">
                        <a:ea typeface="+mn-lt"/>
                        <a:cs typeface="+mn-lt"/>
                      </a:rPr>
                      <a:t>Setting </a:t>
                    </a:r>
                    <a:r>
                      <a:rPr lang="de-DE" sz="800" dirty="0" err="1">
                        <a:ea typeface="+mn-lt"/>
                        <a:cs typeface="+mn-lt"/>
                      </a:rPr>
                      <a:t>up</a:t>
                    </a:r>
                    <a:r>
                      <a:rPr lang="de-DE" sz="800" dirty="0">
                        <a:ea typeface="+mn-lt"/>
                        <a:cs typeface="+mn-lt"/>
                      </a:rPr>
                      <a:t> DEV &amp; QA </a:t>
                    </a:r>
                    <a:r>
                      <a:rPr lang="de-DE" sz="800" dirty="0" err="1">
                        <a:ea typeface="+mn-lt"/>
                        <a:cs typeface="+mn-lt"/>
                      </a:rPr>
                      <a:t>partitions</a:t>
                    </a:r>
                    <a:endParaRPr lang="de-DE" sz="800" dirty="0"/>
                  </a:p>
                </p:txBody>
              </p:sp>
              <p:sp>
                <p:nvSpPr>
                  <p:cNvPr id="17" name="TextBox 59">
                    <a:extLst>
                      <a:ext uri="{FF2B5EF4-FFF2-40B4-BE49-F238E27FC236}">
                        <a16:creationId xmlns:a16="http://schemas.microsoft.com/office/drawing/2014/main" id="{39C020B0-386B-4888-678E-D109B60AB956}"/>
                      </a:ext>
                    </a:extLst>
                  </p:cNvPr>
                  <p:cNvSpPr txBox="1"/>
                  <p:nvPr/>
                </p:nvSpPr>
                <p:spPr>
                  <a:xfrm>
                    <a:off x="1980638" y="4414397"/>
                    <a:ext cx="1438102" cy="154441"/>
                  </a:xfrm>
                  <a:prstGeom prst="rect">
                    <a:avLst/>
                  </a:prstGeom>
                </p:spPr>
                <p:txBody>
                  <a:bodyPr wrap="square" lIns="0" tIns="0" rIns="0" bIns="0" rtlCol="0" anchor="t">
                    <a:noAutofit/>
                  </a:bodyPr>
                  <a:lstStyle/>
                  <a:p>
                    <a:pPr marL="12700" algn="l">
                      <a:buClr>
                        <a:schemeClr val="accent1"/>
                      </a:buClr>
                    </a:pPr>
                    <a:r>
                      <a:rPr lang="de-DE" sz="800" dirty="0"/>
                      <a:t>Duration: 3 </a:t>
                    </a:r>
                    <a:r>
                      <a:rPr lang="de-DE" sz="800" dirty="0" err="1"/>
                      <a:t>weeks</a:t>
                    </a:r>
                    <a:endParaRPr lang="de-DE" sz="800" dirty="0"/>
                  </a:p>
                  <a:p>
                    <a:pPr marL="184150" indent="-171450">
                      <a:buClr>
                        <a:schemeClr val="accent1"/>
                      </a:buClr>
                      <a:buFont typeface="Arial" panose="020B0604020202020204" pitchFamily="34" charset="0"/>
                      <a:buChar char="•"/>
                    </a:pPr>
                    <a:r>
                      <a:rPr lang="de-DE" sz="800" dirty="0"/>
                      <a:t>Onsite </a:t>
                    </a:r>
                    <a:r>
                      <a:rPr lang="de-DE" sz="800" dirty="0" err="1"/>
                      <a:t>meeting</a:t>
                    </a:r>
                    <a:r>
                      <a:rPr lang="de-DE" sz="800" dirty="0"/>
                      <a:t> </a:t>
                    </a:r>
                    <a:r>
                      <a:rPr lang="de-DE" sz="800" dirty="0" err="1"/>
                      <a:t>where</a:t>
                    </a:r>
                    <a:r>
                      <a:rPr lang="de-DE" sz="800" dirty="0"/>
                      <a:t> possible</a:t>
                    </a:r>
                  </a:p>
                  <a:p>
                    <a:pPr marL="184150" indent="-171450" algn="l">
                      <a:buClr>
                        <a:schemeClr val="accent1"/>
                      </a:buClr>
                      <a:buFont typeface="Arial" panose="020B0604020202020204" pitchFamily="34" charset="0"/>
                      <a:buChar char="•"/>
                    </a:pPr>
                    <a:r>
                      <a:rPr lang="de-DE" sz="800" dirty="0"/>
                      <a:t>User </a:t>
                    </a:r>
                    <a:r>
                      <a:rPr lang="de-DE" sz="800" dirty="0" err="1"/>
                      <a:t>story</a:t>
                    </a:r>
                    <a:r>
                      <a:rPr lang="de-DE" sz="800" dirty="0"/>
                      <a:t> </a:t>
                    </a:r>
                    <a:r>
                      <a:rPr lang="de-DE" sz="800" dirty="0" err="1"/>
                      <a:t>detailing</a:t>
                    </a:r>
                    <a:endParaRPr lang="de-DE" sz="800" dirty="0"/>
                  </a:p>
                  <a:p>
                    <a:pPr marL="184150" indent="-171450" algn="l">
                      <a:buClr>
                        <a:schemeClr val="accent1"/>
                      </a:buClr>
                      <a:buFont typeface="Arial" panose="020B0604020202020204" pitchFamily="34" charset="0"/>
                      <a:buChar char="•"/>
                    </a:pPr>
                    <a:r>
                      <a:rPr lang="de-DE" sz="800" dirty="0"/>
                      <a:t>Business </a:t>
                    </a:r>
                    <a:r>
                      <a:rPr lang="de-DE" sz="800" dirty="0" err="1"/>
                      <a:t>requirements</a:t>
                    </a:r>
                    <a:r>
                      <a:rPr lang="de-DE" sz="800" dirty="0"/>
                      <a:t> </a:t>
                    </a:r>
                    <a:r>
                      <a:rPr lang="de-DE" sz="800" dirty="0" err="1"/>
                      <a:t>detailing</a:t>
                    </a:r>
                    <a:endParaRPr lang="de-DE" sz="800" dirty="0"/>
                  </a:p>
                  <a:p>
                    <a:pPr marL="184150" indent="-171450">
                      <a:buClr>
                        <a:schemeClr val="accent1"/>
                      </a:buClr>
                      <a:buFont typeface="Arial" panose="020B0604020202020204" pitchFamily="34" charset="0"/>
                      <a:buChar char="•"/>
                    </a:pPr>
                    <a:r>
                      <a:rPr lang="de-DE" sz="800" dirty="0"/>
                      <a:t>Gate review on </a:t>
                    </a:r>
                    <a:r>
                      <a:rPr lang="de-DE" sz="800" dirty="0" err="1"/>
                      <a:t>estimations</a:t>
                    </a:r>
                    <a:br>
                      <a:rPr lang="de-DE" sz="800" dirty="0"/>
                    </a:br>
                    <a:r>
                      <a:rPr lang="de-DE" sz="800" dirty="0" err="1"/>
                      <a:t>SoW</a:t>
                    </a:r>
                    <a:r>
                      <a:rPr lang="de-DE" sz="800" dirty="0"/>
                      <a:t> </a:t>
                    </a:r>
                    <a:r>
                      <a:rPr lang="de-DE" sz="800" dirty="0" err="1"/>
                      <a:t>vs</a:t>
                    </a:r>
                    <a:r>
                      <a:rPr lang="de-DE" sz="800" dirty="0"/>
                      <a:t> </a:t>
                    </a:r>
                    <a:r>
                      <a:rPr lang="de-DE" sz="800" dirty="0" err="1"/>
                      <a:t>foundation</a:t>
                    </a:r>
                    <a:r>
                      <a:rPr lang="de-DE" sz="800" dirty="0"/>
                      <a:t> </a:t>
                    </a:r>
                    <a:r>
                      <a:rPr lang="de-DE" sz="800" dirty="0" err="1"/>
                      <a:t>week</a:t>
                    </a:r>
                    <a:endParaRPr lang="de-DE" sz="800" dirty="0"/>
                  </a:p>
                  <a:p>
                    <a:pPr marL="184150" indent="-171450">
                      <a:buClr>
                        <a:schemeClr val="accent1"/>
                      </a:buClr>
                      <a:buFont typeface="Arial" panose="020B0604020202020204" pitchFamily="34" charset="0"/>
                      <a:buChar char="•"/>
                    </a:pPr>
                    <a:r>
                      <a:rPr lang="de-DE" sz="800" dirty="0"/>
                      <a:t>Kickoff Training </a:t>
                    </a:r>
                    <a:r>
                      <a:rPr lang="de-DE" sz="800" dirty="0" err="1"/>
                      <a:t>for</a:t>
                    </a:r>
                    <a:r>
                      <a:rPr lang="de-DE" sz="800" dirty="0"/>
                      <a:t> </a:t>
                    </a:r>
                    <a:r>
                      <a:rPr lang="de-DE" sz="800" dirty="0" err="1"/>
                      <a:t>the</a:t>
                    </a:r>
                    <a:r>
                      <a:rPr lang="de-DE" sz="800" dirty="0"/>
                      <a:t> </a:t>
                    </a:r>
                    <a:r>
                      <a:rPr lang="de-DE" sz="800" dirty="0" err="1"/>
                      <a:t>customer</a:t>
                    </a:r>
                    <a:endParaRPr lang="de-DE" dirty="0"/>
                  </a:p>
                </p:txBody>
              </p:sp>
              <p:sp>
                <p:nvSpPr>
                  <p:cNvPr id="18" name="TextBox 60">
                    <a:extLst>
                      <a:ext uri="{FF2B5EF4-FFF2-40B4-BE49-F238E27FC236}">
                        <a16:creationId xmlns:a16="http://schemas.microsoft.com/office/drawing/2014/main" id="{B2652B53-B8E5-BC41-6EA0-65B410277766}"/>
                      </a:ext>
                    </a:extLst>
                  </p:cNvPr>
                  <p:cNvSpPr txBox="1"/>
                  <p:nvPr/>
                </p:nvSpPr>
                <p:spPr>
                  <a:xfrm>
                    <a:off x="3499650" y="4439698"/>
                    <a:ext cx="1438102" cy="154441"/>
                  </a:xfrm>
                  <a:prstGeom prst="rect">
                    <a:avLst/>
                  </a:prstGeom>
                </p:spPr>
                <p:txBody>
                  <a:bodyPr wrap="square" lIns="0" tIns="0" rIns="0" bIns="0" rtlCol="0" anchor="t">
                    <a:noAutofit/>
                  </a:bodyPr>
                  <a:lstStyle/>
                  <a:p>
                    <a:pPr marL="12700" algn="l">
                      <a:buClr>
                        <a:schemeClr val="accent1"/>
                      </a:buClr>
                    </a:pPr>
                    <a:r>
                      <a:rPr lang="de-DE" sz="800" dirty="0"/>
                      <a:t>Duration: 1 week</a:t>
                    </a:r>
                  </a:p>
                  <a:p>
                    <a:pPr marL="184150" indent="-171450">
                      <a:buClr>
                        <a:schemeClr val="accent1"/>
                      </a:buClr>
                      <a:buFont typeface="Arial" panose="020B0604020202020204" pitchFamily="34" charset="0"/>
                      <a:buChar char="•"/>
                    </a:pPr>
                    <a:r>
                      <a:rPr lang="de-DE" sz="800" dirty="0">
                        <a:ea typeface="+mn-lt"/>
                        <a:cs typeface="+mn-lt"/>
                      </a:rPr>
                      <a:t>Sprint 1 planning</a:t>
                    </a:r>
                  </a:p>
                  <a:p>
                    <a:pPr marL="184150" indent="-171450">
                      <a:buClr>
                        <a:schemeClr val="accent1"/>
                      </a:buClr>
                      <a:buFont typeface="Arial" panose="020B0604020202020204" pitchFamily="34" charset="0"/>
                      <a:buChar char="•"/>
                    </a:pPr>
                    <a:r>
                      <a:rPr lang="de-DE" sz="800" dirty="0"/>
                      <a:t>First data </a:t>
                    </a:r>
                    <a:r>
                      <a:rPr lang="de-DE" sz="800" dirty="0" err="1"/>
                      <a:t>drop</a:t>
                    </a:r>
                    <a:r>
                      <a:rPr lang="de-DE" sz="800" dirty="0"/>
                      <a:t> </a:t>
                    </a:r>
                    <a:r>
                      <a:rPr lang="de-DE" sz="800" dirty="0" err="1"/>
                      <a:t>delivery</a:t>
                    </a:r>
                    <a:endParaRPr lang="de-DE" sz="800" dirty="0"/>
                  </a:p>
                  <a:p>
                    <a:pPr marL="184150" indent="-171450">
                      <a:buClr>
                        <a:schemeClr val="accent1"/>
                      </a:buClr>
                      <a:buFont typeface="Arial" panose="020B0604020202020204" pitchFamily="34" charset="0"/>
                      <a:buChar char="•"/>
                    </a:pPr>
                    <a:r>
                      <a:rPr lang="de-DE" sz="800" dirty="0" err="1"/>
                      <a:t>Prepare</a:t>
                    </a:r>
                    <a:r>
                      <a:rPr lang="de-DE" sz="800" dirty="0"/>
                      <a:t> </a:t>
                    </a:r>
                    <a:r>
                      <a:rPr lang="de-DE" sz="800" dirty="0" err="1"/>
                      <a:t>tables</a:t>
                    </a:r>
                    <a:endParaRPr lang="de-DE" sz="800" dirty="0"/>
                  </a:p>
                  <a:p>
                    <a:pPr marL="184150" indent="-171450">
                      <a:buClr>
                        <a:schemeClr val="accent1"/>
                      </a:buClr>
                      <a:buFont typeface="Arial" panose="020B0604020202020204" pitchFamily="34" charset="0"/>
                      <a:buChar char="•"/>
                    </a:pPr>
                    <a:r>
                      <a:rPr lang="de-DE" sz="800" dirty="0" err="1"/>
                      <a:t>Loading</a:t>
                    </a:r>
                    <a:r>
                      <a:rPr lang="de-DE" sz="800" dirty="0"/>
                      <a:t> sample </a:t>
                    </a:r>
                    <a:r>
                      <a:rPr lang="de-DE" sz="800" dirty="0" err="1"/>
                      <a:t>data</a:t>
                    </a:r>
                    <a:r>
                      <a:rPr lang="de-DE" sz="800" dirty="0"/>
                      <a:t> </a:t>
                    </a:r>
                  </a:p>
                  <a:p>
                    <a:pPr marL="12700">
                      <a:buClr>
                        <a:schemeClr val="accent1"/>
                      </a:buClr>
                    </a:pPr>
                    <a:r>
                      <a:rPr lang="de-DE" sz="800" dirty="0"/>
                      <a:t>(</a:t>
                    </a:r>
                    <a:r>
                      <a:rPr lang="cs-CZ" sz="800" dirty="0" err="1"/>
                      <a:t>Manual</a:t>
                    </a:r>
                    <a:r>
                      <a:rPr lang="cs-CZ" sz="800" dirty="0"/>
                      <a:t> – </a:t>
                    </a:r>
                    <a:r>
                      <a:rPr lang="cs-CZ" sz="800" dirty="0" err="1"/>
                      <a:t>small</a:t>
                    </a:r>
                    <a:r>
                      <a:rPr lang="cs-CZ" sz="800" dirty="0"/>
                      <a:t> </a:t>
                    </a:r>
                    <a:r>
                      <a:rPr lang="cs-CZ" sz="800" dirty="0" err="1"/>
                      <a:t>real</a:t>
                    </a:r>
                    <a:r>
                      <a:rPr lang="cs-CZ" sz="800" dirty="0"/>
                      <a:t> data set</a:t>
                    </a:r>
                    <a:r>
                      <a:rPr lang="de-DE" sz="800" dirty="0"/>
                      <a:t>)</a:t>
                    </a:r>
                  </a:p>
                  <a:p>
                    <a:pPr marL="184150" indent="-171450" algn="l">
                      <a:buClr>
                        <a:schemeClr val="accent1"/>
                      </a:buClr>
                      <a:buFont typeface="Arial" panose="020B0604020202020204" pitchFamily="34" charset="0"/>
                      <a:buChar char="•"/>
                    </a:pPr>
                    <a:endParaRPr lang="de-DE" sz="800" dirty="0"/>
                  </a:p>
                </p:txBody>
              </p:sp>
              <p:sp>
                <p:nvSpPr>
                  <p:cNvPr id="19" name="TextBox 62">
                    <a:extLst>
                      <a:ext uri="{FF2B5EF4-FFF2-40B4-BE49-F238E27FC236}">
                        <a16:creationId xmlns:a16="http://schemas.microsoft.com/office/drawing/2014/main" id="{A75DF561-BF6C-B411-CD2B-D692C3964B75}"/>
                      </a:ext>
                    </a:extLst>
                  </p:cNvPr>
                  <p:cNvSpPr txBox="1"/>
                  <p:nvPr/>
                </p:nvSpPr>
                <p:spPr>
                  <a:xfrm>
                    <a:off x="4751485" y="4418961"/>
                    <a:ext cx="1438102" cy="957409"/>
                  </a:xfrm>
                  <a:prstGeom prst="rect">
                    <a:avLst/>
                  </a:prstGeom>
                </p:spPr>
                <p:txBody>
                  <a:bodyPr wrap="square" lIns="0" tIns="0" rIns="0" bIns="0" rtlCol="0" anchor="t">
                    <a:noAutofit/>
                  </a:bodyPr>
                  <a:lstStyle/>
                  <a:p>
                    <a:pPr marL="12700">
                      <a:buClr>
                        <a:schemeClr val="accent1"/>
                      </a:buClr>
                    </a:pPr>
                    <a:r>
                      <a:rPr lang="de-DE" sz="800" dirty="0"/>
                      <a:t>Duration: </a:t>
                    </a:r>
                    <a:r>
                      <a:rPr lang="de-DE" sz="800" dirty="0" err="1"/>
                      <a:t>each</a:t>
                    </a:r>
                    <a:r>
                      <a:rPr lang="de-DE" sz="800" dirty="0"/>
                      <a:t> </a:t>
                    </a:r>
                    <a:r>
                      <a:rPr lang="de-DE" sz="800" dirty="0" err="1"/>
                      <a:t>sprint</a:t>
                    </a:r>
                    <a:r>
                      <a:rPr lang="de-DE" sz="800" dirty="0"/>
                      <a:t> 3 </a:t>
                    </a:r>
                    <a:r>
                      <a:rPr lang="de-DE" sz="800" dirty="0" err="1"/>
                      <a:t>weeks</a:t>
                    </a:r>
                    <a:r>
                      <a:rPr lang="de-DE" sz="800" dirty="0"/>
                      <a:t>;</a:t>
                    </a:r>
                    <a:br>
                      <a:rPr lang="de-DE" sz="800" dirty="0"/>
                    </a:br>
                    <a:r>
                      <a:rPr lang="de-DE" sz="800" dirty="0"/>
                      <a:t>2 – 6 </a:t>
                    </a:r>
                    <a:r>
                      <a:rPr lang="de-DE" sz="800" dirty="0" err="1"/>
                      <a:t>sprints</a:t>
                    </a:r>
                    <a:endParaRPr lang="de-DE" sz="800" dirty="0"/>
                  </a:p>
                  <a:p>
                    <a:pPr marL="184150" indent="-171450" algn="l">
                      <a:buClr>
                        <a:schemeClr val="accent1"/>
                      </a:buClr>
                      <a:buFont typeface="Arial" panose="020B0604020202020204" pitchFamily="34" charset="0"/>
                      <a:buChar char="•"/>
                    </a:pPr>
                    <a:r>
                      <a:rPr lang="de-DE" sz="800" dirty="0" err="1"/>
                      <a:t>Incremental</a:t>
                    </a:r>
                    <a:r>
                      <a:rPr lang="de-DE" sz="800" dirty="0"/>
                      <a:t> </a:t>
                    </a:r>
                    <a:r>
                      <a:rPr lang="de-DE" sz="800" dirty="0" err="1"/>
                      <a:t>development</a:t>
                    </a:r>
                    <a:r>
                      <a:rPr lang="de-DE" sz="800" dirty="0"/>
                      <a:t> </a:t>
                    </a:r>
                    <a:r>
                      <a:rPr lang="de-DE" sz="800" dirty="0" err="1"/>
                      <a:t>of</a:t>
                    </a:r>
                    <a:r>
                      <a:rPr lang="de-DE" sz="800" dirty="0"/>
                      <a:t> </a:t>
                    </a:r>
                    <a:r>
                      <a:rPr lang="de-DE" sz="800" dirty="0" err="1"/>
                      <a:t>user</a:t>
                    </a:r>
                    <a:r>
                      <a:rPr lang="de-DE" sz="800" dirty="0"/>
                      <a:t> </a:t>
                    </a:r>
                    <a:r>
                      <a:rPr lang="de-DE" sz="800" dirty="0" err="1"/>
                      <a:t>stories</a:t>
                    </a:r>
                    <a:endParaRPr lang="de-DE" sz="800" dirty="0"/>
                  </a:p>
                  <a:p>
                    <a:pPr marL="184150" indent="-171450" algn="l">
                      <a:buClr>
                        <a:schemeClr val="accent1"/>
                      </a:buClr>
                      <a:buFont typeface="Arial" panose="020B0604020202020204" pitchFamily="34" charset="0"/>
                      <a:buChar char="•"/>
                    </a:pPr>
                    <a:r>
                      <a:rPr lang="de-DE" sz="800" dirty="0"/>
                      <a:t>Sprint </a:t>
                    </a:r>
                    <a:r>
                      <a:rPr lang="de-DE" sz="800" dirty="0" err="1"/>
                      <a:t>testing</a:t>
                    </a:r>
                    <a:r>
                      <a:rPr lang="de-DE" sz="800" dirty="0"/>
                      <a:t> </a:t>
                    </a:r>
                    <a:r>
                      <a:rPr lang="de-DE" sz="800" dirty="0" err="1"/>
                      <a:t>by</a:t>
                    </a:r>
                    <a:r>
                      <a:rPr lang="de-DE" sz="800" dirty="0"/>
                      <a:t> </a:t>
                    </a:r>
                    <a:r>
                      <a:rPr lang="de-DE" sz="800" dirty="0" err="1"/>
                      <a:t>customers</a:t>
                    </a:r>
                    <a:endParaRPr lang="de-DE" sz="800" dirty="0"/>
                  </a:p>
                  <a:p>
                    <a:pPr marL="184150" indent="-171450" algn="l">
                      <a:buClr>
                        <a:schemeClr val="accent1"/>
                      </a:buClr>
                      <a:buFont typeface="Arial" panose="020B0604020202020204" pitchFamily="34" charset="0"/>
                      <a:buChar char="•"/>
                    </a:pPr>
                    <a:r>
                      <a:rPr lang="de-DE" sz="800" dirty="0"/>
                      <a:t>Acceptance </a:t>
                    </a:r>
                    <a:r>
                      <a:rPr lang="de-DE" sz="800" dirty="0" err="1"/>
                      <a:t>of</a:t>
                    </a:r>
                    <a:r>
                      <a:rPr lang="de-DE" sz="800" dirty="0"/>
                      <a:t> </a:t>
                    </a:r>
                    <a:r>
                      <a:rPr lang="de-DE" sz="800" dirty="0" err="1"/>
                      <a:t>the</a:t>
                    </a:r>
                    <a:r>
                      <a:rPr lang="de-DE" sz="800" dirty="0"/>
                      <a:t> </a:t>
                    </a:r>
                    <a:r>
                      <a:rPr lang="de-DE" sz="800" dirty="0" err="1"/>
                      <a:t>incremental</a:t>
                    </a:r>
                    <a:r>
                      <a:rPr lang="de-DE" sz="800" dirty="0"/>
                      <a:t> </a:t>
                    </a:r>
                    <a:r>
                      <a:rPr lang="de-DE" sz="800" dirty="0" err="1"/>
                      <a:t>delivery</a:t>
                    </a:r>
                    <a:endParaRPr lang="de-DE" sz="800" dirty="0"/>
                  </a:p>
                  <a:p>
                    <a:pPr marL="184150" indent="-171450" algn="l">
                      <a:buClr>
                        <a:schemeClr val="accent1"/>
                      </a:buClr>
                      <a:buFont typeface="Arial" panose="020B0604020202020204" pitchFamily="34" charset="0"/>
                      <a:buChar char="•"/>
                    </a:pPr>
                    <a:endParaRPr lang="de-DE" sz="800" dirty="0"/>
                  </a:p>
                </p:txBody>
              </p:sp>
              <p:sp>
                <p:nvSpPr>
                  <p:cNvPr id="20" name="TextBox 63">
                    <a:extLst>
                      <a:ext uri="{FF2B5EF4-FFF2-40B4-BE49-F238E27FC236}">
                        <a16:creationId xmlns:a16="http://schemas.microsoft.com/office/drawing/2014/main" id="{F8035752-DFA3-C386-B504-2CB6FD968788}"/>
                      </a:ext>
                    </a:extLst>
                  </p:cNvPr>
                  <p:cNvSpPr txBox="1"/>
                  <p:nvPr/>
                </p:nvSpPr>
                <p:spPr>
                  <a:xfrm>
                    <a:off x="7546692" y="3250775"/>
                    <a:ext cx="1438102" cy="154441"/>
                  </a:xfrm>
                  <a:prstGeom prst="rect">
                    <a:avLst/>
                  </a:prstGeom>
                </p:spPr>
                <p:txBody>
                  <a:bodyPr wrap="square" lIns="0" tIns="0" rIns="0" bIns="0" rtlCol="0" anchor="t">
                    <a:noAutofit/>
                  </a:bodyPr>
                  <a:lstStyle/>
                  <a:p>
                    <a:pPr marL="12700" algn="l">
                      <a:buClr>
                        <a:schemeClr val="accent1"/>
                      </a:buClr>
                    </a:pPr>
                    <a:r>
                      <a:rPr lang="de-DE" sz="800" dirty="0"/>
                      <a:t>Duration: 2-4 </a:t>
                    </a:r>
                    <a:r>
                      <a:rPr lang="de-DE" sz="800" dirty="0" err="1"/>
                      <a:t>weeks</a:t>
                    </a:r>
                    <a:endParaRPr lang="de-DE" sz="800" dirty="0"/>
                  </a:p>
                  <a:p>
                    <a:pPr marL="184150" indent="-171450">
                      <a:buClr>
                        <a:schemeClr val="accent1"/>
                      </a:buClr>
                      <a:buFont typeface="Arial" panose="020B0604020202020204" pitchFamily="34" charset="0"/>
                      <a:buChar char="•"/>
                    </a:pPr>
                    <a:r>
                      <a:rPr lang="de-DE" sz="800" dirty="0"/>
                      <a:t>Integrated Systems </a:t>
                    </a:r>
                    <a:r>
                      <a:rPr lang="de-DE" sz="800" dirty="0" err="1"/>
                      <a:t>Testing</a:t>
                    </a:r>
                    <a:endParaRPr lang="de-DE" sz="800" dirty="0"/>
                  </a:p>
                  <a:p>
                    <a:pPr marL="184150" indent="-171450">
                      <a:buClr>
                        <a:schemeClr val="accent1"/>
                      </a:buClr>
                      <a:buFont typeface="Arial" panose="020B0604020202020204" pitchFamily="34" charset="0"/>
                      <a:buChar char="•"/>
                    </a:pPr>
                    <a:r>
                      <a:rPr lang="de-DE" sz="800" dirty="0"/>
                      <a:t>E2E </a:t>
                    </a:r>
                    <a:r>
                      <a:rPr lang="de-DE" sz="800" dirty="0" err="1"/>
                      <a:t>testing</a:t>
                    </a:r>
                    <a:r>
                      <a:rPr lang="de-DE" sz="800" dirty="0"/>
                      <a:t> </a:t>
                    </a:r>
                    <a:r>
                      <a:rPr lang="de-DE" sz="800" dirty="0" err="1"/>
                      <a:t>of</a:t>
                    </a:r>
                    <a:r>
                      <a:rPr lang="de-DE" sz="800" dirty="0"/>
                      <a:t> </a:t>
                    </a:r>
                    <a:r>
                      <a:rPr lang="de-DE" sz="800" dirty="0" err="1"/>
                      <a:t>business</a:t>
                    </a:r>
                    <a:r>
                      <a:rPr lang="de-DE" sz="800" dirty="0"/>
                      <a:t> </a:t>
                    </a:r>
                    <a:r>
                      <a:rPr lang="de-DE" sz="800" dirty="0" err="1"/>
                      <a:t>scenarios</a:t>
                    </a:r>
                    <a:endParaRPr lang="de-DE" sz="800" dirty="0"/>
                  </a:p>
                  <a:p>
                    <a:pPr marL="184150" indent="-171450" algn="l">
                      <a:buClr>
                        <a:schemeClr val="accent1"/>
                      </a:buClr>
                      <a:buFont typeface="Arial" panose="020B0604020202020204" pitchFamily="34" charset="0"/>
                      <a:buChar char="•"/>
                    </a:pPr>
                    <a:r>
                      <a:rPr lang="de-DE" sz="800" dirty="0"/>
                      <a:t>End </a:t>
                    </a:r>
                    <a:r>
                      <a:rPr lang="de-DE" sz="800" dirty="0" err="1"/>
                      <a:t>user</a:t>
                    </a:r>
                    <a:r>
                      <a:rPr lang="de-DE" sz="800" dirty="0"/>
                      <a:t> </a:t>
                    </a:r>
                    <a:r>
                      <a:rPr lang="de-DE" sz="800" dirty="0" err="1"/>
                      <a:t>training</a:t>
                    </a:r>
                    <a:endParaRPr lang="de-DE" sz="800" dirty="0"/>
                  </a:p>
                  <a:p>
                    <a:pPr marL="184150" indent="-171450">
                      <a:buClr>
                        <a:schemeClr val="accent1"/>
                      </a:buClr>
                      <a:buFont typeface="Arial" panose="020B0604020202020204" pitchFamily="34" charset="0"/>
                      <a:buChar char="•"/>
                    </a:pPr>
                    <a:r>
                      <a:rPr lang="de-DE" sz="800" dirty="0"/>
                      <a:t>Go-live </a:t>
                    </a:r>
                    <a:r>
                      <a:rPr lang="de-DE" sz="800" dirty="0" err="1"/>
                      <a:t>acceptance</a:t>
                    </a:r>
                    <a:r>
                      <a:rPr lang="de-DE" sz="800" dirty="0"/>
                      <a:t> </a:t>
                    </a:r>
                  </a:p>
                  <a:p>
                    <a:pPr marL="184150" indent="-171450">
                      <a:buClr>
                        <a:schemeClr val="accent1"/>
                      </a:buClr>
                      <a:buFont typeface="Arial" panose="020B0604020202020204" pitchFamily="34" charset="0"/>
                      <a:buChar char="•"/>
                    </a:pPr>
                    <a:endParaRPr lang="de-DE" sz="800" dirty="0"/>
                  </a:p>
                </p:txBody>
              </p:sp>
              <p:sp>
                <p:nvSpPr>
                  <p:cNvPr id="21" name="TextBox 64">
                    <a:extLst>
                      <a:ext uri="{FF2B5EF4-FFF2-40B4-BE49-F238E27FC236}">
                        <a16:creationId xmlns:a16="http://schemas.microsoft.com/office/drawing/2014/main" id="{1EFEB2D2-0459-9F8A-F49E-326237F62F2D}"/>
                      </a:ext>
                    </a:extLst>
                  </p:cNvPr>
                  <p:cNvSpPr txBox="1"/>
                  <p:nvPr/>
                </p:nvSpPr>
                <p:spPr>
                  <a:xfrm>
                    <a:off x="6340609" y="6018961"/>
                    <a:ext cx="1438102" cy="154441"/>
                  </a:xfrm>
                  <a:prstGeom prst="rect">
                    <a:avLst/>
                  </a:prstGeom>
                </p:spPr>
                <p:txBody>
                  <a:bodyPr wrap="square" lIns="0" tIns="0" rIns="0" bIns="0" rtlCol="0">
                    <a:noAutofit/>
                  </a:bodyPr>
                  <a:lstStyle/>
                  <a:p>
                    <a:pPr marL="12700" algn="l">
                      <a:buClr>
                        <a:schemeClr val="accent1"/>
                      </a:buClr>
                    </a:pPr>
                    <a:r>
                      <a:rPr lang="de-DE" sz="800" dirty="0"/>
                      <a:t>Duration: 1-2 </a:t>
                    </a:r>
                    <a:r>
                      <a:rPr lang="de-DE" sz="800" dirty="0" err="1"/>
                      <a:t>weeks</a:t>
                    </a:r>
                    <a:endParaRPr lang="de-DE" sz="800" dirty="0"/>
                  </a:p>
                  <a:p>
                    <a:pPr marL="184150" indent="-171450" algn="l">
                      <a:buClr>
                        <a:schemeClr val="accent1"/>
                      </a:buClr>
                      <a:buFont typeface="Arial" panose="020B0604020202020204" pitchFamily="34" charset="0"/>
                      <a:buChar char="•"/>
                    </a:pPr>
                    <a:r>
                      <a:rPr lang="de-DE" sz="800" dirty="0" err="1"/>
                      <a:t>Cutover</a:t>
                    </a:r>
                    <a:r>
                      <a:rPr lang="de-DE" sz="800" dirty="0"/>
                      <a:t> </a:t>
                    </a:r>
                    <a:r>
                      <a:rPr lang="de-DE" sz="800" dirty="0" err="1"/>
                      <a:t>planning</a:t>
                    </a:r>
                    <a:endParaRPr lang="de-DE" sz="800" dirty="0"/>
                  </a:p>
                  <a:p>
                    <a:pPr marL="184150" indent="-171450" algn="l">
                      <a:buClr>
                        <a:schemeClr val="accent1"/>
                      </a:buClr>
                      <a:buFont typeface="Arial" panose="020B0604020202020204" pitchFamily="34" charset="0"/>
                      <a:buChar char="•"/>
                    </a:pPr>
                    <a:r>
                      <a:rPr lang="de-DE" sz="800" dirty="0"/>
                      <a:t>All </a:t>
                    </a:r>
                    <a:r>
                      <a:rPr lang="de-DE" sz="800" dirty="0" err="1"/>
                      <a:t>system</a:t>
                    </a:r>
                    <a:r>
                      <a:rPr lang="de-DE" sz="800" dirty="0"/>
                      <a:t> </a:t>
                    </a:r>
                    <a:r>
                      <a:rPr lang="de-DE" sz="800" dirty="0" err="1"/>
                      <a:t>coordination</a:t>
                    </a:r>
                    <a:endParaRPr lang="de-DE" sz="800" dirty="0"/>
                  </a:p>
                  <a:p>
                    <a:pPr marL="184150" indent="-171450" algn="l">
                      <a:buClr>
                        <a:schemeClr val="accent1"/>
                      </a:buClr>
                      <a:buFont typeface="Arial" panose="020B0604020202020204" pitchFamily="34" charset="0"/>
                      <a:buChar char="•"/>
                    </a:pPr>
                    <a:r>
                      <a:rPr lang="de-DE" sz="800" dirty="0"/>
                      <a:t>Technical Go-Live</a:t>
                    </a:r>
                  </a:p>
                  <a:p>
                    <a:pPr marL="184150" indent="-171450" algn="l">
                      <a:buClr>
                        <a:schemeClr val="accent1"/>
                      </a:buClr>
                      <a:buFont typeface="Arial" panose="020B0604020202020204" pitchFamily="34" charset="0"/>
                      <a:buChar char="•"/>
                    </a:pPr>
                    <a:endParaRPr lang="de-DE" sz="800" dirty="0"/>
                  </a:p>
                </p:txBody>
              </p:sp>
              <p:grpSp>
                <p:nvGrpSpPr>
                  <p:cNvPr id="22" name="Skupina 21">
                    <a:extLst>
                      <a:ext uri="{FF2B5EF4-FFF2-40B4-BE49-F238E27FC236}">
                        <a16:creationId xmlns:a16="http://schemas.microsoft.com/office/drawing/2014/main" id="{EA8010E5-A1C4-4EBC-3F8A-C44E4F92FEE6}"/>
                      </a:ext>
                    </a:extLst>
                  </p:cNvPr>
                  <p:cNvGrpSpPr/>
                  <p:nvPr/>
                </p:nvGrpSpPr>
                <p:grpSpPr>
                  <a:xfrm>
                    <a:off x="122861" y="720692"/>
                    <a:ext cx="10116503" cy="5783729"/>
                    <a:chOff x="122861" y="720692"/>
                    <a:chExt cx="10116503" cy="5783729"/>
                  </a:xfrm>
                </p:grpSpPr>
                <p:grpSp>
                  <p:nvGrpSpPr>
                    <p:cNvPr id="23" name="Skupina 22">
                      <a:extLst>
                        <a:ext uri="{FF2B5EF4-FFF2-40B4-BE49-F238E27FC236}">
                          <a16:creationId xmlns:a16="http://schemas.microsoft.com/office/drawing/2014/main" id="{C47DAEB5-1A9E-B467-7CBC-2499C99AEF28}"/>
                        </a:ext>
                      </a:extLst>
                    </p:cNvPr>
                    <p:cNvGrpSpPr/>
                    <p:nvPr/>
                  </p:nvGrpSpPr>
                  <p:grpSpPr>
                    <a:xfrm>
                      <a:off x="122861" y="720692"/>
                      <a:ext cx="10116503" cy="5783729"/>
                      <a:chOff x="122861" y="720692"/>
                      <a:chExt cx="10116503" cy="5783729"/>
                    </a:xfrm>
                  </p:grpSpPr>
                  <p:sp>
                    <p:nvSpPr>
                      <p:cNvPr id="25" name="Flowchart: Sequential Access Storage 4">
                        <a:extLst>
                          <a:ext uri="{FF2B5EF4-FFF2-40B4-BE49-F238E27FC236}">
                            <a16:creationId xmlns:a16="http://schemas.microsoft.com/office/drawing/2014/main" id="{28BF83A3-282E-B020-76A5-E5C195CF8497}"/>
                          </a:ext>
                        </a:extLst>
                      </p:cNvPr>
                      <p:cNvSpPr/>
                      <p:nvPr/>
                    </p:nvSpPr>
                    <p:spPr>
                      <a:xfrm>
                        <a:off x="503168" y="2936452"/>
                        <a:ext cx="1059873" cy="1039090"/>
                      </a:xfrm>
                      <a:prstGeom prst="flowChartMagneticTape">
                        <a:avLst/>
                      </a:prstGeom>
                      <a:no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sp>
                    <p:nvSpPr>
                      <p:cNvPr id="26" name="Rounded Rectangle 5">
                        <a:extLst>
                          <a:ext uri="{FF2B5EF4-FFF2-40B4-BE49-F238E27FC236}">
                            <a16:creationId xmlns:a16="http://schemas.microsoft.com/office/drawing/2014/main" id="{2F90FEDB-BCAB-C80C-23E1-3F91BAB03C3E}"/>
                          </a:ext>
                        </a:extLst>
                      </p:cNvPr>
                      <p:cNvSpPr/>
                      <p:nvPr/>
                    </p:nvSpPr>
                    <p:spPr>
                      <a:xfrm>
                        <a:off x="122861" y="720692"/>
                        <a:ext cx="1837113" cy="818803"/>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accent1"/>
                            </a:solidFill>
                          </a:rPr>
                          <a:t>Requirements Workshop</a:t>
                        </a:r>
                      </a:p>
                    </p:txBody>
                  </p:sp>
                  <p:sp>
                    <p:nvSpPr>
                      <p:cNvPr id="27" name="Rounded Rectangle 10">
                        <a:extLst>
                          <a:ext uri="{FF2B5EF4-FFF2-40B4-BE49-F238E27FC236}">
                            <a16:creationId xmlns:a16="http://schemas.microsoft.com/office/drawing/2014/main" id="{D6251E6D-748C-4AAB-E00B-091D295AC423}"/>
                          </a:ext>
                        </a:extLst>
                      </p:cNvPr>
                      <p:cNvSpPr/>
                      <p:nvPr/>
                    </p:nvSpPr>
                    <p:spPr>
                      <a:xfrm>
                        <a:off x="210144" y="2017542"/>
                        <a:ext cx="1645920" cy="461357"/>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accent1"/>
                            </a:solidFill>
                          </a:rPr>
                          <a:t>Handover</a:t>
                        </a:r>
                      </a:p>
                    </p:txBody>
                  </p:sp>
                  <p:grpSp>
                    <p:nvGrpSpPr>
                      <p:cNvPr id="28" name="Group 24">
                        <a:extLst>
                          <a:ext uri="{FF2B5EF4-FFF2-40B4-BE49-F238E27FC236}">
                            <a16:creationId xmlns:a16="http://schemas.microsoft.com/office/drawing/2014/main" id="{9E2FDAB0-75BF-56FB-6DBE-AA841CA3ACE1}"/>
                          </a:ext>
                        </a:extLst>
                      </p:cNvPr>
                      <p:cNvGrpSpPr/>
                      <p:nvPr/>
                    </p:nvGrpSpPr>
                    <p:grpSpPr>
                      <a:xfrm>
                        <a:off x="1980638" y="2969837"/>
                        <a:ext cx="1661736" cy="1115037"/>
                        <a:chOff x="2181973" y="3657734"/>
                        <a:chExt cx="1661736" cy="1115037"/>
                      </a:xfrm>
                    </p:grpSpPr>
                    <p:grpSp>
                      <p:nvGrpSpPr>
                        <p:cNvPr id="56" name="Group 22">
                          <a:extLst>
                            <a:ext uri="{FF2B5EF4-FFF2-40B4-BE49-F238E27FC236}">
                              <a16:creationId xmlns:a16="http://schemas.microsoft.com/office/drawing/2014/main" id="{258A04B5-A283-295E-46E0-5676FA37FBFB}"/>
                            </a:ext>
                          </a:extLst>
                        </p:cNvPr>
                        <p:cNvGrpSpPr/>
                        <p:nvPr/>
                      </p:nvGrpSpPr>
                      <p:grpSpPr>
                        <a:xfrm>
                          <a:off x="2181973" y="3657734"/>
                          <a:ext cx="1059873" cy="1039090"/>
                          <a:chOff x="2181973" y="3657734"/>
                          <a:chExt cx="1059873" cy="1039090"/>
                        </a:xfrm>
                      </p:grpSpPr>
                      <p:sp>
                        <p:nvSpPr>
                          <p:cNvPr id="58" name="Flowchart: Sequential Access Storage 20">
                            <a:extLst>
                              <a:ext uri="{FF2B5EF4-FFF2-40B4-BE49-F238E27FC236}">
                                <a16:creationId xmlns:a16="http://schemas.microsoft.com/office/drawing/2014/main" id="{A5839994-5EAC-2324-594A-9D4E2FBA6109}"/>
                              </a:ext>
                            </a:extLst>
                          </p:cNvPr>
                          <p:cNvSpPr/>
                          <p:nvPr/>
                        </p:nvSpPr>
                        <p:spPr>
                          <a:xfrm>
                            <a:off x="2181973" y="3657734"/>
                            <a:ext cx="1059873" cy="1039090"/>
                          </a:xfrm>
                          <a:prstGeom prst="flowChartMagneticTape">
                            <a:avLst/>
                          </a:prstGeom>
                          <a:no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sp>
                        <p:nvSpPr>
                          <p:cNvPr id="59" name="Rectangle 21">
                            <a:extLst>
                              <a:ext uri="{FF2B5EF4-FFF2-40B4-BE49-F238E27FC236}">
                                <a16:creationId xmlns:a16="http://schemas.microsoft.com/office/drawing/2014/main" id="{B2285295-605F-0486-F020-EC7F43E4E659}"/>
                              </a:ext>
                            </a:extLst>
                          </p:cNvPr>
                          <p:cNvSpPr/>
                          <p:nvPr/>
                        </p:nvSpPr>
                        <p:spPr>
                          <a:xfrm>
                            <a:off x="2227472" y="3899217"/>
                            <a:ext cx="944618" cy="461665"/>
                          </a:xfrm>
                          <a:prstGeom prst="rect">
                            <a:avLst/>
                          </a:prstGeom>
                        </p:spPr>
                        <p:txBody>
                          <a:bodyPr wrap="none">
                            <a:spAutoFit/>
                          </a:bodyPr>
                          <a:lstStyle/>
                          <a:p>
                            <a:pPr algn="ctr"/>
                            <a:r>
                              <a:rPr lang="de-DE" sz="1200" dirty="0" err="1">
                                <a:solidFill>
                                  <a:srgbClr val="1F73A1"/>
                                </a:solidFill>
                              </a:rPr>
                              <a:t>Foundation</a:t>
                            </a:r>
                            <a:endParaRPr lang="de-DE" sz="1200" dirty="0">
                              <a:solidFill>
                                <a:srgbClr val="1F73A1"/>
                              </a:solidFill>
                            </a:endParaRPr>
                          </a:p>
                          <a:p>
                            <a:pPr algn="ctr"/>
                            <a:r>
                              <a:rPr lang="de-DE" sz="1200" dirty="0">
                                <a:solidFill>
                                  <a:srgbClr val="1F73A1"/>
                                </a:solidFill>
                              </a:rPr>
                              <a:t>Sprint</a:t>
                            </a:r>
                          </a:p>
                        </p:txBody>
                      </p:sp>
                    </p:grpSp>
                    <p:sp>
                      <p:nvSpPr>
                        <p:cNvPr id="57" name="Right Arrow 23">
                          <a:extLst>
                            <a:ext uri="{FF2B5EF4-FFF2-40B4-BE49-F238E27FC236}">
                              <a16:creationId xmlns:a16="http://schemas.microsoft.com/office/drawing/2014/main" id="{BB44FA83-AFC8-4DC3-FD0A-E3E1D8167BA7}"/>
                            </a:ext>
                          </a:extLst>
                        </p:cNvPr>
                        <p:cNvSpPr/>
                        <p:nvPr/>
                      </p:nvSpPr>
                      <p:spPr>
                        <a:xfrm>
                          <a:off x="3241846" y="4468633"/>
                          <a:ext cx="601863" cy="304138"/>
                        </a:xfrm>
                        <a:prstGeom prst="rightArrow">
                          <a:avLst/>
                        </a:prstGeom>
                        <a:solidFill>
                          <a:schemeClr val="bg1"/>
                        </a:solid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grpSp>
                  <p:grpSp>
                    <p:nvGrpSpPr>
                      <p:cNvPr id="29" name="Group 25">
                        <a:extLst>
                          <a:ext uri="{FF2B5EF4-FFF2-40B4-BE49-F238E27FC236}">
                            <a16:creationId xmlns:a16="http://schemas.microsoft.com/office/drawing/2014/main" id="{154D069C-F800-010E-FA48-BEDD5A8C52F0}"/>
                          </a:ext>
                        </a:extLst>
                      </p:cNvPr>
                      <p:cNvGrpSpPr/>
                      <p:nvPr/>
                    </p:nvGrpSpPr>
                    <p:grpSpPr>
                      <a:xfrm>
                        <a:off x="3429711" y="2953935"/>
                        <a:ext cx="1678470" cy="1113048"/>
                        <a:chOff x="2177833" y="3657734"/>
                        <a:chExt cx="1678470" cy="1113048"/>
                      </a:xfrm>
                    </p:grpSpPr>
                    <p:grpSp>
                      <p:nvGrpSpPr>
                        <p:cNvPr id="52" name="Group 26">
                          <a:extLst>
                            <a:ext uri="{FF2B5EF4-FFF2-40B4-BE49-F238E27FC236}">
                              <a16:creationId xmlns:a16="http://schemas.microsoft.com/office/drawing/2014/main" id="{3FE6D0E3-550F-2ACC-1973-208030AFCB8B}"/>
                            </a:ext>
                          </a:extLst>
                        </p:cNvPr>
                        <p:cNvGrpSpPr/>
                        <p:nvPr/>
                      </p:nvGrpSpPr>
                      <p:grpSpPr>
                        <a:xfrm>
                          <a:off x="2177833" y="3657734"/>
                          <a:ext cx="1086516" cy="1039090"/>
                          <a:chOff x="2177833" y="3657734"/>
                          <a:chExt cx="1086516" cy="1039090"/>
                        </a:xfrm>
                      </p:grpSpPr>
                      <p:sp>
                        <p:nvSpPr>
                          <p:cNvPr id="54" name="Flowchart: Sequential Access Storage 28">
                            <a:extLst>
                              <a:ext uri="{FF2B5EF4-FFF2-40B4-BE49-F238E27FC236}">
                                <a16:creationId xmlns:a16="http://schemas.microsoft.com/office/drawing/2014/main" id="{CF769D8E-4525-4C8C-9140-F0F3DC4A6024}"/>
                              </a:ext>
                            </a:extLst>
                          </p:cNvPr>
                          <p:cNvSpPr/>
                          <p:nvPr/>
                        </p:nvSpPr>
                        <p:spPr>
                          <a:xfrm>
                            <a:off x="2181973" y="3657734"/>
                            <a:ext cx="1059873" cy="1039090"/>
                          </a:xfrm>
                          <a:prstGeom prst="flowChartMagneticTape">
                            <a:avLst/>
                          </a:prstGeom>
                          <a:no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sp>
                        <p:nvSpPr>
                          <p:cNvPr id="55" name="Rectangle 29">
                            <a:extLst>
                              <a:ext uri="{FF2B5EF4-FFF2-40B4-BE49-F238E27FC236}">
                                <a16:creationId xmlns:a16="http://schemas.microsoft.com/office/drawing/2014/main" id="{F21214BA-85E4-8E49-8241-F3913960AFB5}"/>
                              </a:ext>
                            </a:extLst>
                          </p:cNvPr>
                          <p:cNvSpPr/>
                          <p:nvPr/>
                        </p:nvSpPr>
                        <p:spPr>
                          <a:xfrm>
                            <a:off x="2177833" y="3891464"/>
                            <a:ext cx="1086516" cy="461665"/>
                          </a:xfrm>
                          <a:prstGeom prst="rect">
                            <a:avLst/>
                          </a:prstGeom>
                        </p:spPr>
                        <p:txBody>
                          <a:bodyPr wrap="none">
                            <a:spAutoFit/>
                          </a:bodyPr>
                          <a:lstStyle/>
                          <a:p>
                            <a:pPr algn="ctr"/>
                            <a:r>
                              <a:rPr lang="de-DE" sz="1200" dirty="0" err="1">
                                <a:solidFill>
                                  <a:srgbClr val="1F73A1"/>
                                </a:solidFill>
                              </a:rPr>
                              <a:t>Preparation</a:t>
                            </a:r>
                            <a:endParaRPr lang="de-DE" sz="1200" dirty="0">
                              <a:solidFill>
                                <a:srgbClr val="1F73A1"/>
                              </a:solidFill>
                            </a:endParaRPr>
                          </a:p>
                          <a:p>
                            <a:pPr algn="ctr"/>
                            <a:r>
                              <a:rPr lang="de-DE" sz="1200" dirty="0">
                                <a:solidFill>
                                  <a:srgbClr val="1F73A1"/>
                                </a:solidFill>
                              </a:rPr>
                              <a:t>&amp; Setup Sprint</a:t>
                            </a:r>
                          </a:p>
                        </p:txBody>
                      </p:sp>
                    </p:grpSp>
                    <p:sp>
                      <p:nvSpPr>
                        <p:cNvPr id="53" name="Right Arrow 27">
                          <a:extLst>
                            <a:ext uri="{FF2B5EF4-FFF2-40B4-BE49-F238E27FC236}">
                              <a16:creationId xmlns:a16="http://schemas.microsoft.com/office/drawing/2014/main" id="{49F1B38C-17DA-322B-F27A-1C7236867CA6}"/>
                            </a:ext>
                          </a:extLst>
                        </p:cNvPr>
                        <p:cNvSpPr/>
                        <p:nvPr/>
                      </p:nvSpPr>
                      <p:spPr>
                        <a:xfrm>
                          <a:off x="3241846" y="4468633"/>
                          <a:ext cx="614457" cy="302149"/>
                        </a:xfrm>
                        <a:prstGeom prst="rightArrow">
                          <a:avLst/>
                        </a:prstGeom>
                        <a:solidFill>
                          <a:schemeClr val="bg1"/>
                        </a:solid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grpSp>
                  <p:grpSp>
                    <p:nvGrpSpPr>
                      <p:cNvPr id="30" name="Group 35">
                        <a:extLst>
                          <a:ext uri="{FF2B5EF4-FFF2-40B4-BE49-F238E27FC236}">
                            <a16:creationId xmlns:a16="http://schemas.microsoft.com/office/drawing/2014/main" id="{23ACEF89-A8BE-3F89-4BE5-A582087E9334}"/>
                          </a:ext>
                        </a:extLst>
                      </p:cNvPr>
                      <p:cNvGrpSpPr/>
                      <p:nvPr/>
                    </p:nvGrpSpPr>
                    <p:grpSpPr>
                      <a:xfrm rot="5400000">
                        <a:off x="6092844" y="3309063"/>
                        <a:ext cx="1671437" cy="1109100"/>
                        <a:chOff x="2273414" y="5146568"/>
                        <a:chExt cx="1671437" cy="1109100"/>
                      </a:xfrm>
                    </p:grpSpPr>
                    <p:grpSp>
                      <p:nvGrpSpPr>
                        <p:cNvPr id="48" name="Group 36">
                          <a:extLst>
                            <a:ext uri="{FF2B5EF4-FFF2-40B4-BE49-F238E27FC236}">
                              <a16:creationId xmlns:a16="http://schemas.microsoft.com/office/drawing/2014/main" id="{ADC393CC-CB32-29BC-02C5-FA38B3D60F27}"/>
                            </a:ext>
                          </a:extLst>
                        </p:cNvPr>
                        <p:cNvGrpSpPr/>
                        <p:nvPr/>
                      </p:nvGrpSpPr>
                      <p:grpSpPr>
                        <a:xfrm>
                          <a:off x="2273414" y="5146568"/>
                          <a:ext cx="1059873" cy="1039090"/>
                          <a:chOff x="2273414" y="5146568"/>
                          <a:chExt cx="1059873" cy="1039090"/>
                        </a:xfrm>
                      </p:grpSpPr>
                      <p:sp>
                        <p:nvSpPr>
                          <p:cNvPr id="50" name="Flowchart: Sequential Access Storage 38">
                            <a:extLst>
                              <a:ext uri="{FF2B5EF4-FFF2-40B4-BE49-F238E27FC236}">
                                <a16:creationId xmlns:a16="http://schemas.microsoft.com/office/drawing/2014/main" id="{91156306-A900-D1A0-FC6E-9E83FC75A937}"/>
                              </a:ext>
                            </a:extLst>
                          </p:cNvPr>
                          <p:cNvSpPr/>
                          <p:nvPr/>
                        </p:nvSpPr>
                        <p:spPr>
                          <a:xfrm>
                            <a:off x="2273414" y="5146568"/>
                            <a:ext cx="1059873" cy="1039090"/>
                          </a:xfrm>
                          <a:prstGeom prst="flowChartMagneticTape">
                            <a:avLst/>
                          </a:prstGeom>
                          <a:no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sp>
                        <p:nvSpPr>
                          <p:cNvPr id="51" name="Rectangle 39">
                            <a:extLst>
                              <a:ext uri="{FF2B5EF4-FFF2-40B4-BE49-F238E27FC236}">
                                <a16:creationId xmlns:a16="http://schemas.microsoft.com/office/drawing/2014/main" id="{1655C0FB-10AF-9E6A-E641-F12498C1753E}"/>
                              </a:ext>
                            </a:extLst>
                          </p:cNvPr>
                          <p:cNvSpPr/>
                          <p:nvPr/>
                        </p:nvSpPr>
                        <p:spPr>
                          <a:xfrm rot="16200000">
                            <a:off x="2468430" y="5435281"/>
                            <a:ext cx="585546" cy="461665"/>
                          </a:xfrm>
                          <a:prstGeom prst="rect">
                            <a:avLst/>
                          </a:prstGeom>
                        </p:spPr>
                        <p:txBody>
                          <a:bodyPr wrap="none">
                            <a:spAutoFit/>
                          </a:bodyPr>
                          <a:lstStyle/>
                          <a:p>
                            <a:pPr algn="ctr"/>
                            <a:r>
                              <a:rPr lang="de-DE" sz="1200" dirty="0">
                                <a:solidFill>
                                  <a:srgbClr val="1F73A1"/>
                                </a:solidFill>
                              </a:rPr>
                              <a:t>UAT</a:t>
                            </a:r>
                          </a:p>
                          <a:p>
                            <a:pPr algn="ctr"/>
                            <a:r>
                              <a:rPr lang="de-DE" sz="1200" dirty="0">
                                <a:solidFill>
                                  <a:srgbClr val="1F73A1"/>
                                </a:solidFill>
                              </a:rPr>
                              <a:t>Sprint</a:t>
                            </a:r>
                          </a:p>
                        </p:txBody>
                      </p:sp>
                    </p:grpSp>
                    <p:sp>
                      <p:nvSpPr>
                        <p:cNvPr id="49" name="Right Arrow 37">
                          <a:extLst>
                            <a:ext uri="{FF2B5EF4-FFF2-40B4-BE49-F238E27FC236}">
                              <a16:creationId xmlns:a16="http://schemas.microsoft.com/office/drawing/2014/main" id="{0CCA5C3A-8F21-60C0-C07B-CF9CA66D6D8E}"/>
                            </a:ext>
                          </a:extLst>
                        </p:cNvPr>
                        <p:cNvSpPr/>
                        <p:nvPr/>
                      </p:nvSpPr>
                      <p:spPr>
                        <a:xfrm>
                          <a:off x="3330394" y="5953519"/>
                          <a:ext cx="614457" cy="302149"/>
                        </a:xfrm>
                        <a:prstGeom prst="rightArrow">
                          <a:avLst/>
                        </a:prstGeom>
                        <a:solidFill>
                          <a:schemeClr val="bg1"/>
                        </a:solid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grpSp>
                  <p:grpSp>
                    <p:nvGrpSpPr>
                      <p:cNvPr id="31" name="Skupina 30">
                        <a:extLst>
                          <a:ext uri="{FF2B5EF4-FFF2-40B4-BE49-F238E27FC236}">
                            <a16:creationId xmlns:a16="http://schemas.microsoft.com/office/drawing/2014/main" id="{0AE44F3E-F3F6-F948-85CE-B0C74B873BB4}"/>
                          </a:ext>
                        </a:extLst>
                      </p:cNvPr>
                      <p:cNvGrpSpPr/>
                      <p:nvPr/>
                    </p:nvGrpSpPr>
                    <p:grpSpPr>
                      <a:xfrm>
                        <a:off x="6048054" y="4777548"/>
                        <a:ext cx="4191310" cy="1726873"/>
                        <a:chOff x="6048054" y="4777548"/>
                        <a:chExt cx="4191310" cy="1726873"/>
                      </a:xfrm>
                    </p:grpSpPr>
                    <p:grpSp>
                      <p:nvGrpSpPr>
                        <p:cNvPr id="37" name="Group 40">
                          <a:extLst>
                            <a:ext uri="{FF2B5EF4-FFF2-40B4-BE49-F238E27FC236}">
                              <a16:creationId xmlns:a16="http://schemas.microsoft.com/office/drawing/2014/main" id="{2F25DA9E-FB19-B44D-681A-09CC4CB5B1E1}"/>
                            </a:ext>
                          </a:extLst>
                        </p:cNvPr>
                        <p:cNvGrpSpPr/>
                        <p:nvPr/>
                      </p:nvGrpSpPr>
                      <p:grpSpPr>
                        <a:xfrm>
                          <a:off x="6048054" y="4777548"/>
                          <a:ext cx="1664539" cy="1114685"/>
                          <a:chOff x="297172" y="4020885"/>
                          <a:chExt cx="1664539" cy="1114685"/>
                        </a:xfrm>
                      </p:grpSpPr>
                      <p:grpSp>
                        <p:nvGrpSpPr>
                          <p:cNvPr id="44" name="Group 41">
                            <a:extLst>
                              <a:ext uri="{FF2B5EF4-FFF2-40B4-BE49-F238E27FC236}">
                                <a16:creationId xmlns:a16="http://schemas.microsoft.com/office/drawing/2014/main" id="{11B6A7AD-AE94-6E47-5181-B4757CED41C8}"/>
                              </a:ext>
                            </a:extLst>
                          </p:cNvPr>
                          <p:cNvGrpSpPr/>
                          <p:nvPr/>
                        </p:nvGrpSpPr>
                        <p:grpSpPr>
                          <a:xfrm>
                            <a:off x="297172" y="4020885"/>
                            <a:ext cx="1059873" cy="1039090"/>
                            <a:chOff x="297172" y="4020885"/>
                            <a:chExt cx="1059873" cy="1039090"/>
                          </a:xfrm>
                        </p:grpSpPr>
                        <p:sp>
                          <p:nvSpPr>
                            <p:cNvPr id="46" name="Flowchart: Sequential Access Storage 43">
                              <a:extLst>
                                <a:ext uri="{FF2B5EF4-FFF2-40B4-BE49-F238E27FC236}">
                                  <a16:creationId xmlns:a16="http://schemas.microsoft.com/office/drawing/2014/main" id="{70C64385-3C85-0A05-0DB8-970F204EF64A}"/>
                                </a:ext>
                              </a:extLst>
                            </p:cNvPr>
                            <p:cNvSpPr/>
                            <p:nvPr/>
                          </p:nvSpPr>
                          <p:spPr>
                            <a:xfrm>
                              <a:off x="297172" y="4020885"/>
                              <a:ext cx="1059873" cy="1039090"/>
                            </a:xfrm>
                            <a:prstGeom prst="flowChartMagneticTape">
                              <a:avLst/>
                            </a:prstGeom>
                            <a:no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sp>
                          <p:nvSpPr>
                            <p:cNvPr id="47" name="Rectangle 44">
                              <a:extLst>
                                <a:ext uri="{FF2B5EF4-FFF2-40B4-BE49-F238E27FC236}">
                                  <a16:creationId xmlns:a16="http://schemas.microsoft.com/office/drawing/2014/main" id="{A819A1D9-D5E2-50D8-EB5E-E10152871D0A}"/>
                                </a:ext>
                              </a:extLst>
                            </p:cNvPr>
                            <p:cNvSpPr/>
                            <p:nvPr/>
                          </p:nvSpPr>
                          <p:spPr>
                            <a:xfrm>
                              <a:off x="345437" y="4187090"/>
                              <a:ext cx="963341" cy="646331"/>
                            </a:xfrm>
                            <a:prstGeom prst="rect">
                              <a:avLst/>
                            </a:prstGeom>
                          </p:spPr>
                          <p:txBody>
                            <a:bodyPr wrap="none">
                              <a:spAutoFit/>
                            </a:bodyPr>
                            <a:lstStyle/>
                            <a:p>
                              <a:pPr algn="ctr"/>
                              <a:r>
                                <a:rPr lang="de-DE" sz="1200" dirty="0" err="1">
                                  <a:solidFill>
                                    <a:srgbClr val="1F73A1"/>
                                  </a:solidFill>
                                </a:rPr>
                                <a:t>Cutover</a:t>
                              </a:r>
                              <a:r>
                                <a:rPr lang="de-DE" sz="1200" dirty="0">
                                  <a:solidFill>
                                    <a:srgbClr val="1F73A1"/>
                                  </a:solidFill>
                                </a:rPr>
                                <a:t> </a:t>
                              </a:r>
                            </a:p>
                            <a:p>
                              <a:pPr algn="ctr"/>
                              <a:r>
                                <a:rPr lang="de-DE" sz="1200" dirty="0" err="1">
                                  <a:solidFill>
                                    <a:srgbClr val="1F73A1"/>
                                  </a:solidFill>
                                </a:rPr>
                                <a:t>Preparation</a:t>
                              </a:r>
                              <a:endParaRPr lang="de-DE" sz="1200" dirty="0">
                                <a:solidFill>
                                  <a:srgbClr val="1F73A1"/>
                                </a:solidFill>
                              </a:endParaRPr>
                            </a:p>
                            <a:p>
                              <a:pPr algn="ctr"/>
                              <a:r>
                                <a:rPr lang="de-DE" sz="1200" dirty="0">
                                  <a:solidFill>
                                    <a:srgbClr val="1F73A1"/>
                                  </a:solidFill>
                                </a:rPr>
                                <a:t>Sprint</a:t>
                              </a:r>
                            </a:p>
                          </p:txBody>
                        </p:sp>
                      </p:grpSp>
                      <p:sp>
                        <p:nvSpPr>
                          <p:cNvPr id="45" name="Right Arrow 42">
                            <a:extLst>
                              <a:ext uri="{FF2B5EF4-FFF2-40B4-BE49-F238E27FC236}">
                                <a16:creationId xmlns:a16="http://schemas.microsoft.com/office/drawing/2014/main" id="{9DBF42F7-0BA3-9357-08B9-9872CD04D206}"/>
                              </a:ext>
                            </a:extLst>
                          </p:cNvPr>
                          <p:cNvSpPr/>
                          <p:nvPr/>
                        </p:nvSpPr>
                        <p:spPr>
                          <a:xfrm>
                            <a:off x="1347254" y="4833421"/>
                            <a:ext cx="614457" cy="302149"/>
                          </a:xfrm>
                          <a:prstGeom prst="rightArrow">
                            <a:avLst/>
                          </a:prstGeom>
                          <a:solidFill>
                            <a:schemeClr val="bg1"/>
                          </a:solid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grpSp>
                    <p:grpSp>
                      <p:nvGrpSpPr>
                        <p:cNvPr id="38" name="Group 45">
                          <a:extLst>
                            <a:ext uri="{FF2B5EF4-FFF2-40B4-BE49-F238E27FC236}">
                              <a16:creationId xmlns:a16="http://schemas.microsoft.com/office/drawing/2014/main" id="{09C06E22-941B-B95B-D54E-765047E90AE8}"/>
                            </a:ext>
                          </a:extLst>
                        </p:cNvPr>
                        <p:cNvGrpSpPr/>
                        <p:nvPr/>
                      </p:nvGrpSpPr>
                      <p:grpSpPr>
                        <a:xfrm>
                          <a:off x="7579805" y="4874411"/>
                          <a:ext cx="1637008" cy="1117432"/>
                          <a:chOff x="353917" y="4100162"/>
                          <a:chExt cx="1637008" cy="1117432"/>
                        </a:xfrm>
                      </p:grpSpPr>
                      <p:grpSp>
                        <p:nvGrpSpPr>
                          <p:cNvPr id="40" name="Group 46">
                            <a:extLst>
                              <a:ext uri="{FF2B5EF4-FFF2-40B4-BE49-F238E27FC236}">
                                <a16:creationId xmlns:a16="http://schemas.microsoft.com/office/drawing/2014/main" id="{00CAB5A9-3963-9B7B-716C-B4CE12D68629}"/>
                              </a:ext>
                            </a:extLst>
                          </p:cNvPr>
                          <p:cNvGrpSpPr/>
                          <p:nvPr/>
                        </p:nvGrpSpPr>
                        <p:grpSpPr>
                          <a:xfrm>
                            <a:off x="353917" y="4100162"/>
                            <a:ext cx="1060568" cy="1039090"/>
                            <a:chOff x="353917" y="4100162"/>
                            <a:chExt cx="1060568" cy="1039090"/>
                          </a:xfrm>
                        </p:grpSpPr>
                        <p:sp>
                          <p:nvSpPr>
                            <p:cNvPr id="42" name="Flowchart: Sequential Access Storage 48">
                              <a:extLst>
                                <a:ext uri="{FF2B5EF4-FFF2-40B4-BE49-F238E27FC236}">
                                  <a16:creationId xmlns:a16="http://schemas.microsoft.com/office/drawing/2014/main" id="{0F82DA1E-FFAD-B2AD-EFEE-40E7B33901C5}"/>
                                </a:ext>
                              </a:extLst>
                            </p:cNvPr>
                            <p:cNvSpPr/>
                            <p:nvPr/>
                          </p:nvSpPr>
                          <p:spPr>
                            <a:xfrm>
                              <a:off x="353917" y="4100162"/>
                              <a:ext cx="1059873" cy="1039090"/>
                            </a:xfrm>
                            <a:prstGeom prst="flowChartMagneticTape">
                              <a:avLst/>
                            </a:prstGeom>
                            <a:no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sp>
                          <p:nvSpPr>
                            <p:cNvPr id="43" name="Rectangle 49">
                              <a:extLst>
                                <a:ext uri="{FF2B5EF4-FFF2-40B4-BE49-F238E27FC236}">
                                  <a16:creationId xmlns:a16="http://schemas.microsoft.com/office/drawing/2014/main" id="{69BD57CB-CB51-98AA-AF35-7B0B84CFB023}"/>
                                </a:ext>
                              </a:extLst>
                            </p:cNvPr>
                            <p:cNvSpPr/>
                            <p:nvPr/>
                          </p:nvSpPr>
                          <p:spPr>
                            <a:xfrm>
                              <a:off x="397988" y="4371288"/>
                              <a:ext cx="1016497" cy="461665"/>
                            </a:xfrm>
                            <a:prstGeom prst="rect">
                              <a:avLst/>
                            </a:prstGeom>
                          </p:spPr>
                          <p:txBody>
                            <a:bodyPr wrap="none">
                              <a:spAutoFit/>
                            </a:bodyPr>
                            <a:lstStyle/>
                            <a:p>
                              <a:pPr algn="ctr"/>
                              <a:r>
                                <a:rPr lang="de-DE" sz="1200" dirty="0" err="1">
                                  <a:solidFill>
                                    <a:srgbClr val="1F73A1"/>
                                  </a:solidFill>
                                </a:rPr>
                                <a:t>Stabilization</a:t>
                              </a:r>
                              <a:endParaRPr lang="de-DE" sz="1200" dirty="0">
                                <a:solidFill>
                                  <a:srgbClr val="1F73A1"/>
                                </a:solidFill>
                              </a:endParaRPr>
                            </a:p>
                            <a:p>
                              <a:pPr algn="ctr"/>
                              <a:r>
                                <a:rPr lang="de-DE" sz="1200" dirty="0">
                                  <a:solidFill>
                                    <a:srgbClr val="1F73A1"/>
                                  </a:solidFill>
                                </a:rPr>
                                <a:t>Sprint</a:t>
                              </a:r>
                            </a:p>
                          </p:txBody>
                        </p:sp>
                      </p:grpSp>
                      <p:sp>
                        <p:nvSpPr>
                          <p:cNvPr id="41" name="Right Arrow 47">
                            <a:extLst>
                              <a:ext uri="{FF2B5EF4-FFF2-40B4-BE49-F238E27FC236}">
                                <a16:creationId xmlns:a16="http://schemas.microsoft.com/office/drawing/2014/main" id="{56FB9C86-E4C8-6FDD-F970-E24E2A5AA137}"/>
                              </a:ext>
                            </a:extLst>
                          </p:cNvPr>
                          <p:cNvSpPr/>
                          <p:nvPr/>
                        </p:nvSpPr>
                        <p:spPr>
                          <a:xfrm>
                            <a:off x="1376468" y="4915445"/>
                            <a:ext cx="614457" cy="302149"/>
                          </a:xfrm>
                          <a:prstGeom prst="rightArrow">
                            <a:avLst/>
                          </a:prstGeom>
                          <a:solidFill>
                            <a:schemeClr val="bg1"/>
                          </a:solid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grpSp>
                    <p:sp>
                      <p:nvSpPr>
                        <p:cNvPr id="39" name="Rounded Rectangle 50">
                          <a:extLst>
                            <a:ext uri="{FF2B5EF4-FFF2-40B4-BE49-F238E27FC236}">
                              <a16:creationId xmlns:a16="http://schemas.microsoft.com/office/drawing/2014/main" id="{1B337877-7EF0-77D8-DD19-F8996D4062AA}"/>
                            </a:ext>
                          </a:extLst>
                        </p:cNvPr>
                        <p:cNvSpPr/>
                        <p:nvPr/>
                      </p:nvSpPr>
                      <p:spPr>
                        <a:xfrm>
                          <a:off x="9270357" y="5687941"/>
                          <a:ext cx="969007" cy="816480"/>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400">
                              <a:solidFill>
                                <a:schemeClr val="accent1"/>
                              </a:solidFill>
                            </a:rPr>
                            <a:t>Project </a:t>
                          </a:r>
                          <a:r>
                            <a:rPr lang="de-DE" sz="1400" err="1">
                              <a:solidFill>
                                <a:schemeClr val="accent1"/>
                              </a:solidFill>
                            </a:rPr>
                            <a:t>Closure</a:t>
                          </a:r>
                        </a:p>
                      </p:txBody>
                    </p:sp>
                  </p:grpSp>
                  <p:grpSp>
                    <p:nvGrpSpPr>
                      <p:cNvPr id="32" name="Group 53">
                        <a:extLst>
                          <a:ext uri="{FF2B5EF4-FFF2-40B4-BE49-F238E27FC236}">
                            <a16:creationId xmlns:a16="http://schemas.microsoft.com/office/drawing/2014/main" id="{14098F05-61EB-AFA8-9CA7-7F775F10433A}"/>
                          </a:ext>
                        </a:extLst>
                      </p:cNvPr>
                      <p:cNvGrpSpPr/>
                      <p:nvPr/>
                    </p:nvGrpSpPr>
                    <p:grpSpPr>
                      <a:xfrm>
                        <a:off x="4946280" y="3027893"/>
                        <a:ext cx="1475713" cy="1109091"/>
                        <a:chOff x="730342" y="3663945"/>
                        <a:chExt cx="1475713" cy="1109091"/>
                      </a:xfrm>
                    </p:grpSpPr>
                    <p:grpSp>
                      <p:nvGrpSpPr>
                        <p:cNvPr id="33" name="Group 54">
                          <a:extLst>
                            <a:ext uri="{FF2B5EF4-FFF2-40B4-BE49-F238E27FC236}">
                              <a16:creationId xmlns:a16="http://schemas.microsoft.com/office/drawing/2014/main" id="{7474A7A3-06A8-88BC-DA10-E36EC0A41247}"/>
                            </a:ext>
                          </a:extLst>
                        </p:cNvPr>
                        <p:cNvGrpSpPr/>
                        <p:nvPr/>
                      </p:nvGrpSpPr>
                      <p:grpSpPr>
                        <a:xfrm>
                          <a:off x="730342" y="3663945"/>
                          <a:ext cx="1059873" cy="1039090"/>
                          <a:chOff x="730342" y="3663945"/>
                          <a:chExt cx="1059873" cy="1039090"/>
                        </a:xfrm>
                      </p:grpSpPr>
                      <p:sp>
                        <p:nvSpPr>
                          <p:cNvPr id="35" name="Flowchart: Sequential Access Storage 56">
                            <a:extLst>
                              <a:ext uri="{FF2B5EF4-FFF2-40B4-BE49-F238E27FC236}">
                                <a16:creationId xmlns:a16="http://schemas.microsoft.com/office/drawing/2014/main" id="{C60458E2-24AD-E49E-5371-234956BFD8B0}"/>
                              </a:ext>
                            </a:extLst>
                          </p:cNvPr>
                          <p:cNvSpPr/>
                          <p:nvPr/>
                        </p:nvSpPr>
                        <p:spPr>
                          <a:xfrm>
                            <a:off x="730342" y="3663945"/>
                            <a:ext cx="1059873" cy="1039090"/>
                          </a:xfrm>
                          <a:prstGeom prst="flowChartMagneticTape">
                            <a:avLst/>
                          </a:prstGeom>
                          <a:no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sp>
                        <p:nvSpPr>
                          <p:cNvPr id="36" name="Rectangle 57">
                            <a:extLst>
                              <a:ext uri="{FF2B5EF4-FFF2-40B4-BE49-F238E27FC236}">
                                <a16:creationId xmlns:a16="http://schemas.microsoft.com/office/drawing/2014/main" id="{DAB1816E-933A-FBB8-260F-DD5AEB466C9A}"/>
                              </a:ext>
                            </a:extLst>
                          </p:cNvPr>
                          <p:cNvSpPr/>
                          <p:nvPr/>
                        </p:nvSpPr>
                        <p:spPr>
                          <a:xfrm>
                            <a:off x="919555" y="3872263"/>
                            <a:ext cx="744691" cy="461665"/>
                          </a:xfrm>
                          <a:prstGeom prst="rect">
                            <a:avLst/>
                          </a:prstGeom>
                        </p:spPr>
                        <p:txBody>
                          <a:bodyPr wrap="none">
                            <a:spAutoFit/>
                          </a:bodyPr>
                          <a:lstStyle/>
                          <a:p>
                            <a:pPr algn="ctr"/>
                            <a:r>
                              <a:rPr lang="de-DE" sz="1200" dirty="0">
                                <a:solidFill>
                                  <a:srgbClr val="1F73A1"/>
                                </a:solidFill>
                              </a:rPr>
                              <a:t>Feature </a:t>
                            </a:r>
                          </a:p>
                          <a:p>
                            <a:pPr algn="ctr"/>
                            <a:r>
                              <a:rPr lang="de-DE" sz="1200" dirty="0">
                                <a:solidFill>
                                  <a:srgbClr val="1F73A1"/>
                                </a:solidFill>
                              </a:rPr>
                              <a:t>Sprints</a:t>
                            </a:r>
                          </a:p>
                        </p:txBody>
                      </p:sp>
                    </p:grpSp>
                    <p:sp>
                      <p:nvSpPr>
                        <p:cNvPr id="34" name="Right Arrow 55">
                          <a:extLst>
                            <a:ext uri="{FF2B5EF4-FFF2-40B4-BE49-F238E27FC236}">
                              <a16:creationId xmlns:a16="http://schemas.microsoft.com/office/drawing/2014/main" id="{35E5EF0B-F7A0-C965-5A07-2ED37B788282}"/>
                            </a:ext>
                          </a:extLst>
                        </p:cNvPr>
                        <p:cNvSpPr/>
                        <p:nvPr/>
                      </p:nvSpPr>
                      <p:spPr>
                        <a:xfrm>
                          <a:off x="1772908" y="4471120"/>
                          <a:ext cx="433147" cy="301916"/>
                        </a:xfrm>
                        <a:prstGeom prst="rightArrow">
                          <a:avLst/>
                        </a:prstGeom>
                        <a:solidFill>
                          <a:schemeClr val="bg1"/>
                        </a:solidFill>
                        <a:ln w="57150">
                          <a:solidFill>
                            <a:srgbClr val="1F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accent1"/>
                            </a:solidFill>
                          </a:endParaRPr>
                        </a:p>
                      </p:txBody>
                    </p:sp>
                  </p:grpSp>
                </p:grpSp>
                <p:sp>
                  <p:nvSpPr>
                    <p:cNvPr id="24" name="TextBox 65">
                      <a:extLst>
                        <a:ext uri="{FF2B5EF4-FFF2-40B4-BE49-F238E27FC236}">
                          <a16:creationId xmlns:a16="http://schemas.microsoft.com/office/drawing/2014/main" id="{D6BAEB52-433D-054E-B2AA-BA1DC5CE0F0A}"/>
                        </a:ext>
                      </a:extLst>
                    </p:cNvPr>
                    <p:cNvSpPr txBox="1"/>
                    <p:nvPr/>
                  </p:nvSpPr>
                  <p:spPr>
                    <a:xfrm>
                      <a:off x="7778711" y="6030186"/>
                      <a:ext cx="1438102" cy="154441"/>
                    </a:xfrm>
                    <a:prstGeom prst="rect">
                      <a:avLst/>
                    </a:prstGeom>
                  </p:spPr>
                  <p:txBody>
                    <a:bodyPr wrap="square" lIns="0" tIns="0" rIns="0" bIns="0" rtlCol="0" anchor="t">
                      <a:noAutofit/>
                    </a:bodyPr>
                    <a:lstStyle/>
                    <a:p>
                      <a:pPr marL="12700" algn="l">
                        <a:buClr>
                          <a:schemeClr val="accent1"/>
                        </a:buClr>
                      </a:pPr>
                      <a:r>
                        <a:rPr lang="de-DE" sz="800" dirty="0"/>
                        <a:t>Duration: 2 </a:t>
                      </a:r>
                      <a:r>
                        <a:rPr lang="de-DE" sz="800" dirty="0" err="1"/>
                        <a:t>weeks</a:t>
                      </a:r>
                      <a:endParaRPr lang="de-DE" sz="800" dirty="0"/>
                    </a:p>
                    <a:p>
                      <a:pPr marL="184150" indent="-171450" algn="l">
                        <a:buClr>
                          <a:schemeClr val="accent1"/>
                        </a:buClr>
                        <a:buFont typeface="Arial" panose="020B0604020202020204" pitchFamily="34" charset="0"/>
                        <a:buChar char="•"/>
                      </a:pPr>
                      <a:r>
                        <a:rPr lang="de-DE" sz="800" dirty="0"/>
                        <a:t>Support via JIRA</a:t>
                      </a:r>
                    </a:p>
                    <a:p>
                      <a:pPr marL="184150" indent="-171450" algn="l">
                        <a:buClr>
                          <a:schemeClr val="accent1"/>
                        </a:buClr>
                        <a:buFont typeface="Arial" panose="020B0604020202020204" pitchFamily="34" charset="0"/>
                        <a:buChar char="•"/>
                      </a:pPr>
                      <a:r>
                        <a:rPr lang="de-DE" sz="800" dirty="0"/>
                        <a:t>Main </a:t>
                      </a:r>
                      <a:r>
                        <a:rPr lang="de-DE" sz="800" dirty="0" err="1"/>
                        <a:t>contact</a:t>
                      </a:r>
                      <a:r>
                        <a:rPr lang="de-DE" sz="800" dirty="0"/>
                        <a:t>: CSM</a:t>
                      </a:r>
                    </a:p>
                    <a:p>
                      <a:pPr marL="184150" indent="-171450">
                        <a:buClr>
                          <a:schemeClr val="accent1"/>
                        </a:buClr>
                        <a:buFont typeface="Arial" panose="020B0604020202020204" pitchFamily="34" charset="0"/>
                        <a:buChar char="•"/>
                      </a:pPr>
                      <a:r>
                        <a:rPr lang="de-DE" sz="800" dirty="0"/>
                        <a:t>Project </a:t>
                      </a:r>
                      <a:r>
                        <a:rPr lang="de-DE" sz="800" dirty="0" err="1"/>
                        <a:t>Closure</a:t>
                      </a:r>
                      <a:endParaRPr lang="de-DE" sz="800" dirty="0"/>
                    </a:p>
                    <a:p>
                      <a:pPr marL="184150" indent="-171450" algn="l">
                        <a:buClr>
                          <a:schemeClr val="accent1"/>
                        </a:buClr>
                        <a:buFont typeface="Arial" panose="020B0604020202020204" pitchFamily="34" charset="0"/>
                        <a:buChar char="•"/>
                      </a:pPr>
                      <a:endParaRPr lang="de-DE" sz="800" dirty="0"/>
                    </a:p>
                  </p:txBody>
                </p:sp>
              </p:grpSp>
            </p:grpSp>
          </p:grpSp>
        </p:grpSp>
      </p:grpSp>
    </p:spTree>
    <p:extLst>
      <p:ext uri="{BB962C8B-B14F-4D97-AF65-F5344CB8AC3E}">
        <p14:creationId xmlns:p14="http://schemas.microsoft.com/office/powerpoint/2010/main" val="4183298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Content Placeholder 30" descr="Users with solid fill">
            <a:extLst>
              <a:ext uri="{FF2B5EF4-FFF2-40B4-BE49-F238E27FC236}">
                <a16:creationId xmlns:a16="http://schemas.microsoft.com/office/drawing/2014/main" id="{1E69F654-1B9D-9DA5-6FEE-3D6084B0381C}"/>
              </a:ext>
            </a:extLst>
          </p:cNvPr>
          <p:cNvPicPr>
            <a:picLocks noGrp="1" noChangeAspect="1"/>
          </p:cNvPicPr>
          <p:nvPr>
            <p:ph sz="quarter" idx="1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2450" y="4466313"/>
            <a:ext cx="617993" cy="617993"/>
          </a:xfrm>
        </p:spPr>
      </p:pic>
      <p:sp>
        <p:nvSpPr>
          <p:cNvPr id="3" name="Arrow: Pentagon 2">
            <a:extLst>
              <a:ext uri="{FF2B5EF4-FFF2-40B4-BE49-F238E27FC236}">
                <a16:creationId xmlns:a16="http://schemas.microsoft.com/office/drawing/2014/main" id="{EC6B4D22-FBCD-1835-5BEC-58D10AE658C4}"/>
              </a:ext>
            </a:extLst>
          </p:cNvPr>
          <p:cNvSpPr/>
          <p:nvPr/>
        </p:nvSpPr>
        <p:spPr>
          <a:xfrm rot="5400000">
            <a:off x="862465" y="7152"/>
            <a:ext cx="448576" cy="1139039"/>
          </a:xfrm>
          <a:prstGeom prst="homePlate">
            <a:avLst>
              <a:gd name="adj" fmla="val 18067"/>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accent6">
                    <a:lumMod val="75000"/>
                  </a:schemeClr>
                </a:solidFill>
              </a:rPr>
              <a:t>Initial Sales Call</a:t>
            </a:r>
          </a:p>
        </p:txBody>
      </p:sp>
      <p:sp>
        <p:nvSpPr>
          <p:cNvPr id="4" name="Arrow: Pentagon 3">
            <a:extLst>
              <a:ext uri="{FF2B5EF4-FFF2-40B4-BE49-F238E27FC236}">
                <a16:creationId xmlns:a16="http://schemas.microsoft.com/office/drawing/2014/main" id="{825B86B9-7DF2-7E57-B793-EA97AE9EE7D8}"/>
              </a:ext>
            </a:extLst>
          </p:cNvPr>
          <p:cNvSpPr/>
          <p:nvPr/>
        </p:nvSpPr>
        <p:spPr>
          <a:xfrm rot="5400000">
            <a:off x="682099" y="636094"/>
            <a:ext cx="809306" cy="1139039"/>
          </a:xfrm>
          <a:prstGeom prst="homePlate">
            <a:avLst>
              <a:gd name="adj" fmla="val 18067"/>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accent6">
                    <a:lumMod val="75000"/>
                  </a:schemeClr>
                </a:solidFill>
              </a:rPr>
              <a:t>Value Scenario</a:t>
            </a:r>
          </a:p>
        </p:txBody>
      </p:sp>
      <p:pic>
        <p:nvPicPr>
          <p:cNvPr id="5" name="Graphic 4" descr="Female Profile outline">
            <a:extLst>
              <a:ext uri="{FF2B5EF4-FFF2-40B4-BE49-F238E27FC236}">
                <a16:creationId xmlns:a16="http://schemas.microsoft.com/office/drawing/2014/main" id="{EE39DA2D-F439-44DD-6B40-248782DE2FE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1048" y="352383"/>
            <a:ext cx="362743" cy="362743"/>
          </a:xfrm>
          <a:prstGeom prst="rect">
            <a:avLst/>
          </a:prstGeom>
        </p:spPr>
      </p:pic>
      <p:pic>
        <p:nvPicPr>
          <p:cNvPr id="6" name="Graphic 5" descr="Female Profile outline">
            <a:extLst>
              <a:ext uri="{FF2B5EF4-FFF2-40B4-BE49-F238E27FC236}">
                <a16:creationId xmlns:a16="http://schemas.microsoft.com/office/drawing/2014/main" id="{CF487F20-E64C-EF00-17E0-5A035189B4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1047" y="924602"/>
            <a:ext cx="362743" cy="362743"/>
          </a:xfrm>
          <a:prstGeom prst="rect">
            <a:avLst/>
          </a:prstGeom>
        </p:spPr>
      </p:pic>
      <p:pic>
        <p:nvPicPr>
          <p:cNvPr id="7" name="Graphic 6" descr="Male profile with solid fill">
            <a:extLst>
              <a:ext uri="{FF2B5EF4-FFF2-40B4-BE49-F238E27FC236}">
                <a16:creationId xmlns:a16="http://schemas.microsoft.com/office/drawing/2014/main" id="{CF30EB52-2090-4826-1458-8A55E55FBCD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4683" y="910802"/>
            <a:ext cx="365760" cy="365760"/>
          </a:xfrm>
          <a:prstGeom prst="rect">
            <a:avLst/>
          </a:prstGeom>
        </p:spPr>
      </p:pic>
      <p:sp>
        <p:nvSpPr>
          <p:cNvPr id="9" name="Arrow: Pentagon 8">
            <a:extLst>
              <a:ext uri="{FF2B5EF4-FFF2-40B4-BE49-F238E27FC236}">
                <a16:creationId xmlns:a16="http://schemas.microsoft.com/office/drawing/2014/main" id="{62357FE3-B2FB-62B2-0487-E2C875783A4F}"/>
              </a:ext>
            </a:extLst>
          </p:cNvPr>
          <p:cNvSpPr/>
          <p:nvPr/>
        </p:nvSpPr>
        <p:spPr>
          <a:xfrm rot="5400000">
            <a:off x="682099" y="1489325"/>
            <a:ext cx="809306" cy="1139039"/>
          </a:xfrm>
          <a:prstGeom prst="homePlate">
            <a:avLst>
              <a:gd name="adj" fmla="val 18067"/>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accent6">
                    <a:lumMod val="75000"/>
                  </a:schemeClr>
                </a:solidFill>
              </a:rPr>
              <a:t>Value Proposal</a:t>
            </a:r>
          </a:p>
        </p:txBody>
      </p:sp>
      <p:pic>
        <p:nvPicPr>
          <p:cNvPr id="10" name="Graphic 9" descr="Female Profile outline">
            <a:extLst>
              <a:ext uri="{FF2B5EF4-FFF2-40B4-BE49-F238E27FC236}">
                <a16:creationId xmlns:a16="http://schemas.microsoft.com/office/drawing/2014/main" id="{20DEF2BF-F312-AA45-1E47-99955B7C0AD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1047" y="1777833"/>
            <a:ext cx="362743" cy="362743"/>
          </a:xfrm>
          <a:prstGeom prst="rect">
            <a:avLst/>
          </a:prstGeom>
        </p:spPr>
      </p:pic>
      <p:pic>
        <p:nvPicPr>
          <p:cNvPr id="11" name="Graphic 10" descr="Male profile with solid fill">
            <a:extLst>
              <a:ext uri="{FF2B5EF4-FFF2-40B4-BE49-F238E27FC236}">
                <a16:creationId xmlns:a16="http://schemas.microsoft.com/office/drawing/2014/main" id="{8A18B690-35F9-93E9-1A1E-61A3D37009B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4683" y="1764033"/>
            <a:ext cx="365760" cy="365760"/>
          </a:xfrm>
          <a:prstGeom prst="rect">
            <a:avLst/>
          </a:prstGeom>
        </p:spPr>
      </p:pic>
      <p:sp>
        <p:nvSpPr>
          <p:cNvPr id="12" name="Arrow: Pentagon 11">
            <a:extLst>
              <a:ext uri="{FF2B5EF4-FFF2-40B4-BE49-F238E27FC236}">
                <a16:creationId xmlns:a16="http://schemas.microsoft.com/office/drawing/2014/main" id="{939CE8C3-1160-2E7B-E897-C04A853E2DC9}"/>
              </a:ext>
            </a:extLst>
          </p:cNvPr>
          <p:cNvSpPr/>
          <p:nvPr/>
        </p:nvSpPr>
        <p:spPr>
          <a:xfrm rot="5400000">
            <a:off x="692017" y="2332804"/>
            <a:ext cx="809306" cy="1139039"/>
          </a:xfrm>
          <a:prstGeom prst="homePlate">
            <a:avLst>
              <a:gd name="adj" fmla="val 18067"/>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accent6">
                    <a:lumMod val="75000"/>
                  </a:schemeClr>
                </a:solidFill>
              </a:rPr>
              <a:t>Requirements workshop</a:t>
            </a:r>
          </a:p>
        </p:txBody>
      </p:sp>
      <p:pic>
        <p:nvPicPr>
          <p:cNvPr id="13" name="Graphic 12" descr="Female Profile outline">
            <a:extLst>
              <a:ext uri="{FF2B5EF4-FFF2-40B4-BE49-F238E27FC236}">
                <a16:creationId xmlns:a16="http://schemas.microsoft.com/office/drawing/2014/main" id="{DC4E8F6D-7876-AF80-2210-110B59D9D8A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21047" y="2696966"/>
            <a:ext cx="362743" cy="362743"/>
          </a:xfrm>
          <a:prstGeom prst="rect">
            <a:avLst/>
          </a:prstGeom>
        </p:spPr>
      </p:pic>
      <p:pic>
        <p:nvPicPr>
          <p:cNvPr id="14" name="Graphic 13" descr="Male profile with solid fill">
            <a:extLst>
              <a:ext uri="{FF2B5EF4-FFF2-40B4-BE49-F238E27FC236}">
                <a16:creationId xmlns:a16="http://schemas.microsoft.com/office/drawing/2014/main" id="{D729C22C-4B13-42F4-FE05-0F7A4B411E3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54683" y="2683166"/>
            <a:ext cx="365760" cy="365760"/>
          </a:xfrm>
          <a:prstGeom prst="rect">
            <a:avLst/>
          </a:prstGeom>
        </p:spPr>
      </p:pic>
      <p:pic>
        <p:nvPicPr>
          <p:cNvPr id="15" name="Graphic 14" descr="Female Profile with solid fill">
            <a:extLst>
              <a:ext uri="{FF2B5EF4-FFF2-40B4-BE49-F238E27FC236}">
                <a16:creationId xmlns:a16="http://schemas.microsoft.com/office/drawing/2014/main" id="{FB4DA8C8-1C32-5485-3E72-3FFA43EDCB8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93448" y="2693949"/>
            <a:ext cx="365760" cy="365760"/>
          </a:xfrm>
          <a:prstGeom prst="rect">
            <a:avLst/>
          </a:prstGeom>
        </p:spPr>
      </p:pic>
      <p:sp>
        <p:nvSpPr>
          <p:cNvPr id="16" name="Arrow: Pentagon 15">
            <a:extLst>
              <a:ext uri="{FF2B5EF4-FFF2-40B4-BE49-F238E27FC236}">
                <a16:creationId xmlns:a16="http://schemas.microsoft.com/office/drawing/2014/main" id="{6C1E5B7C-E31D-6875-458C-2C6D57AFEE2A}"/>
              </a:ext>
            </a:extLst>
          </p:cNvPr>
          <p:cNvSpPr/>
          <p:nvPr/>
        </p:nvSpPr>
        <p:spPr>
          <a:xfrm rot="5400000">
            <a:off x="734285" y="3134016"/>
            <a:ext cx="724769" cy="1139039"/>
          </a:xfrm>
          <a:prstGeom prst="homePlate">
            <a:avLst>
              <a:gd name="adj" fmla="val 18067"/>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accent6">
                    <a:lumMod val="75000"/>
                  </a:schemeClr>
                </a:solidFill>
              </a:rPr>
              <a:t>Foundation workshop</a:t>
            </a:r>
          </a:p>
        </p:txBody>
      </p:sp>
      <p:sp>
        <p:nvSpPr>
          <p:cNvPr id="17" name="Arrow: Pentagon 16">
            <a:extLst>
              <a:ext uri="{FF2B5EF4-FFF2-40B4-BE49-F238E27FC236}">
                <a16:creationId xmlns:a16="http://schemas.microsoft.com/office/drawing/2014/main" id="{0D432427-F6C8-94AF-3D19-1228BD37B157}"/>
              </a:ext>
            </a:extLst>
          </p:cNvPr>
          <p:cNvSpPr/>
          <p:nvPr/>
        </p:nvSpPr>
        <p:spPr>
          <a:xfrm rot="5400000">
            <a:off x="29704" y="4597539"/>
            <a:ext cx="2133929" cy="1139039"/>
          </a:xfrm>
          <a:prstGeom prst="homePlate">
            <a:avLst>
              <a:gd name="adj" fmla="val 18067"/>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accent6">
                    <a:lumMod val="75000"/>
                  </a:schemeClr>
                </a:solidFill>
              </a:rPr>
              <a:t>Feature Sprints</a:t>
            </a:r>
          </a:p>
        </p:txBody>
      </p:sp>
      <p:pic>
        <p:nvPicPr>
          <p:cNvPr id="22" name="Graphic 21" descr="Fish with solid fill">
            <a:extLst>
              <a:ext uri="{FF2B5EF4-FFF2-40B4-BE49-F238E27FC236}">
                <a16:creationId xmlns:a16="http://schemas.microsoft.com/office/drawing/2014/main" id="{F71DA9B8-501F-CAAE-38AB-53751C4DB87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654030" y="3358535"/>
            <a:ext cx="548640" cy="548640"/>
          </a:xfrm>
          <a:prstGeom prst="rect">
            <a:avLst/>
          </a:prstGeom>
        </p:spPr>
      </p:pic>
      <p:pic>
        <p:nvPicPr>
          <p:cNvPr id="23" name="Graphic 22" descr="Koi outline">
            <a:extLst>
              <a:ext uri="{FF2B5EF4-FFF2-40B4-BE49-F238E27FC236}">
                <a16:creationId xmlns:a16="http://schemas.microsoft.com/office/drawing/2014/main" id="{CC2AEDE2-9BC5-4B2C-8CCB-00B7C910C28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593748" y="3429000"/>
            <a:ext cx="1599148" cy="1599148"/>
          </a:xfrm>
          <a:prstGeom prst="rect">
            <a:avLst/>
          </a:prstGeom>
        </p:spPr>
      </p:pic>
      <p:pic>
        <p:nvPicPr>
          <p:cNvPr id="24" name="Graphic 23" descr="Clownfish with solid fill">
            <a:extLst>
              <a:ext uri="{FF2B5EF4-FFF2-40B4-BE49-F238E27FC236}">
                <a16:creationId xmlns:a16="http://schemas.microsoft.com/office/drawing/2014/main" id="{2DC2FA9B-0763-92A1-0C1A-3739BF06183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923463" y="3368837"/>
            <a:ext cx="548640" cy="548640"/>
          </a:xfrm>
          <a:prstGeom prst="rect">
            <a:avLst/>
          </a:prstGeom>
        </p:spPr>
      </p:pic>
      <p:pic>
        <p:nvPicPr>
          <p:cNvPr id="25" name="Graphic 24" descr="Clownfish outline">
            <a:extLst>
              <a:ext uri="{FF2B5EF4-FFF2-40B4-BE49-F238E27FC236}">
                <a16:creationId xmlns:a16="http://schemas.microsoft.com/office/drawing/2014/main" id="{AAF4EFF2-CD55-B549-A76B-935FA4C9789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501027" y="2739695"/>
            <a:ext cx="689305" cy="689305"/>
          </a:xfrm>
          <a:prstGeom prst="rect">
            <a:avLst/>
          </a:prstGeom>
        </p:spPr>
      </p:pic>
      <p:pic>
        <p:nvPicPr>
          <p:cNvPr id="27" name="Graphic 26" descr="Clownfish with solid fill">
            <a:extLst>
              <a:ext uri="{FF2B5EF4-FFF2-40B4-BE49-F238E27FC236}">
                <a16:creationId xmlns:a16="http://schemas.microsoft.com/office/drawing/2014/main" id="{D75985A3-244D-8528-4D35-4864278CA37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442127" y="3021806"/>
            <a:ext cx="548640" cy="548640"/>
          </a:xfrm>
          <a:prstGeom prst="rect">
            <a:avLst/>
          </a:prstGeom>
        </p:spPr>
      </p:pic>
      <p:pic>
        <p:nvPicPr>
          <p:cNvPr id="28" name="Graphic 27" descr="Clownfish with solid fill">
            <a:extLst>
              <a:ext uri="{FF2B5EF4-FFF2-40B4-BE49-F238E27FC236}">
                <a16:creationId xmlns:a16="http://schemas.microsoft.com/office/drawing/2014/main" id="{4ECABA18-82AC-DD09-A275-F00542C99B6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436418" y="3632855"/>
            <a:ext cx="548640" cy="548640"/>
          </a:xfrm>
          <a:prstGeom prst="rect">
            <a:avLst/>
          </a:prstGeom>
        </p:spPr>
      </p:pic>
      <p:pic>
        <p:nvPicPr>
          <p:cNvPr id="29" name="Graphic 28" descr="Shark with solid fill">
            <a:extLst>
              <a:ext uri="{FF2B5EF4-FFF2-40B4-BE49-F238E27FC236}">
                <a16:creationId xmlns:a16="http://schemas.microsoft.com/office/drawing/2014/main" id="{F7DF7573-29D8-F387-7379-D29B5013234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rot="2109643">
            <a:off x="6621602" y="2320843"/>
            <a:ext cx="1831699" cy="1831699"/>
          </a:xfrm>
          <a:prstGeom prst="rect">
            <a:avLst/>
          </a:prstGeom>
        </p:spPr>
      </p:pic>
      <p:pic>
        <p:nvPicPr>
          <p:cNvPr id="33" name="Graphic 32" descr="School girl with solid fill">
            <a:extLst>
              <a:ext uri="{FF2B5EF4-FFF2-40B4-BE49-F238E27FC236}">
                <a16:creationId xmlns:a16="http://schemas.microsoft.com/office/drawing/2014/main" id="{8462EC99-7A4B-FAA1-487D-37877D819EE7}"/>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906967" y="3419419"/>
            <a:ext cx="365760" cy="365760"/>
          </a:xfrm>
          <a:prstGeom prst="rect">
            <a:avLst/>
          </a:prstGeom>
        </p:spPr>
      </p:pic>
      <p:sp>
        <p:nvSpPr>
          <p:cNvPr id="18" name="Rectangle 17">
            <a:extLst>
              <a:ext uri="{FF2B5EF4-FFF2-40B4-BE49-F238E27FC236}">
                <a16:creationId xmlns:a16="http://schemas.microsoft.com/office/drawing/2014/main" id="{8EC41541-700C-A011-453B-05E3894DC77A}"/>
              </a:ext>
            </a:extLst>
          </p:cNvPr>
          <p:cNvSpPr/>
          <p:nvPr/>
        </p:nvSpPr>
        <p:spPr>
          <a:xfrm>
            <a:off x="-13507" y="807542"/>
            <a:ext cx="12190701" cy="809308"/>
          </a:xfrm>
          <a:prstGeom prst="rect">
            <a:avLst/>
          </a:prstGeom>
          <a:solidFill>
            <a:schemeClr val="tx2">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1"/>
              </a:solidFill>
            </a:endParaRPr>
          </a:p>
        </p:txBody>
      </p:sp>
      <p:sp>
        <p:nvSpPr>
          <p:cNvPr id="19" name="Rectangle 18">
            <a:extLst>
              <a:ext uri="{FF2B5EF4-FFF2-40B4-BE49-F238E27FC236}">
                <a16:creationId xmlns:a16="http://schemas.microsoft.com/office/drawing/2014/main" id="{7BC3F8BD-517C-50D6-9705-B70737022483}"/>
              </a:ext>
            </a:extLst>
          </p:cNvPr>
          <p:cNvSpPr/>
          <p:nvPr/>
        </p:nvSpPr>
        <p:spPr>
          <a:xfrm>
            <a:off x="-13508" y="1589384"/>
            <a:ext cx="12190703" cy="908286"/>
          </a:xfrm>
          <a:prstGeom prst="rect">
            <a:avLst/>
          </a:prstGeom>
          <a:solidFill>
            <a:schemeClr val="tx2">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1"/>
              </a:solidFill>
            </a:endParaRPr>
          </a:p>
        </p:txBody>
      </p:sp>
      <p:sp>
        <p:nvSpPr>
          <p:cNvPr id="20" name="Rectangle 19">
            <a:extLst>
              <a:ext uri="{FF2B5EF4-FFF2-40B4-BE49-F238E27FC236}">
                <a16:creationId xmlns:a16="http://schemas.microsoft.com/office/drawing/2014/main" id="{E998609D-5855-1A25-DC3F-A069531E707B}"/>
              </a:ext>
            </a:extLst>
          </p:cNvPr>
          <p:cNvSpPr/>
          <p:nvPr/>
        </p:nvSpPr>
        <p:spPr>
          <a:xfrm>
            <a:off x="-13509" y="2497670"/>
            <a:ext cx="12190704" cy="886192"/>
          </a:xfrm>
          <a:prstGeom prst="rect">
            <a:avLst/>
          </a:prstGeom>
          <a:solidFill>
            <a:schemeClr val="tx2">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1"/>
              </a:solidFill>
            </a:endParaRPr>
          </a:p>
        </p:txBody>
      </p:sp>
      <p:sp>
        <p:nvSpPr>
          <p:cNvPr id="21" name="Rectangle 20">
            <a:extLst>
              <a:ext uri="{FF2B5EF4-FFF2-40B4-BE49-F238E27FC236}">
                <a16:creationId xmlns:a16="http://schemas.microsoft.com/office/drawing/2014/main" id="{3616E98B-3D75-CDC7-162B-E5EE83C4117F}"/>
              </a:ext>
            </a:extLst>
          </p:cNvPr>
          <p:cNvSpPr/>
          <p:nvPr/>
        </p:nvSpPr>
        <p:spPr>
          <a:xfrm>
            <a:off x="-13511" y="3287888"/>
            <a:ext cx="12190706" cy="778032"/>
          </a:xfrm>
          <a:prstGeom prst="rect">
            <a:avLst/>
          </a:prstGeom>
          <a:solidFill>
            <a:schemeClr val="tx2">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1"/>
              </a:solidFill>
            </a:endParaRPr>
          </a:p>
        </p:txBody>
      </p:sp>
      <p:sp>
        <p:nvSpPr>
          <p:cNvPr id="2" name="Rectangle 1">
            <a:extLst>
              <a:ext uri="{FF2B5EF4-FFF2-40B4-BE49-F238E27FC236}">
                <a16:creationId xmlns:a16="http://schemas.microsoft.com/office/drawing/2014/main" id="{73F25C03-6717-AA2D-973C-96F9CF223D65}"/>
              </a:ext>
            </a:extLst>
          </p:cNvPr>
          <p:cNvSpPr/>
          <p:nvPr/>
        </p:nvSpPr>
        <p:spPr>
          <a:xfrm>
            <a:off x="94332" y="4065920"/>
            <a:ext cx="12098812" cy="2748945"/>
          </a:xfrm>
          <a:prstGeom prst="rect">
            <a:avLst/>
          </a:prstGeom>
          <a:solidFill>
            <a:schemeClr val="tx2">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1"/>
              </a:solidFill>
            </a:endParaRPr>
          </a:p>
        </p:txBody>
      </p:sp>
    </p:spTree>
    <p:extLst>
      <p:ext uri="{BB962C8B-B14F-4D97-AF65-F5344CB8AC3E}">
        <p14:creationId xmlns:p14="http://schemas.microsoft.com/office/powerpoint/2010/main" val="392581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18"/>
                                        </p:tgtEl>
                                      </p:cBhvr>
                                    </p:animEffect>
                                    <p:set>
                                      <p:cBhvr>
                                        <p:cTn id="7" dur="1" fill="hold">
                                          <p:stCondLst>
                                            <p:cond delay="29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3000"/>
                                        <p:tgtEl>
                                          <p:spTgt spid="19"/>
                                        </p:tgtEl>
                                      </p:cBhvr>
                                    </p:animEffect>
                                    <p:set>
                                      <p:cBhvr>
                                        <p:cTn id="12" dur="1" fill="hold">
                                          <p:stCondLst>
                                            <p:cond delay="29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3000"/>
                                        <p:tgtEl>
                                          <p:spTgt spid="20"/>
                                        </p:tgtEl>
                                      </p:cBhvr>
                                    </p:animEffect>
                                    <p:set>
                                      <p:cBhvr>
                                        <p:cTn id="17" dur="1" fill="hold">
                                          <p:stCondLst>
                                            <p:cond delay="29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3000"/>
                                        <p:tgtEl>
                                          <p:spTgt spid="21"/>
                                        </p:tgtEl>
                                      </p:cBhvr>
                                    </p:animEffect>
                                    <p:set>
                                      <p:cBhvr>
                                        <p:cTn id="22" dur="1" fill="hold">
                                          <p:stCondLst>
                                            <p:cond delay="29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0" nodeType="clickEffect">
                                  <p:stCondLst>
                                    <p:cond delay="0"/>
                                  </p:stCondLst>
                                  <p:childTnLst>
                                    <p:animEffect transition="out" filter="fade">
                                      <p:cBhvr>
                                        <p:cTn id="26" dur="3000"/>
                                        <p:tgtEl>
                                          <p:spTgt spid="2"/>
                                        </p:tgtEl>
                                      </p:cBhvr>
                                    </p:animEffect>
                                    <p:anim calcmode="lin" valueType="num">
                                      <p:cBhvr>
                                        <p:cTn id="27" dur="3000"/>
                                        <p:tgtEl>
                                          <p:spTgt spid="2"/>
                                        </p:tgtEl>
                                        <p:attrNameLst>
                                          <p:attrName>ppt_x</p:attrName>
                                        </p:attrNameLst>
                                      </p:cBhvr>
                                      <p:tavLst>
                                        <p:tav tm="0">
                                          <p:val>
                                            <p:strVal val="ppt_x"/>
                                          </p:val>
                                        </p:tav>
                                        <p:tav tm="100000">
                                          <p:val>
                                            <p:strVal val="ppt_x"/>
                                          </p:val>
                                        </p:tav>
                                      </p:tavLst>
                                    </p:anim>
                                    <p:anim calcmode="lin" valueType="num">
                                      <p:cBhvr>
                                        <p:cTn id="28" dur="3000"/>
                                        <p:tgtEl>
                                          <p:spTgt spid="2"/>
                                        </p:tgtEl>
                                        <p:attrNameLst>
                                          <p:attrName>ppt_y</p:attrName>
                                        </p:attrNameLst>
                                      </p:cBhvr>
                                      <p:tavLst>
                                        <p:tav tm="0">
                                          <p:val>
                                            <p:strVal val="ppt_y"/>
                                          </p:val>
                                        </p:tav>
                                        <p:tav tm="100000">
                                          <p:val>
                                            <p:strVal val="ppt_y+.1"/>
                                          </p:val>
                                        </p:tav>
                                      </p:tavLst>
                                    </p:anim>
                                    <p:set>
                                      <p:cBhvr>
                                        <p:cTn id="29"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Content Placeholder 30" descr="Users with solid fill">
            <a:extLst>
              <a:ext uri="{FF2B5EF4-FFF2-40B4-BE49-F238E27FC236}">
                <a16:creationId xmlns:a16="http://schemas.microsoft.com/office/drawing/2014/main" id="{1E69F654-1B9D-9DA5-6FEE-3D6084B0381C}"/>
              </a:ext>
            </a:extLst>
          </p:cNvPr>
          <p:cNvPicPr>
            <a:picLocks noGrp="1" noChangeAspect="1"/>
          </p:cNvPicPr>
          <p:nvPr>
            <p:ph sz="quarter" idx="1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2450" y="4466313"/>
            <a:ext cx="617993" cy="617993"/>
          </a:xfrm>
        </p:spPr>
      </p:pic>
      <p:sp>
        <p:nvSpPr>
          <p:cNvPr id="3" name="Arrow: Pentagon 2">
            <a:extLst>
              <a:ext uri="{FF2B5EF4-FFF2-40B4-BE49-F238E27FC236}">
                <a16:creationId xmlns:a16="http://schemas.microsoft.com/office/drawing/2014/main" id="{EC6B4D22-FBCD-1835-5BEC-58D10AE658C4}"/>
              </a:ext>
            </a:extLst>
          </p:cNvPr>
          <p:cNvSpPr/>
          <p:nvPr/>
        </p:nvSpPr>
        <p:spPr>
          <a:xfrm rot="5400000">
            <a:off x="862465" y="7152"/>
            <a:ext cx="448576" cy="1139039"/>
          </a:xfrm>
          <a:prstGeom prst="homePlate">
            <a:avLst>
              <a:gd name="adj" fmla="val 18067"/>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accent6">
                    <a:lumMod val="75000"/>
                  </a:schemeClr>
                </a:solidFill>
              </a:rPr>
              <a:t>Initial Sales Call</a:t>
            </a:r>
          </a:p>
        </p:txBody>
      </p:sp>
      <p:sp>
        <p:nvSpPr>
          <p:cNvPr id="4" name="Arrow: Pentagon 3">
            <a:extLst>
              <a:ext uri="{FF2B5EF4-FFF2-40B4-BE49-F238E27FC236}">
                <a16:creationId xmlns:a16="http://schemas.microsoft.com/office/drawing/2014/main" id="{825B86B9-7DF2-7E57-B793-EA97AE9EE7D8}"/>
              </a:ext>
            </a:extLst>
          </p:cNvPr>
          <p:cNvSpPr/>
          <p:nvPr/>
        </p:nvSpPr>
        <p:spPr>
          <a:xfrm rot="5400000">
            <a:off x="682099" y="636094"/>
            <a:ext cx="809306" cy="1139039"/>
          </a:xfrm>
          <a:prstGeom prst="homePlate">
            <a:avLst>
              <a:gd name="adj" fmla="val 18067"/>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accent6">
                    <a:lumMod val="75000"/>
                  </a:schemeClr>
                </a:solidFill>
              </a:rPr>
              <a:t>Value Scenario</a:t>
            </a:r>
          </a:p>
        </p:txBody>
      </p:sp>
      <p:pic>
        <p:nvPicPr>
          <p:cNvPr id="5" name="Graphic 4" descr="Female Profile outline">
            <a:extLst>
              <a:ext uri="{FF2B5EF4-FFF2-40B4-BE49-F238E27FC236}">
                <a16:creationId xmlns:a16="http://schemas.microsoft.com/office/drawing/2014/main" id="{EE39DA2D-F439-44DD-6B40-248782DE2F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1048" y="352383"/>
            <a:ext cx="362743" cy="362743"/>
          </a:xfrm>
          <a:prstGeom prst="rect">
            <a:avLst/>
          </a:prstGeom>
        </p:spPr>
      </p:pic>
      <p:pic>
        <p:nvPicPr>
          <p:cNvPr id="6" name="Graphic 5" descr="Female Profile outline">
            <a:extLst>
              <a:ext uri="{FF2B5EF4-FFF2-40B4-BE49-F238E27FC236}">
                <a16:creationId xmlns:a16="http://schemas.microsoft.com/office/drawing/2014/main" id="{CF487F20-E64C-EF00-17E0-5A035189B41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1047" y="924602"/>
            <a:ext cx="362743" cy="362743"/>
          </a:xfrm>
          <a:prstGeom prst="rect">
            <a:avLst/>
          </a:prstGeom>
        </p:spPr>
      </p:pic>
      <p:pic>
        <p:nvPicPr>
          <p:cNvPr id="7" name="Graphic 6" descr="Male profile with solid fill">
            <a:extLst>
              <a:ext uri="{FF2B5EF4-FFF2-40B4-BE49-F238E27FC236}">
                <a16:creationId xmlns:a16="http://schemas.microsoft.com/office/drawing/2014/main" id="{CF30EB52-2090-4826-1458-8A55E55FBCD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54683" y="910802"/>
            <a:ext cx="365760" cy="365760"/>
          </a:xfrm>
          <a:prstGeom prst="rect">
            <a:avLst/>
          </a:prstGeom>
        </p:spPr>
      </p:pic>
      <p:sp>
        <p:nvSpPr>
          <p:cNvPr id="9" name="Arrow: Pentagon 8">
            <a:extLst>
              <a:ext uri="{FF2B5EF4-FFF2-40B4-BE49-F238E27FC236}">
                <a16:creationId xmlns:a16="http://schemas.microsoft.com/office/drawing/2014/main" id="{62357FE3-B2FB-62B2-0487-E2C875783A4F}"/>
              </a:ext>
            </a:extLst>
          </p:cNvPr>
          <p:cNvSpPr/>
          <p:nvPr/>
        </p:nvSpPr>
        <p:spPr>
          <a:xfrm rot="5400000">
            <a:off x="682099" y="1489325"/>
            <a:ext cx="809306" cy="1139039"/>
          </a:xfrm>
          <a:prstGeom prst="homePlate">
            <a:avLst>
              <a:gd name="adj" fmla="val 18067"/>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accent6">
                    <a:lumMod val="75000"/>
                  </a:schemeClr>
                </a:solidFill>
              </a:rPr>
              <a:t>Value Proposal</a:t>
            </a:r>
          </a:p>
        </p:txBody>
      </p:sp>
      <p:pic>
        <p:nvPicPr>
          <p:cNvPr id="10" name="Graphic 9" descr="Female Profile outline">
            <a:extLst>
              <a:ext uri="{FF2B5EF4-FFF2-40B4-BE49-F238E27FC236}">
                <a16:creationId xmlns:a16="http://schemas.microsoft.com/office/drawing/2014/main" id="{20DEF2BF-F312-AA45-1E47-99955B7C0A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1047" y="1777833"/>
            <a:ext cx="362743" cy="362743"/>
          </a:xfrm>
          <a:prstGeom prst="rect">
            <a:avLst/>
          </a:prstGeom>
        </p:spPr>
      </p:pic>
      <p:pic>
        <p:nvPicPr>
          <p:cNvPr id="11" name="Graphic 10" descr="Male profile with solid fill">
            <a:extLst>
              <a:ext uri="{FF2B5EF4-FFF2-40B4-BE49-F238E27FC236}">
                <a16:creationId xmlns:a16="http://schemas.microsoft.com/office/drawing/2014/main" id="{8A18B690-35F9-93E9-1A1E-61A3D37009B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54683" y="1764033"/>
            <a:ext cx="365760" cy="365760"/>
          </a:xfrm>
          <a:prstGeom prst="rect">
            <a:avLst/>
          </a:prstGeom>
        </p:spPr>
      </p:pic>
      <p:sp>
        <p:nvSpPr>
          <p:cNvPr id="12" name="Arrow: Pentagon 11">
            <a:extLst>
              <a:ext uri="{FF2B5EF4-FFF2-40B4-BE49-F238E27FC236}">
                <a16:creationId xmlns:a16="http://schemas.microsoft.com/office/drawing/2014/main" id="{939CE8C3-1160-2E7B-E897-C04A853E2DC9}"/>
              </a:ext>
            </a:extLst>
          </p:cNvPr>
          <p:cNvSpPr/>
          <p:nvPr/>
        </p:nvSpPr>
        <p:spPr>
          <a:xfrm rot="5400000">
            <a:off x="692017" y="2332804"/>
            <a:ext cx="809306" cy="1139039"/>
          </a:xfrm>
          <a:prstGeom prst="homePlate">
            <a:avLst>
              <a:gd name="adj" fmla="val 18067"/>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accent6">
                    <a:lumMod val="75000"/>
                  </a:schemeClr>
                </a:solidFill>
              </a:rPr>
              <a:t>Requirements workshop &amp; SoW Creation</a:t>
            </a:r>
          </a:p>
        </p:txBody>
      </p:sp>
      <p:pic>
        <p:nvPicPr>
          <p:cNvPr id="13" name="Graphic 12" descr="Female Profile outline">
            <a:extLst>
              <a:ext uri="{FF2B5EF4-FFF2-40B4-BE49-F238E27FC236}">
                <a16:creationId xmlns:a16="http://schemas.microsoft.com/office/drawing/2014/main" id="{DC4E8F6D-7876-AF80-2210-110B59D9D8A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21047" y="2696966"/>
            <a:ext cx="362743" cy="362743"/>
          </a:xfrm>
          <a:prstGeom prst="rect">
            <a:avLst/>
          </a:prstGeom>
        </p:spPr>
      </p:pic>
      <p:pic>
        <p:nvPicPr>
          <p:cNvPr id="14" name="Graphic 13" descr="Male profile with solid fill">
            <a:extLst>
              <a:ext uri="{FF2B5EF4-FFF2-40B4-BE49-F238E27FC236}">
                <a16:creationId xmlns:a16="http://schemas.microsoft.com/office/drawing/2014/main" id="{D729C22C-4B13-42F4-FE05-0F7A4B411E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54683" y="2683166"/>
            <a:ext cx="365760" cy="365760"/>
          </a:xfrm>
          <a:prstGeom prst="rect">
            <a:avLst/>
          </a:prstGeom>
        </p:spPr>
      </p:pic>
      <p:pic>
        <p:nvPicPr>
          <p:cNvPr id="15" name="Graphic 14" descr="Female Profile with solid fill">
            <a:extLst>
              <a:ext uri="{FF2B5EF4-FFF2-40B4-BE49-F238E27FC236}">
                <a16:creationId xmlns:a16="http://schemas.microsoft.com/office/drawing/2014/main" id="{FB4DA8C8-1C32-5485-3E72-3FFA43EDCB8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93448" y="2693949"/>
            <a:ext cx="365760" cy="365760"/>
          </a:xfrm>
          <a:prstGeom prst="rect">
            <a:avLst/>
          </a:prstGeom>
        </p:spPr>
      </p:pic>
      <p:sp>
        <p:nvSpPr>
          <p:cNvPr id="16" name="Arrow: Pentagon 15">
            <a:extLst>
              <a:ext uri="{FF2B5EF4-FFF2-40B4-BE49-F238E27FC236}">
                <a16:creationId xmlns:a16="http://schemas.microsoft.com/office/drawing/2014/main" id="{6C1E5B7C-E31D-6875-458C-2C6D57AFEE2A}"/>
              </a:ext>
            </a:extLst>
          </p:cNvPr>
          <p:cNvSpPr/>
          <p:nvPr/>
        </p:nvSpPr>
        <p:spPr>
          <a:xfrm rot="5400000">
            <a:off x="734285" y="3134016"/>
            <a:ext cx="724769" cy="1139039"/>
          </a:xfrm>
          <a:prstGeom prst="homePlate">
            <a:avLst>
              <a:gd name="adj" fmla="val 18067"/>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accent6">
                    <a:lumMod val="75000"/>
                  </a:schemeClr>
                </a:solidFill>
              </a:rPr>
              <a:t>Foundation creation</a:t>
            </a:r>
          </a:p>
        </p:txBody>
      </p:sp>
      <p:sp>
        <p:nvSpPr>
          <p:cNvPr id="17" name="Arrow: Pentagon 16">
            <a:extLst>
              <a:ext uri="{FF2B5EF4-FFF2-40B4-BE49-F238E27FC236}">
                <a16:creationId xmlns:a16="http://schemas.microsoft.com/office/drawing/2014/main" id="{0D432427-F6C8-94AF-3D19-1228BD37B157}"/>
              </a:ext>
            </a:extLst>
          </p:cNvPr>
          <p:cNvSpPr/>
          <p:nvPr/>
        </p:nvSpPr>
        <p:spPr>
          <a:xfrm rot="5400000">
            <a:off x="29704" y="4597539"/>
            <a:ext cx="2133929" cy="1139039"/>
          </a:xfrm>
          <a:prstGeom prst="homePlate">
            <a:avLst>
              <a:gd name="adj" fmla="val 18067"/>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accent6">
                    <a:lumMod val="75000"/>
                  </a:schemeClr>
                </a:solidFill>
              </a:rPr>
              <a:t>Feature Sprints</a:t>
            </a:r>
          </a:p>
        </p:txBody>
      </p:sp>
      <p:pic>
        <p:nvPicPr>
          <p:cNvPr id="33" name="Graphic 32" descr="School girl with solid fill">
            <a:extLst>
              <a:ext uri="{FF2B5EF4-FFF2-40B4-BE49-F238E27FC236}">
                <a16:creationId xmlns:a16="http://schemas.microsoft.com/office/drawing/2014/main" id="{8462EC99-7A4B-FAA1-487D-37877D819EE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93854" y="4984178"/>
            <a:ext cx="365760" cy="365760"/>
          </a:xfrm>
          <a:prstGeom prst="rect">
            <a:avLst/>
          </a:prstGeom>
        </p:spPr>
      </p:pic>
      <p:cxnSp>
        <p:nvCxnSpPr>
          <p:cNvPr id="26" name="Straight Arrow Connector 25">
            <a:extLst>
              <a:ext uri="{FF2B5EF4-FFF2-40B4-BE49-F238E27FC236}">
                <a16:creationId xmlns:a16="http://schemas.microsoft.com/office/drawing/2014/main" id="{E66E2BF6-18AE-2857-0C26-EDE99D1FAD51}"/>
              </a:ext>
            </a:extLst>
          </p:cNvPr>
          <p:cNvCxnSpPr>
            <a:stCxn id="15" idx="3"/>
          </p:cNvCxnSpPr>
          <p:nvPr/>
        </p:nvCxnSpPr>
        <p:spPr>
          <a:xfrm flipV="1">
            <a:off x="2759208" y="2866046"/>
            <a:ext cx="4276430" cy="10783"/>
          </a:xfrm>
          <a:prstGeom prst="straightConnector1">
            <a:avLst/>
          </a:prstGeom>
          <a:ln w="28575">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5C02AEC-9617-71F0-097A-0F214DE7C8FA}"/>
              </a:ext>
            </a:extLst>
          </p:cNvPr>
          <p:cNvSpPr txBox="1"/>
          <p:nvPr/>
        </p:nvSpPr>
        <p:spPr>
          <a:xfrm>
            <a:off x="7460804" y="2406480"/>
            <a:ext cx="4276429" cy="809307"/>
          </a:xfrm>
          <a:prstGeom prst="rect">
            <a:avLst/>
          </a:prstGeom>
        </p:spPr>
        <p:txBody>
          <a:bodyPr wrap="square" lIns="0" tIns="0" rIns="0" bIns="0" rtlCol="0">
            <a:noAutofit/>
          </a:bodyPr>
          <a:lstStyle/>
          <a:p>
            <a:pPr marL="12700" algn="l">
              <a:spcBef>
                <a:spcPts val="1200"/>
              </a:spcBef>
              <a:spcAft>
                <a:spcPts val="600"/>
              </a:spcAft>
              <a:buClr>
                <a:schemeClr val="accent1"/>
              </a:buClr>
            </a:pPr>
            <a:endParaRPr lang="en-US" sz="1200" dirty="0">
              <a:solidFill>
                <a:schemeClr val="bg1"/>
              </a:solidFill>
            </a:endParaRPr>
          </a:p>
        </p:txBody>
      </p:sp>
      <p:pic>
        <p:nvPicPr>
          <p:cNvPr id="32" name="Content Placeholder 30" descr="Users with solid fill">
            <a:extLst>
              <a:ext uri="{FF2B5EF4-FFF2-40B4-BE49-F238E27FC236}">
                <a16:creationId xmlns:a16="http://schemas.microsoft.com/office/drawing/2014/main" id="{34F84BC9-506C-91B0-8DE7-14774EB6D7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2449" y="3454014"/>
            <a:ext cx="617993" cy="617993"/>
          </a:xfrm>
          <a:prstGeom prst="rect">
            <a:avLst/>
          </a:prstGeom>
        </p:spPr>
      </p:pic>
      <p:sp>
        <p:nvSpPr>
          <p:cNvPr id="2" name="TextBox 1">
            <a:extLst>
              <a:ext uri="{FF2B5EF4-FFF2-40B4-BE49-F238E27FC236}">
                <a16:creationId xmlns:a16="http://schemas.microsoft.com/office/drawing/2014/main" id="{1F1BD0AC-F1B8-A02C-3C59-B79DA00E1C7C}"/>
              </a:ext>
            </a:extLst>
          </p:cNvPr>
          <p:cNvSpPr txBox="1"/>
          <p:nvPr/>
        </p:nvSpPr>
        <p:spPr>
          <a:xfrm>
            <a:off x="7450886" y="2458152"/>
            <a:ext cx="3538330" cy="4016322"/>
          </a:xfrm>
          <a:prstGeom prst="rect">
            <a:avLst/>
          </a:prstGeom>
        </p:spPr>
        <p:txBody>
          <a:bodyPr wrap="square" lIns="0" tIns="0" rIns="0" bIns="0" rtlCol="0">
            <a:noAutofit/>
          </a:bodyPr>
          <a:lstStyle/>
          <a:p>
            <a:pPr marL="298450" indent="-285750" algn="l">
              <a:spcBef>
                <a:spcPts val="1200"/>
              </a:spcBef>
              <a:spcAft>
                <a:spcPts val="600"/>
              </a:spcAft>
              <a:buClr>
                <a:schemeClr val="accent1"/>
              </a:buClr>
              <a:buBlip>
                <a:blip r:embed="rId16">
                  <a:extLst>
                    <a:ext uri="{96DAC541-7B7A-43D3-8B79-37D633B846F1}">
                      <asvg:svgBlip xmlns:asvg="http://schemas.microsoft.com/office/drawing/2016/SVG/main" r:embed="rId17"/>
                    </a:ext>
                  </a:extLst>
                </a:blip>
              </a:buBlip>
            </a:pPr>
            <a:endParaRPr lang="en-NL" dirty="0" err="1"/>
          </a:p>
        </p:txBody>
      </p:sp>
      <p:sp>
        <p:nvSpPr>
          <p:cNvPr id="8" name="TextBox 7">
            <a:extLst>
              <a:ext uri="{FF2B5EF4-FFF2-40B4-BE49-F238E27FC236}">
                <a16:creationId xmlns:a16="http://schemas.microsoft.com/office/drawing/2014/main" id="{6A391C7F-B7CF-E40E-4045-1180575D39D0}"/>
              </a:ext>
            </a:extLst>
          </p:cNvPr>
          <p:cNvSpPr txBox="1"/>
          <p:nvPr/>
        </p:nvSpPr>
        <p:spPr>
          <a:xfrm>
            <a:off x="7470721" y="2602509"/>
            <a:ext cx="914400" cy="914400"/>
          </a:xfrm>
          <a:prstGeom prst="rect">
            <a:avLst/>
          </a:prstGeom>
        </p:spPr>
        <p:txBody>
          <a:bodyPr wrap="none" lIns="0" tIns="0" rIns="0" bIns="0" rtlCol="0">
            <a:noAutofit/>
          </a:bodyPr>
          <a:lstStyle/>
          <a:p>
            <a:pPr marL="298450" indent="-285750" algn="l">
              <a:spcBef>
                <a:spcPts val="1200"/>
              </a:spcBef>
              <a:spcAft>
                <a:spcPts val="600"/>
              </a:spcAft>
              <a:buClr>
                <a:schemeClr val="accent1"/>
              </a:buClr>
              <a:buBlip>
                <a:blip r:embed="rId16">
                  <a:extLst>
                    <a:ext uri="{96DAC541-7B7A-43D3-8B79-37D633B846F1}">
                      <asvg:svgBlip xmlns:asvg="http://schemas.microsoft.com/office/drawing/2016/SVG/main" r:embed="rId17"/>
                    </a:ext>
                  </a:extLst>
                </a:blip>
              </a:buBlip>
            </a:pPr>
            <a:endParaRPr lang="en-NL" dirty="0" err="1"/>
          </a:p>
        </p:txBody>
      </p:sp>
      <p:sp>
        <p:nvSpPr>
          <p:cNvPr id="18" name="TextBox 17">
            <a:extLst>
              <a:ext uri="{FF2B5EF4-FFF2-40B4-BE49-F238E27FC236}">
                <a16:creationId xmlns:a16="http://schemas.microsoft.com/office/drawing/2014/main" id="{09FF3AE9-B2AC-B5C3-F15C-299BDA7635B4}"/>
              </a:ext>
            </a:extLst>
          </p:cNvPr>
          <p:cNvSpPr txBox="1"/>
          <p:nvPr/>
        </p:nvSpPr>
        <p:spPr>
          <a:xfrm>
            <a:off x="7295321" y="2458152"/>
            <a:ext cx="4169465" cy="3077100"/>
          </a:xfrm>
          <a:prstGeom prst="rect">
            <a:avLst/>
          </a:prstGeom>
        </p:spPr>
        <p:txBody>
          <a:bodyPr wrap="square" lIns="0" tIns="0" rIns="0" bIns="0" rtlCol="0">
            <a:noAutofit/>
          </a:bodyPr>
          <a:lstStyle/>
          <a:p>
            <a:pPr marL="298450" indent="-285750" algn="l">
              <a:spcBef>
                <a:spcPts val="1200"/>
              </a:spcBef>
              <a:spcAft>
                <a:spcPts val="600"/>
              </a:spcAft>
              <a:buClr>
                <a:schemeClr val="accent1"/>
              </a:buClr>
              <a:buBlip>
                <a:blip r:embed="rId16">
                  <a:extLst>
                    <a:ext uri="{96DAC541-7B7A-43D3-8B79-37D633B846F1}">
                      <asvg:svgBlip xmlns:asvg="http://schemas.microsoft.com/office/drawing/2016/SVG/main" r:embed="rId17"/>
                    </a:ext>
                  </a:extLst>
                </a:blip>
              </a:buBlip>
            </a:pPr>
            <a:r>
              <a:rPr lang="en-US" dirty="0">
                <a:solidFill>
                  <a:schemeClr val="bg1"/>
                </a:solidFill>
              </a:rPr>
              <a:t>SoW is documenting requirements as given during the requirements workshop</a:t>
            </a:r>
          </a:p>
          <a:p>
            <a:pPr marL="298450" indent="-285750" algn="l">
              <a:spcBef>
                <a:spcPts val="1200"/>
              </a:spcBef>
              <a:spcAft>
                <a:spcPts val="600"/>
              </a:spcAft>
              <a:buClr>
                <a:schemeClr val="accent1"/>
              </a:buClr>
              <a:buBlip>
                <a:blip r:embed="rId16">
                  <a:extLst>
                    <a:ext uri="{96DAC541-7B7A-43D3-8B79-37D633B846F1}">
                      <asvg:svgBlip xmlns:asvg="http://schemas.microsoft.com/office/drawing/2016/SVG/main" r:embed="rId17"/>
                    </a:ext>
                  </a:extLst>
                </a:blip>
              </a:buBlip>
            </a:pPr>
            <a:r>
              <a:rPr lang="en-US" dirty="0">
                <a:solidFill>
                  <a:schemeClr val="bg1"/>
                </a:solidFill>
              </a:rPr>
              <a:t>These documented requirements have been estimated</a:t>
            </a:r>
          </a:p>
          <a:p>
            <a:pPr marL="298450" indent="-285750" algn="l">
              <a:spcBef>
                <a:spcPts val="1200"/>
              </a:spcBef>
              <a:spcAft>
                <a:spcPts val="600"/>
              </a:spcAft>
              <a:buClr>
                <a:schemeClr val="accent1"/>
              </a:buClr>
              <a:buBlip>
                <a:blip r:embed="rId16">
                  <a:extLst>
                    <a:ext uri="{96DAC541-7B7A-43D3-8B79-37D633B846F1}">
                      <asvg:svgBlip xmlns:asvg="http://schemas.microsoft.com/office/drawing/2016/SVG/main" r:embed="rId17"/>
                    </a:ext>
                  </a:extLst>
                </a:blip>
              </a:buBlip>
            </a:pPr>
            <a:r>
              <a:rPr lang="en-US" dirty="0">
                <a:solidFill>
                  <a:schemeClr val="bg1"/>
                </a:solidFill>
              </a:rPr>
              <a:t>The more time spent together, the more detailed requirements are given</a:t>
            </a:r>
          </a:p>
          <a:p>
            <a:pPr marL="298450" indent="-285750" algn="l">
              <a:spcBef>
                <a:spcPts val="1200"/>
              </a:spcBef>
              <a:spcAft>
                <a:spcPts val="600"/>
              </a:spcAft>
              <a:buClr>
                <a:schemeClr val="accent1"/>
              </a:buClr>
              <a:buBlip>
                <a:blip r:embed="rId16">
                  <a:extLst>
                    <a:ext uri="{96DAC541-7B7A-43D3-8B79-37D633B846F1}">
                      <asvg:svgBlip xmlns:asvg="http://schemas.microsoft.com/office/drawing/2016/SVG/main" r:embed="rId17"/>
                    </a:ext>
                  </a:extLst>
                </a:blip>
              </a:buBlip>
            </a:pPr>
            <a:r>
              <a:rPr lang="en-US" dirty="0">
                <a:solidFill>
                  <a:schemeClr val="bg1"/>
                </a:solidFill>
              </a:rPr>
              <a:t>It is impossible to fully understand the depth during the sales cycle – we need to focus on MVP</a:t>
            </a:r>
          </a:p>
          <a:p>
            <a:pPr marL="12700" algn="l">
              <a:spcBef>
                <a:spcPts val="1200"/>
              </a:spcBef>
              <a:spcAft>
                <a:spcPts val="600"/>
              </a:spcAft>
              <a:buClr>
                <a:schemeClr val="accent1"/>
              </a:buClr>
            </a:pPr>
            <a:endParaRPr lang="en-NL" dirty="0" err="1">
              <a:solidFill>
                <a:schemeClr val="bg1"/>
              </a:solidFill>
            </a:endParaRPr>
          </a:p>
        </p:txBody>
      </p:sp>
    </p:spTree>
    <p:extLst>
      <p:ext uri="{BB962C8B-B14F-4D97-AF65-F5344CB8AC3E}">
        <p14:creationId xmlns:p14="http://schemas.microsoft.com/office/powerpoint/2010/main" val="3855764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8A2C1-00C6-4C77-A427-2FCFFF109317}"/>
              </a:ext>
            </a:extLst>
          </p:cNvPr>
          <p:cNvSpPr>
            <a:spLocks noGrp="1"/>
          </p:cNvSpPr>
          <p:nvPr>
            <p:ph type="title"/>
          </p:nvPr>
        </p:nvSpPr>
        <p:spPr/>
        <p:txBody>
          <a:bodyPr/>
          <a:lstStyle/>
          <a:p>
            <a:r>
              <a:rPr lang="de-DE" sz="2667" b="1" dirty="0">
                <a:solidFill>
                  <a:srgbClr val="002060"/>
                </a:solidFill>
                <a:latin typeface="Neo Sans Std" panose="020B0504030504040204" pitchFamily="34" charset="0"/>
                <a:ea typeface="+mn-ea"/>
                <a:cs typeface="+mn-cs"/>
              </a:rPr>
              <a:t>Key elements - Prioritization</a:t>
            </a:r>
          </a:p>
        </p:txBody>
      </p:sp>
      <p:pic>
        <p:nvPicPr>
          <p:cNvPr id="7" name="Grafik 6" descr="Ein Bild, das Screenshot enthält.&#10;&#10;Mit sehr hoher Zuverlässigkeit generierte Beschreibung">
            <a:extLst>
              <a:ext uri="{FF2B5EF4-FFF2-40B4-BE49-F238E27FC236}">
                <a16:creationId xmlns:a16="http://schemas.microsoft.com/office/drawing/2014/main" id="{1C3590BE-A578-45F6-B4AE-CE952F79E433}"/>
              </a:ext>
            </a:extLst>
          </p:cNvPr>
          <p:cNvPicPr>
            <a:picLocks noChangeAspect="1"/>
          </p:cNvPicPr>
          <p:nvPr/>
        </p:nvPicPr>
        <p:blipFill>
          <a:blip r:embed="rId2"/>
          <a:stretch>
            <a:fillRect/>
          </a:stretch>
        </p:blipFill>
        <p:spPr>
          <a:xfrm>
            <a:off x="1207248" y="1737089"/>
            <a:ext cx="7017864" cy="4663711"/>
          </a:xfrm>
          <a:prstGeom prst="rect">
            <a:avLst/>
          </a:prstGeom>
        </p:spPr>
      </p:pic>
      <p:sp>
        <p:nvSpPr>
          <p:cNvPr id="8" name="TextBox 7">
            <a:extLst>
              <a:ext uri="{FF2B5EF4-FFF2-40B4-BE49-F238E27FC236}">
                <a16:creationId xmlns:a16="http://schemas.microsoft.com/office/drawing/2014/main" id="{71E0CC83-1273-4CEC-9FC9-F0F8FC2771BB}"/>
              </a:ext>
            </a:extLst>
          </p:cNvPr>
          <p:cNvSpPr txBox="1"/>
          <p:nvPr/>
        </p:nvSpPr>
        <p:spPr>
          <a:xfrm>
            <a:off x="8794141" y="2197018"/>
            <a:ext cx="2788257" cy="1293412"/>
          </a:xfrm>
          <a:prstGeom prst="rect">
            <a:avLst/>
          </a:prstGeom>
        </p:spPr>
        <p:txBody>
          <a:bodyPr vert="horz" wrap="square" lIns="121920" tIns="60960" rIns="121920" bIns="60960" rtlCol="0" anchor="b">
            <a:noAutofit/>
          </a:bodyPr>
          <a:lstStyle/>
          <a:p>
            <a:r>
              <a:rPr lang="de-DE" sz="1867" dirty="0">
                <a:solidFill>
                  <a:srgbClr val="1D283E"/>
                </a:solidFill>
                <a:latin typeface="+mj-lt"/>
              </a:rPr>
              <a:t>As requirements tend to grow, prioritization is key – not everything will be delivered in the first phase</a:t>
            </a:r>
          </a:p>
        </p:txBody>
      </p:sp>
    </p:spTree>
    <p:extLst>
      <p:ext uri="{BB962C8B-B14F-4D97-AF65-F5344CB8AC3E}">
        <p14:creationId xmlns:p14="http://schemas.microsoft.com/office/powerpoint/2010/main" val="126390612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image" Target="../media/image1.png"/></Relationships>
</file>

<file path=ppt/theme/theme1.xml><?xml version="1.0" encoding="utf-8"?>
<a:theme xmlns:a="http://schemas.openxmlformats.org/drawingml/2006/main" name="PFX">
  <a:themeElements>
    <a:clrScheme name="PFX">
      <a:dk1>
        <a:srgbClr val="000000"/>
      </a:dk1>
      <a:lt1>
        <a:srgbClr val="FFFFFF"/>
      </a:lt1>
      <a:dk2>
        <a:srgbClr val="233875"/>
      </a:dk2>
      <a:lt2>
        <a:srgbClr val="BCC6D9"/>
      </a:lt2>
      <a:accent1>
        <a:srgbClr val="2A99D6"/>
      </a:accent1>
      <a:accent2>
        <a:srgbClr val="233875"/>
      </a:accent2>
      <a:accent3>
        <a:srgbClr val="ABEB00"/>
      </a:accent3>
      <a:accent4>
        <a:srgbClr val="2AD6D6"/>
      </a:accent4>
      <a:accent5>
        <a:srgbClr val="FFA154"/>
      </a:accent5>
      <a:accent6>
        <a:srgbClr val="DF668A"/>
      </a:accent6>
      <a:hlink>
        <a:srgbClr val="000000"/>
      </a:hlink>
      <a:folHlink>
        <a:srgbClr val="000000"/>
      </a:folHlink>
    </a:clrScheme>
    <a:fontScheme name="Custom 4">
      <a:majorFont>
        <a:latin typeface="Neo Sans Pro Medium"/>
        <a:ea typeface=""/>
        <a:cs typeface=""/>
      </a:majorFont>
      <a:minorFont>
        <a:latin typeface="Neo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57150">
          <a:noFill/>
        </a:ln>
      </a:spPr>
      <a:bodyPr rtlCol="0" anchor="ctr"/>
      <a:lstStyle>
        <a:defPPr algn="ctr">
          <a:defRPr sz="1400" dirty="0" smtClean="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bodyPr wrap="square" lIns="0" tIns="0" rIns="0" bIns="0" rtlCol="0">
        <a:noAutofit/>
      </a:bodyPr>
      <a:lstStyle>
        <a:defPPr marL="298450" indent="-285750" algn="l">
          <a:spcBef>
            <a:spcPts val="1200"/>
          </a:spcBef>
          <a:spcAft>
            <a:spcPts val="600"/>
          </a:spcAft>
          <a:buClr>
            <a:schemeClr val="accent1"/>
          </a:buClr>
          <a:buBlip>
            <a:blip xmlns:r="http://schemas.openxmlformats.org/officeDocument/2006/relationships" r:embed="rId1">
              <a:extLst>
                <a:ext uri="{96DAC541-7B7A-43D3-8B79-37D633B846F1}">
                  <asvg:svgBlip xmlns:asvg="http://schemas.microsoft.com/office/drawing/2016/SVG/main" r:embed="rId2"/>
                </a:ext>
              </a:extLst>
            </a:blip>
          </a:buBlip>
          <a:defRPr dirty="0" err="1" smtClean="0"/>
        </a:defPPr>
      </a:lstStyle>
    </a:txDef>
  </a:objectDefaults>
  <a:extraClrSchemeLst/>
  <a:extLst>
    <a:ext uri="{05A4C25C-085E-4340-85A3-A5531E510DB2}">
      <thm15:themeFamily xmlns:thm15="http://schemas.microsoft.com/office/thememl/2012/main" name="PFX_PPTMasterSampleDeck_v07.pptx" id="{6485051C-9513-A644-B30A-D313E46F7495}" vid="{C7A5BC90-F3C8-2546-92B2-DBA1223847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821E1CF6ABA64CB3D08C694EA3E7C8" ma:contentTypeVersion="13" ma:contentTypeDescription="Create a new document." ma:contentTypeScope="" ma:versionID="a97876d73066936c18b44d19f6cd273d">
  <xsd:schema xmlns:xsd="http://www.w3.org/2001/XMLSchema" xmlns:xs="http://www.w3.org/2001/XMLSchema" xmlns:p="http://schemas.microsoft.com/office/2006/metadata/properties" xmlns:ns2="e05e3a47-a2c8-459f-91c0-7f5aee18fb4f" xmlns:ns3="1407a102-b90e-4803-9fb6-54362a163c46" targetNamespace="http://schemas.microsoft.com/office/2006/metadata/properties" ma:root="true" ma:fieldsID="846c2b557f6eb03d3923a2f6b70ca09d" ns2:_="" ns3:_="">
    <xsd:import namespace="e05e3a47-a2c8-459f-91c0-7f5aee18fb4f"/>
    <xsd:import namespace="1407a102-b90e-4803-9fb6-54362a163c4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e3a47-a2c8-459f-91c0-7f5aee18fb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407a102-b90e-4803-9fb6-54362a163c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B5CC78-6A88-46EA-84D0-B6433ADA4EFE}">
  <ds:schemaRefs>
    <ds:schemaRef ds:uri="http://schemas.microsoft.com/sharepoint/v3/contenttype/forms"/>
  </ds:schemaRefs>
</ds:datastoreItem>
</file>

<file path=customXml/itemProps2.xml><?xml version="1.0" encoding="utf-8"?>
<ds:datastoreItem xmlns:ds="http://schemas.openxmlformats.org/officeDocument/2006/customXml" ds:itemID="{09148738-52D3-4B8B-A3FC-55F50AB2AE98}">
  <ds:schemaRefs>
    <ds:schemaRef ds:uri="http://schemas.openxmlformats.org/package/2006/metadata/core-properties"/>
    <ds:schemaRef ds:uri="http://schemas.microsoft.com/office/2006/documentManagement/types"/>
    <ds:schemaRef ds:uri="http://purl.org/dc/terms/"/>
    <ds:schemaRef ds:uri="http://schemas.microsoft.com/office/2006/metadata/properties"/>
    <ds:schemaRef ds:uri="http://purl.org/dc/dcmitype/"/>
    <ds:schemaRef ds:uri="http://www.w3.org/XML/1998/namespace"/>
    <ds:schemaRef ds:uri="http://schemas.microsoft.com/office/infopath/2007/PartnerControls"/>
    <ds:schemaRef ds:uri="http://purl.org/dc/elements/1.1/"/>
    <ds:schemaRef ds:uri="1407a102-b90e-4803-9fb6-54362a163c46"/>
    <ds:schemaRef ds:uri="e05e3a47-a2c8-459f-91c0-7f5aee18fb4f"/>
  </ds:schemaRefs>
</ds:datastoreItem>
</file>

<file path=customXml/itemProps3.xml><?xml version="1.0" encoding="utf-8"?>
<ds:datastoreItem xmlns:ds="http://schemas.openxmlformats.org/officeDocument/2006/customXml" ds:itemID="{6DDAB89A-78A4-4628-BEA0-5B45703757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5e3a47-a2c8-459f-91c0-7f5aee18fb4f"/>
    <ds:schemaRef ds:uri="1407a102-b90e-4803-9fb6-54362a163c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PFX_PPTMasterDeckPackage_082319_PFX_PPTMaster_TEMPLATE (1)</Template>
  <TotalTime>290</TotalTime>
  <Words>2145</Words>
  <Application>Microsoft Office PowerPoint</Application>
  <PresentationFormat>Widescreen</PresentationFormat>
  <Paragraphs>367</Paragraphs>
  <Slides>24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Arial,Sans-Serif</vt:lpstr>
      <vt:lpstr>Calibri</vt:lpstr>
      <vt:lpstr>Century Gothic</vt:lpstr>
      <vt:lpstr>Neo Sans Pro</vt:lpstr>
      <vt:lpstr>Neo Sans Pro Medium</vt:lpstr>
      <vt:lpstr>Neo Sans Std</vt:lpstr>
      <vt:lpstr>PFX</vt:lpstr>
      <vt:lpstr>Project Initiation</vt:lpstr>
      <vt:lpstr>Agenda</vt:lpstr>
      <vt:lpstr>Goal of the Project Initiation Sprint</vt:lpstr>
      <vt:lpstr>Goal of the Project Initiation Phase</vt:lpstr>
      <vt:lpstr>The Pricefx Project Implementation Methodology</vt:lpstr>
      <vt:lpstr>Implementation Methodology – Hybrid Agile</vt:lpstr>
      <vt:lpstr>PowerPoint Presentation</vt:lpstr>
      <vt:lpstr>PowerPoint Presentation</vt:lpstr>
      <vt:lpstr>Key elements - Prioritization</vt:lpstr>
      <vt:lpstr>PowerPoint Presentation</vt:lpstr>
      <vt:lpstr>Your roles and our roles</vt:lpstr>
      <vt:lpstr>Customer’s project activities</vt:lpstr>
      <vt:lpstr>PowerPoint Presentation</vt:lpstr>
      <vt:lpstr>PowerPoint Presentation</vt:lpstr>
      <vt:lpstr>PowerPoint Presentation</vt:lpstr>
      <vt:lpstr>Project Success Factors</vt:lpstr>
      <vt:lpstr>Pricefx Support Tier Model after the project</vt:lpstr>
      <vt:lpstr>What needs to be prepared?</vt:lpstr>
      <vt:lpstr>Customer’s project preparation activities</vt:lpstr>
      <vt:lpstr>SoW review &amp; updated project timeline</vt:lpstr>
      <vt:lpstr>SoW review &amp; Updated Project Timeline</vt:lpstr>
      <vt:lpstr>PowerPoint Presentation</vt:lpstr>
      <vt:lpstr>Kickoff deck preparation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Approach</dc:title>
  <dc:subject/>
  <dc:creator>Christopher Keenan</dc:creator>
  <cp:keywords/>
  <dc:description/>
  <cp:lastModifiedBy>Boris Dingenouts</cp:lastModifiedBy>
  <cp:revision>65</cp:revision>
  <cp:lastPrinted>2017-02-14T20:44:32Z</cp:lastPrinted>
  <dcterms:created xsi:type="dcterms:W3CDTF">2019-08-27T19:35:18Z</dcterms:created>
  <dcterms:modified xsi:type="dcterms:W3CDTF">2022-10-25T09:12:18Z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0x010100C3821E1CF6ABA64CB3D08C694EA3E7C8</vt:lpwstr>
  </property>
  <property fmtid="{D5CDD505-2E9C-101B-9397-08002B2CF9AE}" pid="3" name="Order">
    <vt:r8>71100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