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handoutMasterIdLst>
    <p:handoutMasterId r:id="rId12"/>
  </p:handoutMasterIdLst>
  <p:sldIdLst>
    <p:sldId id="361" r:id="rId5"/>
    <p:sldId id="366" r:id="rId6"/>
    <p:sldId id="364" r:id="rId7"/>
    <p:sldId id="362" r:id="rId8"/>
    <p:sldId id="363" r:id="rId9"/>
    <p:sldId id="3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Deluca" initials="JD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3A1"/>
    <a:srgbClr val="F2F2F2"/>
    <a:srgbClr val="678DA1"/>
    <a:srgbClr val="FFFFFF"/>
    <a:srgbClr val="7CC7BB"/>
    <a:srgbClr val="5AB5A6"/>
    <a:srgbClr val="59AF9B"/>
    <a:srgbClr val="4DE7C7"/>
    <a:srgbClr val="2AE7C7"/>
    <a:srgbClr val="2AE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768289-8E31-4877-80BD-FC3F3D563281}" v="142" dt="2020-01-20T10:03:19.068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60" y="12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B04F1C-0072-DC41-898C-FB80D4EC88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>
              <a:latin typeface="Neo Sans Pro" panose="020B050403050404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598CB8-628A-E248-BA5E-90EAC5381E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CEB3D-9D08-8649-BC18-8D6D7521774A}" type="datetimeFigureOut">
              <a:rPr lang="en-US" smtClean="0">
                <a:latin typeface="Neo Sans Pro" panose="020B0504030504040204" pitchFamily="34" charset="0"/>
              </a:rPr>
              <a:t>3/3/2020</a:t>
            </a:fld>
            <a:endParaRPr lang="en-US">
              <a:latin typeface="Neo Sans Pro" panose="020B050403050404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7CC01D-BF53-3F42-809D-ADE340AD10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>
              <a:latin typeface="Neo Sans Pro" panose="020B050403050404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2D7D2-4241-C946-BBE6-6D37BF018C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34898-7EEA-1640-ABD3-44A30618DC0E}" type="slidenum">
              <a:rPr lang="en-US" smtClean="0">
                <a:latin typeface="Neo Sans Pro" panose="020B0504030504040204" pitchFamily="34" charset="0"/>
              </a:rPr>
              <a:t>‹#›</a:t>
            </a:fld>
            <a:endParaRPr lang="en-US">
              <a:latin typeface="Neo Sans Pro" panose="020B05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61847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eo Sans Pro" panose="020B05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eo Sans Pro" panose="020B0504030504040204" pitchFamily="34" charset="0"/>
              </a:defRPr>
            </a:lvl1pPr>
          </a:lstStyle>
          <a:p>
            <a:fld id="{651D71D8-F862-4F29-9939-D0DE9DE647F7}" type="datetimeFigureOut">
              <a:rPr lang="en-US" smtClean="0"/>
              <a:pPr/>
              <a:t>3/3/2020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eo Sans Pro" panose="020B050403050404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eo Sans Pro" panose="020B0504030504040204" pitchFamily="34" charset="0"/>
              </a:defRPr>
            </a:lvl1pPr>
          </a:lstStyle>
          <a:p>
            <a:fld id="{3BEDE045-B92A-4F3F-9ECE-6C2FC3A2B3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9705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eo Sans Pro" panose="020B050403050404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Neo Sans Pro" panose="020B050403050404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Neo Sans Pro" panose="020B050403050404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Neo Sans Pro" panose="020B050403050404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Neo Sans Pro" panose="020B05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36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.svg"/><Relationship Id="rId7" Type="http://schemas.openxmlformats.org/officeDocument/2006/relationships/image" Target="../media/image6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3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5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7.png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2.sv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een Blue Gradient ">
            <a:extLst>
              <a:ext uri="{FF2B5EF4-FFF2-40B4-BE49-F238E27FC236}">
                <a16:creationId xmlns:a16="http://schemas.microsoft.com/office/drawing/2014/main" id="{47728D26-4409-6543-8718-C32A9D888294}"/>
              </a:ext>
            </a:extLst>
          </p:cNvPr>
          <p:cNvSpPr/>
          <p:nvPr userDrawn="1"/>
        </p:nvSpPr>
        <p:spPr>
          <a:xfrm>
            <a:off x="-12516" y="0"/>
            <a:ext cx="12204516" cy="6858000"/>
          </a:xfrm>
          <a:prstGeom prst="rect">
            <a:avLst/>
          </a:prstGeom>
          <a:gradFill flip="none" rotWithShape="0">
            <a:gsLst>
              <a:gs pos="14000">
                <a:schemeClr val="accent1"/>
              </a:gs>
              <a:gs pos="90000">
                <a:srgbClr val="72B44B"/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31748-EBDE-7545-92CD-97B37DBF8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2622" y="2729048"/>
            <a:ext cx="6039778" cy="1538152"/>
          </a:xfrm>
        </p:spPr>
        <p:txBody>
          <a:bodyPr anchor="t"/>
          <a:lstStyle>
            <a:lvl1pPr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B85E05-FD32-1C40-8737-A50AEDF59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42622" y="4322620"/>
            <a:ext cx="5997575" cy="9842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65760" indent="0">
              <a:buFontTx/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FontTx/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FontTx/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FontTx/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37883719-0AE1-5B47-89DD-E4BE07CD25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2622" y="2084402"/>
            <a:ext cx="1689745" cy="400110"/>
          </a:xfrm>
          <a:solidFill>
            <a:schemeClr val="tx1"/>
          </a:solidFill>
        </p:spPr>
        <p:txBody>
          <a:bodyPr wrap="square" lIns="91440" tIns="45720" rIns="91440" bIns="4572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  <a:latin typeface="+mj-lt"/>
              </a:defRPr>
            </a:lvl4pPr>
            <a:lvl5pPr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XX/XX/XXXX</a:t>
            </a:r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0ACFEFF5-1136-774B-A662-297657C6701E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F8B51FA-538E-6343-845E-BB9F705AF09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4557" y="2194808"/>
            <a:ext cx="1980600" cy="763356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7AC9F44F-11DF-7242-9E40-D489825C818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95400" y="3278188"/>
            <a:ext cx="2838915" cy="1651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579387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een Blue Gradient ">
            <a:extLst>
              <a:ext uri="{FF2B5EF4-FFF2-40B4-BE49-F238E27FC236}">
                <a16:creationId xmlns:a16="http://schemas.microsoft.com/office/drawing/2014/main" id="{47728D26-4409-6543-8718-C32A9D8882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14000">
                <a:schemeClr val="accent1"/>
              </a:gs>
              <a:gs pos="90000">
                <a:srgbClr val="72B44B"/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6807E6-6DC9-7549-A2D8-18D05A2FDBA1}"/>
              </a:ext>
            </a:extLst>
          </p:cNvPr>
          <p:cNvGrpSpPr/>
          <p:nvPr userDrawn="1"/>
        </p:nvGrpSpPr>
        <p:grpSpPr>
          <a:xfrm rot="10800000">
            <a:off x="10277169" y="4213285"/>
            <a:ext cx="1551049" cy="2663300"/>
            <a:chOff x="339588" y="4041937"/>
            <a:chExt cx="1300326" cy="2232784"/>
          </a:xfrm>
          <a:solidFill>
            <a:srgbClr val="F2F2F2">
              <a:alpha val="18039"/>
            </a:srgbClr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3F341DA-149A-FF44-85A0-653728173C20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6E10F2-E4D1-D149-9B73-4896F5E00FFE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14BEC2C-E817-0949-B6EE-A614B1F01921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15E9BA4-9C66-3642-89A0-31F8B41A25B8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A91FE73-3DBB-0A4E-AA8E-2338CCFB5EAC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2183F23-F4DC-5B4C-9821-46160EF29D1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24" name="Copyright">
            <a:extLst>
              <a:ext uri="{FF2B5EF4-FFF2-40B4-BE49-F238E27FC236}">
                <a16:creationId xmlns:a16="http://schemas.microsoft.com/office/drawing/2014/main" id="{10F34DB9-E817-F240-B077-BC537DDF2893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A569F4-B079-BF4E-B7BE-85D28CF0B2D8}"/>
              </a:ext>
            </a:extLst>
          </p:cNvPr>
          <p:cNvGrpSpPr/>
          <p:nvPr userDrawn="1"/>
        </p:nvGrpSpPr>
        <p:grpSpPr>
          <a:xfrm rot="10800000">
            <a:off x="166547" y="0"/>
            <a:ext cx="1551049" cy="2663300"/>
            <a:chOff x="339588" y="4041937"/>
            <a:chExt cx="1300326" cy="2232784"/>
          </a:xfrm>
          <a:solidFill>
            <a:srgbClr val="F2F2F2">
              <a:alpha val="18039"/>
            </a:srgb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BF0D29A-0805-DE43-95ED-87B5CF882821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F84B6F-CBB5-C04D-A5FA-42909FDEDB4E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566EE5D-1629-BC4C-A65A-B3EF3B98CE06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B3A8DEA-5A9E-524C-BD7A-F2715345B8B5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07BF3A-1356-3C48-840F-DFB4FCC3B188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A2E172-ED88-974D-BAA4-20A0081E6481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9BC22A35-DD5A-9942-9A2C-083DE3D80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381" y="4459721"/>
            <a:ext cx="5104620" cy="456774"/>
          </a:xfrm>
          <a:solidFill>
            <a:schemeClr val="tx1"/>
          </a:solidFill>
        </p:spPr>
        <p:txBody>
          <a:bodyPr lIns="182880" tIns="182880" rIns="182880" bIns="182880" anchor="ctr"/>
          <a:lstStyle>
            <a:lvl1pPr marL="0" indent="0" algn="l">
              <a:buFontTx/>
              <a:buNone/>
              <a:defRPr sz="1800" b="0" cap="all" baseline="0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0B7804D0-9433-8549-B64A-FF8B06511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48314"/>
            <a:ext cx="10972020" cy="2418886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38" name="Graphic 11">
            <a:extLst>
              <a:ext uri="{FF2B5EF4-FFF2-40B4-BE49-F238E27FC236}">
                <a16:creationId xmlns:a16="http://schemas.microsoft.com/office/drawing/2014/main" id="{F34C1912-1E03-EC4A-AE3C-F9D2C0F6B739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8AFF5248-1C3F-5248-86D5-C0973D098F39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9ADF40C-CF43-D745-84B2-4A491BFF5D5E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388990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raphic 53">
            <a:extLst>
              <a:ext uri="{FF2B5EF4-FFF2-40B4-BE49-F238E27FC236}">
                <a16:creationId xmlns:a16="http://schemas.microsoft.com/office/drawing/2014/main" id="{353DB28F-F94F-B44F-9924-CB6C9507C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20388"/>
          <a:stretch/>
        </p:blipFill>
        <p:spPr>
          <a:xfrm>
            <a:off x="-3390" y="1398602"/>
            <a:ext cx="12195389" cy="54613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CA3D9A-C664-3846-8E26-B3F182FAE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325" y="0"/>
            <a:ext cx="6543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431748-EBDE-7545-92CD-97B37DBF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866899"/>
            <a:ext cx="5181600" cy="2972729"/>
          </a:xfrm>
        </p:spPr>
        <p:txBody>
          <a:bodyPr anchor="ctr"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C8216D-EAF9-8546-A863-353A5CFB94ED}"/>
              </a:ext>
            </a:extLst>
          </p:cNvPr>
          <p:cNvGrpSpPr/>
          <p:nvPr userDrawn="1"/>
        </p:nvGrpSpPr>
        <p:grpSpPr>
          <a:xfrm rot="10800000">
            <a:off x="10426105" y="-1"/>
            <a:ext cx="1551049" cy="2663300"/>
            <a:chOff x="339588" y="4041937"/>
            <a:chExt cx="1300326" cy="2232784"/>
          </a:xfrm>
          <a:solidFill>
            <a:schemeClr val="bg1">
              <a:alpha val="20000"/>
            </a:schemeClr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D3D589-6AA1-1B41-8E54-1B43F37016FC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E0517E8-909D-454F-9D86-6A1EB61232C9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42C9FB-A60B-6940-8C3C-08EA797FD90D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06BF59-8DCD-EB40-9D71-AECAB7FD9448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D69052F-95F6-7C49-9D4A-FDD8CD566658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21C020-656B-C447-947F-022B766F3CA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16" name="Copyright">
            <a:extLst>
              <a:ext uri="{FF2B5EF4-FFF2-40B4-BE49-F238E27FC236}">
                <a16:creationId xmlns:a16="http://schemas.microsoft.com/office/drawing/2014/main" id="{5A65A6EF-3BCA-6C4D-B0D4-BE523B9C2664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85000"/>
                  </a:schemeClr>
                </a:solidFill>
                <a:latin typeface="+mn-lt"/>
              </a:rPr>
              <a:t>Copy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19" name="Graphic 11">
            <a:extLst>
              <a:ext uri="{FF2B5EF4-FFF2-40B4-BE49-F238E27FC236}">
                <a16:creationId xmlns:a16="http://schemas.microsoft.com/office/drawing/2014/main" id="{9FC9FBFA-6339-9940-95EC-D5D675256D9D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accent1"/>
          </a:solidFill>
        </p:grpSpPr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DE37B1-F042-ED4B-9F66-8466EC93CC14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solidFill>
              <a:srgbClr val="2A99D6"/>
            </a:solidFill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B6AA79C-D28B-7D43-A51C-E8DAF7297332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solidFill>
              <a:srgbClr val="231F20"/>
            </a:solidFill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36123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C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28C444-CC27-D643-8910-C118352B6081}"/>
              </a:ext>
            </a:extLst>
          </p:cNvPr>
          <p:cNvSpPr/>
          <p:nvPr userDrawn="1"/>
        </p:nvSpPr>
        <p:spPr>
          <a:xfrm>
            <a:off x="66260" y="1"/>
            <a:ext cx="12125740" cy="527101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5D5E6C-81FA-9F4F-AFBE-0EAECB77D1A9}"/>
              </a:ext>
            </a:extLst>
          </p:cNvPr>
          <p:cNvSpPr/>
          <p:nvPr userDrawn="1"/>
        </p:nvSpPr>
        <p:spPr>
          <a:xfrm>
            <a:off x="-1" y="1"/>
            <a:ext cx="211873" cy="6858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32C9CC8-597B-AA48-BC1F-B22490035E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210300"/>
          </a:xfrm>
          <a:solidFill>
            <a:schemeClr val="bg1">
              <a:lumMod val="95000"/>
            </a:schemeClr>
          </a:solidFill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image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10E3DD-4213-1242-AA09-D29FFEA47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7200"/>
            <a:ext cx="9601200" cy="5403272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76598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EAKER D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54522BB-56D2-3B4E-83CE-6A533DABAE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image</a:t>
            </a: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B2E16A8D-74E6-EB40-80AB-02B9C4B44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7200"/>
            <a:ext cx="9601200" cy="5943600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2050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7423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D7A0A12-48BB-934A-B0D3-84DD8DCB8B7F}"/>
              </a:ext>
            </a:extLst>
          </p:cNvPr>
          <p:cNvSpPr/>
          <p:nvPr userDrawn="1"/>
        </p:nvSpPr>
        <p:spPr>
          <a:xfrm>
            <a:off x="0" y="0"/>
            <a:ext cx="156117" cy="6858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153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5199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4BAE1-60B9-3847-9965-D6CB5423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279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 CONTENT -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7200"/>
            <a:ext cx="10286998" cy="6662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863178F-BD16-144B-8925-46360736906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402" y="1215776"/>
            <a:ext cx="10286996" cy="369332"/>
          </a:xfrm>
        </p:spPr>
        <p:txBody>
          <a:bodyPr wrap="square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132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 CONTENT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7200"/>
            <a:ext cx="10287000" cy="6662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">
            <a:extLst>
              <a:ext uri="{FF2B5EF4-FFF2-40B4-BE49-F238E27FC236}">
                <a16:creationId xmlns:a16="http://schemas.microsoft.com/office/drawing/2014/main" id="{DA69F31F-1DD0-FC41-B9B6-F8E1AB11B7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400" y="1866900"/>
            <a:ext cx="10287000" cy="43434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EB612E5-7B50-F44A-9A10-DAA469F19E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402" y="1215776"/>
            <a:ext cx="10286996" cy="369332"/>
          </a:xfrm>
        </p:spPr>
        <p:txBody>
          <a:bodyPr wrap="square">
            <a:no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855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768FC53F-BD82-9143-AC61-117DC1EF92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431748-EBDE-7545-92CD-97B37DBF8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2622" y="2729048"/>
            <a:ext cx="6039778" cy="1538152"/>
          </a:xfrm>
        </p:spPr>
        <p:txBody>
          <a:bodyPr anchor="t"/>
          <a:lstStyle>
            <a:lvl1pPr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B85E05-FD32-1C40-8737-A50AEDF59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42622" y="4322620"/>
            <a:ext cx="5997575" cy="9842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65760" indent="0">
              <a:buFontTx/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FontTx/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FontTx/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FontTx/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371791BE-6722-F840-9BFD-49F35AD1CFEA}"/>
              </a:ext>
            </a:extLst>
          </p:cNvPr>
          <p:cNvSpPr/>
          <p:nvPr userDrawn="1"/>
        </p:nvSpPr>
        <p:spPr>
          <a:xfrm>
            <a:off x="337318" y="306481"/>
            <a:ext cx="1525108" cy="2746577"/>
          </a:xfrm>
          <a:custGeom>
            <a:avLst/>
            <a:gdLst>
              <a:gd name="connsiteX0" fmla="*/ 878958 w 1525108"/>
              <a:gd name="connsiteY0" fmla="*/ 1923617 h 2746577"/>
              <a:gd name="connsiteX1" fmla="*/ 1021833 w 1525108"/>
              <a:gd name="connsiteY1" fmla="*/ 1923617 h 2746577"/>
              <a:gd name="connsiteX2" fmla="*/ 1021833 w 1525108"/>
              <a:gd name="connsiteY2" fmla="*/ 2746577 h 2746577"/>
              <a:gd name="connsiteX3" fmla="*/ 878958 w 1525108"/>
              <a:gd name="connsiteY3" fmla="*/ 2746577 h 2746577"/>
              <a:gd name="connsiteX4" fmla="*/ 1382232 w 1525108"/>
              <a:gd name="connsiteY4" fmla="*/ 941878 h 2746577"/>
              <a:gd name="connsiteX5" fmla="*/ 1525107 w 1525108"/>
              <a:gd name="connsiteY5" fmla="*/ 941878 h 2746577"/>
              <a:gd name="connsiteX6" fmla="*/ 1525107 w 1525108"/>
              <a:gd name="connsiteY6" fmla="*/ 1764838 h 2746577"/>
              <a:gd name="connsiteX7" fmla="*/ 1382232 w 1525108"/>
              <a:gd name="connsiteY7" fmla="*/ 1764838 h 2746577"/>
              <a:gd name="connsiteX8" fmla="*/ 1141228 w 1525108"/>
              <a:gd name="connsiteY8" fmla="*/ 941878 h 2746577"/>
              <a:gd name="connsiteX9" fmla="*/ 1284103 w 1525108"/>
              <a:gd name="connsiteY9" fmla="*/ 941878 h 2746577"/>
              <a:gd name="connsiteX10" fmla="*/ 1284103 w 1525108"/>
              <a:gd name="connsiteY10" fmla="*/ 1764838 h 2746577"/>
              <a:gd name="connsiteX11" fmla="*/ 1141228 w 1525108"/>
              <a:gd name="connsiteY11" fmla="*/ 1764838 h 2746577"/>
              <a:gd name="connsiteX12" fmla="*/ 0 w 1525108"/>
              <a:gd name="connsiteY12" fmla="*/ 941878 h 2746577"/>
              <a:gd name="connsiteX13" fmla="*/ 142875 w 1525108"/>
              <a:gd name="connsiteY13" fmla="*/ 941878 h 2746577"/>
              <a:gd name="connsiteX14" fmla="*/ 142875 w 1525108"/>
              <a:gd name="connsiteY14" fmla="*/ 1764838 h 2746577"/>
              <a:gd name="connsiteX15" fmla="*/ 0 w 1525108"/>
              <a:gd name="connsiteY15" fmla="*/ 1764838 h 2746577"/>
              <a:gd name="connsiteX16" fmla="*/ 1141228 w 1525108"/>
              <a:gd name="connsiteY16" fmla="*/ 0 h 2746577"/>
              <a:gd name="connsiteX17" fmla="*/ 1284103 w 1525108"/>
              <a:gd name="connsiteY17" fmla="*/ 0 h 2746577"/>
              <a:gd name="connsiteX18" fmla="*/ 1284103 w 1525108"/>
              <a:gd name="connsiteY18" fmla="*/ 783097 h 2746577"/>
              <a:gd name="connsiteX19" fmla="*/ 1141228 w 1525108"/>
              <a:gd name="connsiteY19" fmla="*/ 783097 h 2746577"/>
              <a:gd name="connsiteX20" fmla="*/ 1382233 w 1525108"/>
              <a:gd name="connsiteY20" fmla="*/ 0 h 2746577"/>
              <a:gd name="connsiteX21" fmla="*/ 1525108 w 1525108"/>
              <a:gd name="connsiteY21" fmla="*/ 0 h 2746577"/>
              <a:gd name="connsiteX22" fmla="*/ 1525108 w 1525108"/>
              <a:gd name="connsiteY22" fmla="*/ 783097 h 2746577"/>
              <a:gd name="connsiteX23" fmla="*/ 1382233 w 1525108"/>
              <a:gd name="connsiteY23" fmla="*/ 783097 h 274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25108" h="2746577">
                <a:moveTo>
                  <a:pt x="878958" y="1923617"/>
                </a:moveTo>
                <a:lnTo>
                  <a:pt x="1021833" y="1923617"/>
                </a:lnTo>
                <a:lnTo>
                  <a:pt x="1021833" y="2746577"/>
                </a:lnTo>
                <a:lnTo>
                  <a:pt x="878958" y="2746577"/>
                </a:lnTo>
                <a:close/>
                <a:moveTo>
                  <a:pt x="1382232" y="941878"/>
                </a:moveTo>
                <a:lnTo>
                  <a:pt x="1525107" y="941878"/>
                </a:lnTo>
                <a:lnTo>
                  <a:pt x="1525107" y="1764838"/>
                </a:lnTo>
                <a:lnTo>
                  <a:pt x="1382232" y="1764838"/>
                </a:lnTo>
                <a:close/>
                <a:moveTo>
                  <a:pt x="1141228" y="941878"/>
                </a:moveTo>
                <a:lnTo>
                  <a:pt x="1284103" y="941878"/>
                </a:lnTo>
                <a:lnTo>
                  <a:pt x="1284103" y="1764838"/>
                </a:lnTo>
                <a:lnTo>
                  <a:pt x="1141228" y="1764838"/>
                </a:lnTo>
                <a:close/>
                <a:moveTo>
                  <a:pt x="0" y="941878"/>
                </a:moveTo>
                <a:lnTo>
                  <a:pt x="142875" y="941878"/>
                </a:lnTo>
                <a:lnTo>
                  <a:pt x="142875" y="1764838"/>
                </a:lnTo>
                <a:lnTo>
                  <a:pt x="0" y="1764838"/>
                </a:lnTo>
                <a:close/>
                <a:moveTo>
                  <a:pt x="1141228" y="0"/>
                </a:moveTo>
                <a:lnTo>
                  <a:pt x="1284103" y="0"/>
                </a:lnTo>
                <a:lnTo>
                  <a:pt x="1284103" y="783097"/>
                </a:lnTo>
                <a:lnTo>
                  <a:pt x="1141228" y="783097"/>
                </a:lnTo>
                <a:close/>
                <a:moveTo>
                  <a:pt x="1382233" y="0"/>
                </a:moveTo>
                <a:lnTo>
                  <a:pt x="1525108" y="0"/>
                </a:lnTo>
                <a:lnTo>
                  <a:pt x="1525108" y="783097"/>
                </a:lnTo>
                <a:lnTo>
                  <a:pt x="1382233" y="783097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22F172D1-948B-8443-B696-3FAF5396D0A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4557" y="2194808"/>
            <a:ext cx="1980600" cy="763356"/>
          </a:xfrm>
          <a:prstGeom prst="rect">
            <a:avLst/>
          </a:prstGeom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757D6CE2-24E3-4B46-9940-0F45405E0A3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295400" y="3278188"/>
            <a:ext cx="2838915" cy="16510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CF9A4CB9-FEC7-684A-B2FB-48B9E01E9D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2622" y="2084402"/>
            <a:ext cx="1689745" cy="400110"/>
          </a:xfrm>
          <a:solidFill>
            <a:schemeClr val="tx1"/>
          </a:solidFill>
        </p:spPr>
        <p:txBody>
          <a:bodyPr wrap="square" lIns="91440" tIns="45720" rIns="91440" bIns="4572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  <a:latin typeface="+mj-lt"/>
              </a:defRPr>
            </a:lvl4pPr>
            <a:lvl5pPr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XX/XX/XXXX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DFA8BC19-4136-564E-8E89-7D5E1D4C5AFA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7622183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 CONTENT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">
            <a:extLst>
              <a:ext uri="{FF2B5EF4-FFF2-40B4-BE49-F238E27FC236}">
                <a16:creationId xmlns:a16="http://schemas.microsoft.com/office/drawing/2014/main" id="{DA69F31F-1DD0-FC41-B9B6-F8E1AB11B7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400" y="1866900"/>
            <a:ext cx="4800600" cy="43434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EB612E5-7B50-F44A-9A10-DAA469F19E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402" y="1215776"/>
            <a:ext cx="10286996" cy="369332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62512109-6001-0C45-AE81-FD85208A213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736080" y="1866900"/>
            <a:ext cx="4846320" cy="43434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">
            <a:extLst>
              <a:ext uri="{FF2B5EF4-FFF2-40B4-BE49-F238E27FC236}">
                <a16:creationId xmlns:a16="http://schemas.microsoft.com/office/drawing/2014/main" id="{1178A32C-B056-0C4A-BD67-2D94F4970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7200"/>
            <a:ext cx="10287000" cy="6662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13625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X CONTENT - 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">
            <a:extLst>
              <a:ext uri="{FF2B5EF4-FFF2-40B4-BE49-F238E27FC236}">
                <a16:creationId xmlns:a16="http://schemas.microsoft.com/office/drawing/2014/main" id="{DA69F31F-1DD0-FC41-B9B6-F8E1AB11B7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400" y="1866900"/>
            <a:ext cx="3170583" cy="43434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6EB612E5-7B50-F44A-9A10-DAA469F19ED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402" y="1215776"/>
            <a:ext cx="1028699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62512109-6001-0C45-AE81-FD85208A213E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8411817" y="1866900"/>
            <a:ext cx="3170583" cy="43434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CEA921F7-995B-EC4B-8666-EEE6DF781A47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853608" y="1866900"/>
            <a:ext cx="3170583" cy="43434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">
            <a:extLst>
              <a:ext uri="{FF2B5EF4-FFF2-40B4-BE49-F238E27FC236}">
                <a16:creationId xmlns:a16="http://schemas.microsoft.com/office/drawing/2014/main" id="{03966D90-518B-C54C-9436-9238C3463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7200"/>
            <a:ext cx="10287000" cy="66620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04893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2ECDFB8-0B71-E041-BB5E-5A515145B42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7140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een Blue Gradient ">
            <a:extLst>
              <a:ext uri="{FF2B5EF4-FFF2-40B4-BE49-F238E27FC236}">
                <a16:creationId xmlns:a16="http://schemas.microsoft.com/office/drawing/2014/main" id="{05E0B631-ADD1-BE4C-81D2-5E6F944DDFE3}"/>
              </a:ext>
            </a:extLst>
          </p:cNvPr>
          <p:cNvSpPr/>
          <p:nvPr userDrawn="1"/>
        </p:nvSpPr>
        <p:spPr>
          <a:xfrm>
            <a:off x="0" y="0"/>
            <a:ext cx="241300" cy="6858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1A00F6F6-821A-5947-81C9-71A979BF82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4908"/>
          <a:stretch/>
        </p:blipFill>
        <p:spPr>
          <a:xfrm>
            <a:off x="0" y="5512545"/>
            <a:ext cx="3030583" cy="1345456"/>
          </a:xfrm>
          <a:prstGeom prst="rect">
            <a:avLst/>
          </a:prstGeom>
        </p:spPr>
      </p:pic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B65090A1-E736-5C4E-96F3-058B4FBCEC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400" y="2553629"/>
            <a:ext cx="9601200" cy="36566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3E84AE39-E589-D342-8D2F-4E86ABD8AC4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402" y="1954768"/>
            <a:ext cx="960119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69832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C -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FE9F87B6-C6E9-5B4A-A158-F6B0EE2468B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295400" y="4497954"/>
            <a:ext cx="9601202" cy="1003652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365760" indent="-365760">
              <a:spcBef>
                <a:spcPts val="600"/>
              </a:spcBef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/>
            </a:lvl2pPr>
            <a:lvl3pPr marL="73152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lvl3pPr>
            <a:lvl4pPr marL="1097280" indent="-365760">
              <a:spcBef>
                <a:spcPts val="0"/>
              </a:spcBef>
              <a:spcAft>
                <a:spcPts val="600"/>
              </a:spcAft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/>
            </a:lvl4pPr>
            <a:lvl5pPr marL="146304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/>
            </a:lvl5pPr>
            <a:lvl6pPr marL="2286000" indent="0">
              <a:buSzPct val="25000"/>
              <a:buFontTx/>
              <a:buNone/>
              <a:defRPr sz="16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23E88BC1-6F99-E545-9EF0-434D9C62CE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400" y="2324100"/>
            <a:ext cx="9601200" cy="369332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AB138E4B-BA31-144C-8540-2249255D7F6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400" y="2817072"/>
            <a:ext cx="9601202" cy="1003652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365760" indent="-365760">
              <a:spcBef>
                <a:spcPts val="600"/>
              </a:spcBef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/>
            </a:lvl2pPr>
            <a:lvl3pPr marL="73152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lvl3pPr>
            <a:lvl4pPr marL="1097280" indent="-365760">
              <a:spcBef>
                <a:spcPts val="0"/>
              </a:spcBef>
              <a:spcAft>
                <a:spcPts val="600"/>
              </a:spcAft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/>
            </a:lvl4pPr>
            <a:lvl5pPr marL="146304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/>
            </a:lvl5pPr>
            <a:lvl6pPr marL="2286000" indent="0">
              <a:buSzPct val="25000"/>
              <a:buFontTx/>
              <a:buNone/>
              <a:defRPr sz="16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280E02B-CE00-0B4B-9891-10524E972A1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95400" y="4007126"/>
            <a:ext cx="9601200" cy="369332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03740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D -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CF19879C-49D3-0543-ABA8-55A216AEA073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1295402" y="4040929"/>
            <a:ext cx="9601200" cy="2169370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365760" indent="-365760">
              <a:spcBef>
                <a:spcPts val="600"/>
              </a:spcBef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/>
            </a:lvl2pPr>
            <a:lvl3pPr marL="73152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lvl3pPr>
            <a:lvl4pPr marL="1097280" indent="-365760">
              <a:spcBef>
                <a:spcPts val="0"/>
              </a:spcBef>
              <a:spcAft>
                <a:spcPts val="600"/>
              </a:spcAft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/>
            </a:lvl4pPr>
            <a:lvl5pPr marL="146304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/>
            </a:lvl5pPr>
            <a:lvl6pPr marL="2286000" indent="0">
              <a:buSzPct val="25000"/>
              <a:buFontTx/>
              <a:buNone/>
              <a:defRPr sz="16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5E08F6B-A22E-1846-829F-345B0A63CBD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402" y="2324100"/>
            <a:ext cx="9601198" cy="369332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9AD684FD-0BC2-454F-A6A2-BB22567EC723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295400" y="2817072"/>
            <a:ext cx="9601200" cy="1003652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/>
            </a:lvl1pPr>
            <a:lvl2pPr marL="365760" indent="-365760">
              <a:spcBef>
                <a:spcPts val="600"/>
              </a:spcBef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600"/>
            </a:lvl2pPr>
            <a:lvl3pPr marL="73152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/>
            </a:lvl3pPr>
            <a:lvl4pPr marL="1097280" indent="-365760">
              <a:spcBef>
                <a:spcPts val="0"/>
              </a:spcBef>
              <a:spcAft>
                <a:spcPts val="600"/>
              </a:spcAft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/>
            </a:lvl4pPr>
            <a:lvl5pPr marL="146304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/>
            </a:lvl5pPr>
            <a:lvl6pPr marL="2286000" indent="0">
              <a:buSzPct val="25000"/>
              <a:buFontTx/>
              <a:buNone/>
              <a:defRPr sz="16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400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E - ST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1698EF-F4A7-BF4D-A04E-AACD2CCFF71C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1295400" y="2324100"/>
            <a:ext cx="7210425" cy="28717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Green Blue Gradient ">
            <a:extLst>
              <a:ext uri="{FF2B5EF4-FFF2-40B4-BE49-F238E27FC236}">
                <a16:creationId xmlns:a16="http://schemas.microsoft.com/office/drawing/2014/main" id="{BBB220A5-6188-694B-8D0C-21ED2C447725}"/>
              </a:ext>
            </a:extLst>
          </p:cNvPr>
          <p:cNvSpPr/>
          <p:nvPr userDrawn="1"/>
        </p:nvSpPr>
        <p:spPr>
          <a:xfrm flipH="1" flipV="1">
            <a:off x="8750460" y="0"/>
            <a:ext cx="3441539" cy="6701742"/>
          </a:xfrm>
          <a:prstGeom prst="rtTriangle">
            <a:avLst/>
          </a:prstGeom>
          <a:gradFill flip="none" rotWithShape="0">
            <a:gsLst>
              <a:gs pos="14000">
                <a:schemeClr val="accent1"/>
              </a:gs>
              <a:gs pos="90000">
                <a:srgbClr val="72B44B"/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37" name="Green Blue Gradient ">
            <a:extLst>
              <a:ext uri="{FF2B5EF4-FFF2-40B4-BE49-F238E27FC236}">
                <a16:creationId xmlns:a16="http://schemas.microsoft.com/office/drawing/2014/main" id="{5D777DFB-BC91-4441-B1FA-F8C84434AAB2}"/>
              </a:ext>
            </a:extLst>
          </p:cNvPr>
          <p:cNvSpPr/>
          <p:nvPr userDrawn="1"/>
        </p:nvSpPr>
        <p:spPr>
          <a:xfrm>
            <a:off x="0" y="4240"/>
            <a:ext cx="189571" cy="6858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2373956C-0E74-594F-84D9-8619C44EBA3D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1295402" y="5307979"/>
            <a:ext cx="7209763" cy="90324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  <a:latin typeface="+mj-lt"/>
              </a:defRPr>
            </a:lvl1pPr>
            <a:lvl2pPr marL="365760" indent="-365760">
              <a:spcBef>
                <a:spcPts val="600"/>
              </a:spcBef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/>
            </a:lvl2pPr>
            <a:lvl3pPr marL="73152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000"/>
            </a:lvl3pPr>
            <a:lvl4pPr marL="1097280" indent="-365760">
              <a:spcBef>
                <a:spcPts val="0"/>
              </a:spcBef>
              <a:spcAft>
                <a:spcPts val="600"/>
              </a:spcAft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000"/>
            </a:lvl4pPr>
            <a:lvl5pPr marL="1463040" indent="-365760">
              <a:spcBef>
                <a:spcPts val="0"/>
              </a:spcBef>
              <a:spcAft>
                <a:spcPts val="600"/>
              </a:spcAft>
              <a:buSzPct val="80000"/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2000"/>
            </a:lvl5pPr>
            <a:lvl6pPr marL="2286000" indent="0">
              <a:buSzPct val="25000"/>
              <a:buFontTx/>
              <a:buNone/>
              <a:defRPr sz="1600"/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84E4AC-1878-9F43-B54B-C15E55BD8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71369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F6F83964-356B-5A4B-871F-A49AA0D1EC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400" y="2324100"/>
            <a:ext cx="4419600" cy="38862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">
            <a:extLst>
              <a:ext uri="{FF2B5EF4-FFF2-40B4-BE49-F238E27FC236}">
                <a16:creationId xmlns:a16="http://schemas.microsoft.com/office/drawing/2014/main" id="{DCBDD135-793F-FE43-9083-EA67C8C2A42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477002" y="2324100"/>
            <a:ext cx="4419598" cy="3886200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830087-78F2-8249-B6C5-47F8BACBC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73332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F6F83964-356B-5A4B-871F-A49AA0D1EC0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400" y="2817072"/>
            <a:ext cx="4419600" cy="3393228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4B09C19E-47E5-204D-9FDB-E7E56A4302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77000" y="2817072"/>
            <a:ext cx="4419600" cy="3393228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087FC9A9-1166-E149-981A-700493FE312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400" y="2324100"/>
            <a:ext cx="4419600" cy="369332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59A23DBA-14C2-754A-8C0E-A65D2EA271A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76999" y="2324100"/>
            <a:ext cx="4419600" cy="369332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995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0EB8BA9-25CE-9D4F-9FB4-A02407DF3F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95403" y="2555278"/>
            <a:ext cx="3655741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49CFDE8-0CAA-EE4E-9758-C6DCA600C7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43448" y="2555278"/>
            <a:ext cx="3655741" cy="276999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BB4D16C-CBBC-6E4B-97A7-6700315F01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403" y="2973290"/>
            <a:ext cx="3655741" cy="867930"/>
          </a:xfrm>
        </p:spPr>
        <p:txBody>
          <a:bodyPr wrap="square">
            <a:no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251AB3C-8976-2344-AC17-12DB507E853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43368" y="2973290"/>
            <a:ext cx="3653232" cy="867930"/>
          </a:xfrm>
        </p:spPr>
        <p:txBody>
          <a:bodyPr wrap="square">
            <a:no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">
            <a:extLst>
              <a:ext uri="{FF2B5EF4-FFF2-40B4-BE49-F238E27FC236}">
                <a16:creationId xmlns:a16="http://schemas.microsoft.com/office/drawing/2014/main" id="{7AB3DE5B-C9B8-384C-AF1D-1F0F06A1ED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399" y="3920570"/>
            <a:ext cx="3655014" cy="228972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">
            <a:extLst>
              <a:ext uri="{FF2B5EF4-FFF2-40B4-BE49-F238E27FC236}">
                <a16:creationId xmlns:a16="http://schemas.microsoft.com/office/drawing/2014/main" id="{832E5FEE-9F59-D04B-8BD5-98D1D61DDAE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241586" y="3920570"/>
            <a:ext cx="3655014" cy="228972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256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een Blue Gradient ">
            <a:extLst>
              <a:ext uri="{FF2B5EF4-FFF2-40B4-BE49-F238E27FC236}">
                <a16:creationId xmlns:a16="http://schemas.microsoft.com/office/drawing/2014/main" id="{BFC451A6-416B-1840-BFA2-BDE50D99AB58}"/>
              </a:ext>
            </a:extLst>
          </p:cNvPr>
          <p:cNvSpPr/>
          <p:nvPr userDrawn="1"/>
        </p:nvSpPr>
        <p:spPr>
          <a:xfrm>
            <a:off x="-12516" y="0"/>
            <a:ext cx="12204516" cy="6858000"/>
          </a:xfrm>
          <a:prstGeom prst="rect">
            <a:avLst/>
          </a:prstGeom>
          <a:solidFill>
            <a:schemeClr val="tx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31748-EBDE-7545-92CD-97B37DBF8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2622" y="2729048"/>
            <a:ext cx="6039778" cy="1538152"/>
          </a:xfrm>
        </p:spPr>
        <p:txBody>
          <a:bodyPr anchor="t"/>
          <a:lstStyle>
            <a:lvl1pPr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B85E05-FD32-1C40-8737-A50AEDF59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42622" y="4322620"/>
            <a:ext cx="5997575" cy="9842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65760" indent="0">
              <a:buFontTx/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FontTx/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FontTx/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FontTx/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" name="Freeform 55">
            <a:extLst>
              <a:ext uri="{FF2B5EF4-FFF2-40B4-BE49-F238E27FC236}">
                <a16:creationId xmlns:a16="http://schemas.microsoft.com/office/drawing/2014/main" id="{42618423-5807-EC4C-A5BF-F16F4307D5C2}"/>
              </a:ext>
            </a:extLst>
          </p:cNvPr>
          <p:cNvSpPr/>
          <p:nvPr userDrawn="1"/>
        </p:nvSpPr>
        <p:spPr>
          <a:xfrm>
            <a:off x="10224627" y="0"/>
            <a:ext cx="1522522" cy="2234901"/>
          </a:xfrm>
          <a:custGeom>
            <a:avLst/>
            <a:gdLst>
              <a:gd name="connsiteX0" fmla="*/ 882073 w 1522522"/>
              <a:gd name="connsiteY0" fmla="*/ 1411941 h 2234901"/>
              <a:gd name="connsiteX1" fmla="*/ 1028377 w 1522522"/>
              <a:gd name="connsiteY1" fmla="*/ 1411941 h 2234901"/>
              <a:gd name="connsiteX2" fmla="*/ 1028377 w 1522522"/>
              <a:gd name="connsiteY2" fmla="*/ 2234901 h 2234901"/>
              <a:gd name="connsiteX3" fmla="*/ 882073 w 1522522"/>
              <a:gd name="connsiteY3" fmla="*/ 2234901 h 2234901"/>
              <a:gd name="connsiteX4" fmla="*/ 0 w 1522522"/>
              <a:gd name="connsiteY4" fmla="*/ 455977 h 2234901"/>
              <a:gd name="connsiteX5" fmla="*/ 146304 w 1522522"/>
              <a:gd name="connsiteY5" fmla="*/ 455977 h 2234901"/>
              <a:gd name="connsiteX6" fmla="*/ 146304 w 1522522"/>
              <a:gd name="connsiteY6" fmla="*/ 1278937 h 2234901"/>
              <a:gd name="connsiteX7" fmla="*/ 0 w 1522522"/>
              <a:gd name="connsiteY7" fmla="*/ 1278937 h 2234901"/>
              <a:gd name="connsiteX8" fmla="*/ 1145309 w 1522522"/>
              <a:gd name="connsiteY8" fmla="*/ 455977 h 2234901"/>
              <a:gd name="connsiteX9" fmla="*/ 1291613 w 1522522"/>
              <a:gd name="connsiteY9" fmla="*/ 455977 h 2234901"/>
              <a:gd name="connsiteX10" fmla="*/ 1291613 w 1522522"/>
              <a:gd name="connsiteY10" fmla="*/ 1278937 h 2234901"/>
              <a:gd name="connsiteX11" fmla="*/ 1145309 w 1522522"/>
              <a:gd name="connsiteY11" fmla="*/ 1278937 h 2234901"/>
              <a:gd name="connsiteX12" fmla="*/ 1376218 w 1522522"/>
              <a:gd name="connsiteY12" fmla="*/ 455977 h 2234901"/>
              <a:gd name="connsiteX13" fmla="*/ 1522522 w 1522522"/>
              <a:gd name="connsiteY13" fmla="*/ 455977 h 2234901"/>
              <a:gd name="connsiteX14" fmla="*/ 1522522 w 1522522"/>
              <a:gd name="connsiteY14" fmla="*/ 1278937 h 2234901"/>
              <a:gd name="connsiteX15" fmla="*/ 1376218 w 1522522"/>
              <a:gd name="connsiteY15" fmla="*/ 1278937 h 2234901"/>
              <a:gd name="connsiteX16" fmla="*/ 1145309 w 1522522"/>
              <a:gd name="connsiteY16" fmla="*/ 0 h 2234901"/>
              <a:gd name="connsiteX17" fmla="*/ 1291613 w 1522522"/>
              <a:gd name="connsiteY17" fmla="*/ 0 h 2234901"/>
              <a:gd name="connsiteX18" fmla="*/ 1291613 w 1522522"/>
              <a:gd name="connsiteY18" fmla="*/ 290646 h 2234901"/>
              <a:gd name="connsiteX19" fmla="*/ 1145309 w 1522522"/>
              <a:gd name="connsiteY19" fmla="*/ 290646 h 2234901"/>
              <a:gd name="connsiteX20" fmla="*/ 1376218 w 1522522"/>
              <a:gd name="connsiteY20" fmla="*/ 0 h 2234901"/>
              <a:gd name="connsiteX21" fmla="*/ 1522522 w 1522522"/>
              <a:gd name="connsiteY21" fmla="*/ 0 h 2234901"/>
              <a:gd name="connsiteX22" fmla="*/ 1522522 w 1522522"/>
              <a:gd name="connsiteY22" fmla="*/ 290646 h 2234901"/>
              <a:gd name="connsiteX23" fmla="*/ 1376218 w 1522522"/>
              <a:gd name="connsiteY23" fmla="*/ 290646 h 223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22522" h="2234901">
                <a:moveTo>
                  <a:pt x="882073" y="1411941"/>
                </a:moveTo>
                <a:lnTo>
                  <a:pt x="1028377" y="1411941"/>
                </a:lnTo>
                <a:lnTo>
                  <a:pt x="1028377" y="2234901"/>
                </a:lnTo>
                <a:lnTo>
                  <a:pt x="882073" y="2234901"/>
                </a:lnTo>
                <a:close/>
                <a:moveTo>
                  <a:pt x="0" y="455977"/>
                </a:moveTo>
                <a:lnTo>
                  <a:pt x="146304" y="455977"/>
                </a:lnTo>
                <a:lnTo>
                  <a:pt x="146304" y="1278937"/>
                </a:lnTo>
                <a:lnTo>
                  <a:pt x="0" y="1278937"/>
                </a:lnTo>
                <a:close/>
                <a:moveTo>
                  <a:pt x="1145309" y="455977"/>
                </a:moveTo>
                <a:lnTo>
                  <a:pt x="1291613" y="455977"/>
                </a:lnTo>
                <a:lnTo>
                  <a:pt x="1291613" y="1278937"/>
                </a:lnTo>
                <a:lnTo>
                  <a:pt x="1145309" y="1278937"/>
                </a:lnTo>
                <a:close/>
                <a:moveTo>
                  <a:pt x="1376218" y="455977"/>
                </a:moveTo>
                <a:lnTo>
                  <a:pt x="1522522" y="455977"/>
                </a:lnTo>
                <a:lnTo>
                  <a:pt x="1522522" y="1278937"/>
                </a:lnTo>
                <a:lnTo>
                  <a:pt x="1376218" y="1278937"/>
                </a:lnTo>
                <a:close/>
                <a:moveTo>
                  <a:pt x="1145309" y="0"/>
                </a:moveTo>
                <a:lnTo>
                  <a:pt x="1291613" y="0"/>
                </a:lnTo>
                <a:lnTo>
                  <a:pt x="1291613" y="290646"/>
                </a:lnTo>
                <a:lnTo>
                  <a:pt x="1145309" y="290646"/>
                </a:lnTo>
                <a:close/>
                <a:moveTo>
                  <a:pt x="1376218" y="0"/>
                </a:moveTo>
                <a:lnTo>
                  <a:pt x="1522522" y="0"/>
                </a:lnTo>
                <a:lnTo>
                  <a:pt x="1522522" y="290646"/>
                </a:lnTo>
                <a:lnTo>
                  <a:pt x="1376218" y="290646"/>
                </a:lnTo>
                <a:close/>
              </a:path>
            </a:pathLst>
          </a:custGeom>
          <a:gradFill flip="none" rotWithShape="1">
            <a:gsLst>
              <a:gs pos="0">
                <a:srgbClr val="71BE7B"/>
              </a:gs>
              <a:gs pos="58000">
                <a:schemeClr val="accent1"/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3A2C311-C6BF-844C-86D2-FB6B37B777E5}"/>
              </a:ext>
            </a:extLst>
          </p:cNvPr>
          <p:cNvSpPr/>
          <p:nvPr userDrawn="1"/>
        </p:nvSpPr>
        <p:spPr>
          <a:xfrm>
            <a:off x="10464034" y="0"/>
            <a:ext cx="1525108" cy="2746577"/>
          </a:xfrm>
          <a:custGeom>
            <a:avLst/>
            <a:gdLst>
              <a:gd name="connsiteX0" fmla="*/ 878958 w 1525108"/>
              <a:gd name="connsiteY0" fmla="*/ 1923617 h 2746577"/>
              <a:gd name="connsiteX1" fmla="*/ 1021833 w 1525108"/>
              <a:gd name="connsiteY1" fmla="*/ 1923617 h 2746577"/>
              <a:gd name="connsiteX2" fmla="*/ 1021833 w 1525108"/>
              <a:gd name="connsiteY2" fmla="*/ 2746577 h 2746577"/>
              <a:gd name="connsiteX3" fmla="*/ 878958 w 1525108"/>
              <a:gd name="connsiteY3" fmla="*/ 2746577 h 2746577"/>
              <a:gd name="connsiteX4" fmla="*/ 1382232 w 1525108"/>
              <a:gd name="connsiteY4" fmla="*/ 941878 h 2746577"/>
              <a:gd name="connsiteX5" fmla="*/ 1525107 w 1525108"/>
              <a:gd name="connsiteY5" fmla="*/ 941878 h 2746577"/>
              <a:gd name="connsiteX6" fmla="*/ 1525107 w 1525108"/>
              <a:gd name="connsiteY6" fmla="*/ 1764838 h 2746577"/>
              <a:gd name="connsiteX7" fmla="*/ 1382232 w 1525108"/>
              <a:gd name="connsiteY7" fmla="*/ 1764838 h 2746577"/>
              <a:gd name="connsiteX8" fmla="*/ 1141228 w 1525108"/>
              <a:gd name="connsiteY8" fmla="*/ 941878 h 2746577"/>
              <a:gd name="connsiteX9" fmla="*/ 1284103 w 1525108"/>
              <a:gd name="connsiteY9" fmla="*/ 941878 h 2746577"/>
              <a:gd name="connsiteX10" fmla="*/ 1284103 w 1525108"/>
              <a:gd name="connsiteY10" fmla="*/ 1764838 h 2746577"/>
              <a:gd name="connsiteX11" fmla="*/ 1141228 w 1525108"/>
              <a:gd name="connsiteY11" fmla="*/ 1764838 h 2746577"/>
              <a:gd name="connsiteX12" fmla="*/ 0 w 1525108"/>
              <a:gd name="connsiteY12" fmla="*/ 941878 h 2746577"/>
              <a:gd name="connsiteX13" fmla="*/ 142875 w 1525108"/>
              <a:gd name="connsiteY13" fmla="*/ 941878 h 2746577"/>
              <a:gd name="connsiteX14" fmla="*/ 142875 w 1525108"/>
              <a:gd name="connsiteY14" fmla="*/ 1764838 h 2746577"/>
              <a:gd name="connsiteX15" fmla="*/ 0 w 1525108"/>
              <a:gd name="connsiteY15" fmla="*/ 1764838 h 2746577"/>
              <a:gd name="connsiteX16" fmla="*/ 1141228 w 1525108"/>
              <a:gd name="connsiteY16" fmla="*/ 0 h 2746577"/>
              <a:gd name="connsiteX17" fmla="*/ 1284103 w 1525108"/>
              <a:gd name="connsiteY17" fmla="*/ 0 h 2746577"/>
              <a:gd name="connsiteX18" fmla="*/ 1284103 w 1525108"/>
              <a:gd name="connsiteY18" fmla="*/ 783097 h 2746577"/>
              <a:gd name="connsiteX19" fmla="*/ 1141228 w 1525108"/>
              <a:gd name="connsiteY19" fmla="*/ 783097 h 2746577"/>
              <a:gd name="connsiteX20" fmla="*/ 1382233 w 1525108"/>
              <a:gd name="connsiteY20" fmla="*/ 0 h 2746577"/>
              <a:gd name="connsiteX21" fmla="*/ 1525108 w 1525108"/>
              <a:gd name="connsiteY21" fmla="*/ 0 h 2746577"/>
              <a:gd name="connsiteX22" fmla="*/ 1525108 w 1525108"/>
              <a:gd name="connsiteY22" fmla="*/ 783097 h 2746577"/>
              <a:gd name="connsiteX23" fmla="*/ 1382233 w 1525108"/>
              <a:gd name="connsiteY23" fmla="*/ 783097 h 274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25108" h="2746577">
                <a:moveTo>
                  <a:pt x="878958" y="1923617"/>
                </a:moveTo>
                <a:lnTo>
                  <a:pt x="1021833" y="1923617"/>
                </a:lnTo>
                <a:lnTo>
                  <a:pt x="1021833" y="2746577"/>
                </a:lnTo>
                <a:lnTo>
                  <a:pt x="878958" y="2746577"/>
                </a:lnTo>
                <a:close/>
                <a:moveTo>
                  <a:pt x="1382232" y="941878"/>
                </a:moveTo>
                <a:lnTo>
                  <a:pt x="1525107" y="941878"/>
                </a:lnTo>
                <a:lnTo>
                  <a:pt x="1525107" y="1764838"/>
                </a:lnTo>
                <a:lnTo>
                  <a:pt x="1382232" y="1764838"/>
                </a:lnTo>
                <a:close/>
                <a:moveTo>
                  <a:pt x="1141228" y="941878"/>
                </a:moveTo>
                <a:lnTo>
                  <a:pt x="1284103" y="941878"/>
                </a:lnTo>
                <a:lnTo>
                  <a:pt x="1284103" y="1764838"/>
                </a:lnTo>
                <a:lnTo>
                  <a:pt x="1141228" y="1764838"/>
                </a:lnTo>
                <a:close/>
                <a:moveTo>
                  <a:pt x="0" y="941878"/>
                </a:moveTo>
                <a:lnTo>
                  <a:pt x="142875" y="941878"/>
                </a:lnTo>
                <a:lnTo>
                  <a:pt x="142875" y="1764838"/>
                </a:lnTo>
                <a:lnTo>
                  <a:pt x="0" y="1764838"/>
                </a:lnTo>
                <a:close/>
                <a:moveTo>
                  <a:pt x="1141228" y="0"/>
                </a:moveTo>
                <a:lnTo>
                  <a:pt x="1284103" y="0"/>
                </a:lnTo>
                <a:lnTo>
                  <a:pt x="1284103" y="783097"/>
                </a:lnTo>
                <a:lnTo>
                  <a:pt x="1141228" y="783097"/>
                </a:lnTo>
                <a:close/>
                <a:moveTo>
                  <a:pt x="1382233" y="0"/>
                </a:moveTo>
                <a:lnTo>
                  <a:pt x="1525108" y="0"/>
                </a:lnTo>
                <a:lnTo>
                  <a:pt x="1525108" y="783097"/>
                </a:lnTo>
                <a:lnTo>
                  <a:pt x="1382233" y="783097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5E5AA86-070B-4B40-B395-A1783D8A53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42622" y="2084402"/>
            <a:ext cx="1689745" cy="400110"/>
          </a:xfrm>
          <a:solidFill>
            <a:schemeClr val="tx1"/>
          </a:solidFill>
        </p:spPr>
        <p:txBody>
          <a:bodyPr wrap="square" lIns="91440" tIns="45720" rIns="91440" bIns="4572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  <a:latin typeface="+mj-lt"/>
              </a:defRPr>
            </a:lvl4pPr>
            <a:lvl5pPr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XX/XX/XXXX</a:t>
            </a: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19818C7E-DD51-8A41-B948-821D3809C7DB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2"/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2"/>
                </a:solidFill>
                <a:latin typeface="+mn-lt"/>
              </a:rPr>
              <a:t>9</a:t>
            </a:r>
            <a:r>
              <a:rPr sz="1000">
                <a:solidFill>
                  <a:schemeClr val="bg2"/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2"/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2"/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14" name="Graphic 48">
            <a:extLst>
              <a:ext uri="{FF2B5EF4-FFF2-40B4-BE49-F238E27FC236}">
                <a16:creationId xmlns:a16="http://schemas.microsoft.com/office/drawing/2014/main" id="{9B54687C-F39F-EF44-914B-02495DB02129}"/>
              </a:ext>
            </a:extLst>
          </p:cNvPr>
          <p:cNvGrpSpPr/>
          <p:nvPr userDrawn="1"/>
        </p:nvGrpSpPr>
        <p:grpSpPr>
          <a:xfrm>
            <a:off x="1309320" y="3110096"/>
            <a:ext cx="1984125" cy="763356"/>
            <a:chOff x="7382034" y="5226903"/>
            <a:chExt cx="2983969" cy="1148028"/>
          </a:xfrm>
          <a:solidFill>
            <a:srgbClr val="FFFFFF"/>
          </a:solidFill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E83DCC53-D325-7F47-A23F-E7E6E161B62B}"/>
                </a:ext>
              </a:extLst>
            </p:cNvPr>
            <p:cNvSpPr/>
            <p:nvPr/>
          </p:nvSpPr>
          <p:spPr>
            <a:xfrm>
              <a:off x="9207756" y="5226903"/>
              <a:ext cx="1156913" cy="1148028"/>
            </a:xfrm>
            <a:custGeom>
              <a:avLst/>
              <a:gdLst>
                <a:gd name="connsiteX0" fmla="*/ 1158247 w 1156913"/>
                <a:gd name="connsiteY0" fmla="*/ 301718 h 1148028"/>
                <a:gd name="connsiteX1" fmla="*/ 1145911 w 1156913"/>
                <a:gd name="connsiteY1" fmla="*/ 290072 h 1148028"/>
                <a:gd name="connsiteX2" fmla="*/ 982876 w 1156913"/>
                <a:gd name="connsiteY2" fmla="*/ 290072 h 1148028"/>
                <a:gd name="connsiteX3" fmla="*/ 965206 w 1156913"/>
                <a:gd name="connsiteY3" fmla="*/ 295729 h 1148028"/>
                <a:gd name="connsiteX4" fmla="*/ 946202 w 1156913"/>
                <a:gd name="connsiteY4" fmla="*/ 314030 h 1148028"/>
                <a:gd name="connsiteX5" fmla="*/ 817174 w 1156913"/>
                <a:gd name="connsiteY5" fmla="*/ 472758 h 1148028"/>
                <a:gd name="connsiteX6" fmla="*/ 738157 w 1156913"/>
                <a:gd name="connsiteY6" fmla="*/ 314030 h 1148028"/>
                <a:gd name="connsiteX7" fmla="*/ 727155 w 1156913"/>
                <a:gd name="connsiteY7" fmla="*/ 296061 h 1148028"/>
                <a:gd name="connsiteX8" fmla="*/ 712485 w 1156913"/>
                <a:gd name="connsiteY8" fmla="*/ 289739 h 1148028"/>
                <a:gd name="connsiteX9" fmla="*/ 448429 w 1156913"/>
                <a:gd name="connsiteY9" fmla="*/ 289739 h 1148028"/>
                <a:gd name="connsiteX10" fmla="*/ 469434 w 1156913"/>
                <a:gd name="connsiteY10" fmla="*/ 191241 h 1148028"/>
                <a:gd name="connsiteX11" fmla="*/ 492105 w 1156913"/>
                <a:gd name="connsiteY11" fmla="*/ 136336 h 1148028"/>
                <a:gd name="connsiteX12" fmla="*/ 531113 w 1156913"/>
                <a:gd name="connsiteY12" fmla="*/ 125354 h 1148028"/>
                <a:gd name="connsiteX13" fmla="*/ 572122 w 1156913"/>
                <a:gd name="connsiteY13" fmla="*/ 125354 h 1148028"/>
                <a:gd name="connsiteX14" fmla="*/ 596460 w 1156913"/>
                <a:gd name="connsiteY14" fmla="*/ 236 h 1148028"/>
                <a:gd name="connsiteX15" fmla="*/ 526112 w 1156913"/>
                <a:gd name="connsiteY15" fmla="*/ 236 h 1148028"/>
                <a:gd name="connsiteX16" fmla="*/ 432759 w 1156913"/>
                <a:gd name="connsiteY16" fmla="*/ 2565 h 1148028"/>
                <a:gd name="connsiteX17" fmla="*/ 359410 w 1156913"/>
                <a:gd name="connsiteY17" fmla="*/ 28188 h 1148028"/>
                <a:gd name="connsiteX18" fmla="*/ 304732 w 1156913"/>
                <a:gd name="connsiteY18" fmla="*/ 88085 h 1148028"/>
                <a:gd name="connsiteX19" fmla="*/ 271391 w 1156913"/>
                <a:gd name="connsiteY19" fmla="*/ 191574 h 1148028"/>
                <a:gd name="connsiteX20" fmla="*/ 253721 w 1156913"/>
                <a:gd name="connsiteY20" fmla="*/ 274432 h 1148028"/>
                <a:gd name="connsiteX21" fmla="*/ 199042 w 1156913"/>
                <a:gd name="connsiteY21" fmla="*/ 566597 h 1148028"/>
                <a:gd name="connsiteX22" fmla="*/ 199042 w 1156913"/>
                <a:gd name="connsiteY22" fmla="*/ 566597 h 1148028"/>
                <a:gd name="connsiteX23" fmla="*/ 127361 w 1156913"/>
                <a:gd name="connsiteY23" fmla="*/ 949938 h 1148028"/>
                <a:gd name="connsiteX24" fmla="*/ 119359 w 1156913"/>
                <a:gd name="connsiteY24" fmla="*/ 982216 h 1148028"/>
                <a:gd name="connsiteX25" fmla="*/ 107356 w 1156913"/>
                <a:gd name="connsiteY25" fmla="*/ 1000185 h 1148028"/>
                <a:gd name="connsiteX26" fmla="*/ 86685 w 1156913"/>
                <a:gd name="connsiteY26" fmla="*/ 1008172 h 1148028"/>
                <a:gd name="connsiteX27" fmla="*/ 26006 w 1156913"/>
                <a:gd name="connsiteY27" fmla="*/ 1008837 h 1148028"/>
                <a:gd name="connsiteX28" fmla="*/ 0 w 1156913"/>
                <a:gd name="connsiteY28" fmla="*/ 1148264 h 1148028"/>
                <a:gd name="connsiteX29" fmla="*/ 78017 w 1156913"/>
                <a:gd name="connsiteY29" fmla="*/ 1148264 h 1148028"/>
                <a:gd name="connsiteX30" fmla="*/ 160034 w 1156913"/>
                <a:gd name="connsiteY30" fmla="*/ 1141609 h 1148028"/>
                <a:gd name="connsiteX31" fmla="*/ 233717 w 1156913"/>
                <a:gd name="connsiteY31" fmla="*/ 1114655 h 1148028"/>
                <a:gd name="connsiteX32" fmla="*/ 289062 w 1156913"/>
                <a:gd name="connsiteY32" fmla="*/ 1054758 h 1148028"/>
                <a:gd name="connsiteX33" fmla="*/ 324403 w 1156913"/>
                <a:gd name="connsiteY33" fmla="*/ 950271 h 1148028"/>
                <a:gd name="connsiteX34" fmla="*/ 423090 w 1156913"/>
                <a:gd name="connsiteY34" fmla="*/ 429832 h 1148028"/>
                <a:gd name="connsiteX35" fmla="*/ 544116 w 1156913"/>
                <a:gd name="connsiteY35" fmla="*/ 429832 h 1148028"/>
                <a:gd name="connsiteX36" fmla="*/ 588459 w 1156913"/>
                <a:gd name="connsiteY36" fmla="*/ 442476 h 1148028"/>
                <a:gd name="connsiteX37" fmla="*/ 598794 w 1156913"/>
                <a:gd name="connsiteY37" fmla="*/ 455121 h 1148028"/>
                <a:gd name="connsiteX38" fmla="*/ 678478 w 1156913"/>
                <a:gd name="connsiteY38" fmla="*/ 607194 h 1148028"/>
                <a:gd name="connsiteX39" fmla="*/ 405753 w 1156913"/>
                <a:gd name="connsiteY39" fmla="*/ 926645 h 1148028"/>
                <a:gd name="connsiteX40" fmla="*/ 400752 w 1156913"/>
                <a:gd name="connsiteY40" fmla="*/ 939290 h 1148028"/>
                <a:gd name="connsiteX41" fmla="*/ 411754 w 1156913"/>
                <a:gd name="connsiteY41" fmla="*/ 949606 h 1148028"/>
                <a:gd name="connsiteX42" fmla="*/ 574789 w 1156913"/>
                <a:gd name="connsiteY42" fmla="*/ 949606 h 1148028"/>
                <a:gd name="connsiteX43" fmla="*/ 592460 w 1156913"/>
                <a:gd name="connsiteY43" fmla="*/ 944281 h 1148028"/>
                <a:gd name="connsiteX44" fmla="*/ 611464 w 1156913"/>
                <a:gd name="connsiteY44" fmla="*/ 926312 h 1148028"/>
                <a:gd name="connsiteX45" fmla="*/ 757495 w 1156913"/>
                <a:gd name="connsiteY45" fmla="*/ 746954 h 1148028"/>
                <a:gd name="connsiteX46" fmla="*/ 845180 w 1156913"/>
                <a:gd name="connsiteY46" fmla="*/ 924981 h 1148028"/>
                <a:gd name="connsiteX47" fmla="*/ 856183 w 1156913"/>
                <a:gd name="connsiteY47" fmla="*/ 943283 h 1148028"/>
                <a:gd name="connsiteX48" fmla="*/ 870852 w 1156913"/>
                <a:gd name="connsiteY48" fmla="*/ 948940 h 1148028"/>
                <a:gd name="connsiteX49" fmla="*/ 1044889 w 1156913"/>
                <a:gd name="connsiteY49" fmla="*/ 948940 h 1148028"/>
                <a:gd name="connsiteX50" fmla="*/ 1056559 w 1156913"/>
                <a:gd name="connsiteY50" fmla="*/ 943616 h 1148028"/>
                <a:gd name="connsiteX51" fmla="*/ 1060893 w 1156913"/>
                <a:gd name="connsiteY51" fmla="*/ 931636 h 1148028"/>
                <a:gd name="connsiteX52" fmla="*/ 1059559 w 1156913"/>
                <a:gd name="connsiteY52" fmla="*/ 924648 h 1148028"/>
                <a:gd name="connsiteX53" fmla="*/ 896524 w 1156913"/>
                <a:gd name="connsiteY53" fmla="*/ 615513 h 1148028"/>
                <a:gd name="connsiteX54" fmla="*/ 1153246 w 1156913"/>
                <a:gd name="connsiteY54" fmla="*/ 314363 h 1148028"/>
                <a:gd name="connsiteX55" fmla="*/ 1158247 w 1156913"/>
                <a:gd name="connsiteY55" fmla="*/ 301718 h 114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56913" h="1148028">
                  <a:moveTo>
                    <a:pt x="1158247" y="301718"/>
                  </a:moveTo>
                  <a:cubicBezTo>
                    <a:pt x="1158247" y="294065"/>
                    <a:pt x="1154246" y="290072"/>
                    <a:pt x="1145911" y="290072"/>
                  </a:cubicBezTo>
                  <a:lnTo>
                    <a:pt x="982876" y="290072"/>
                  </a:lnTo>
                  <a:cubicBezTo>
                    <a:pt x="976208" y="290072"/>
                    <a:pt x="970540" y="292068"/>
                    <a:pt x="965206" y="295729"/>
                  </a:cubicBezTo>
                  <a:cubicBezTo>
                    <a:pt x="959871" y="299722"/>
                    <a:pt x="953536" y="305711"/>
                    <a:pt x="946202" y="314030"/>
                  </a:cubicBezTo>
                  <a:lnTo>
                    <a:pt x="817174" y="472758"/>
                  </a:lnTo>
                  <a:lnTo>
                    <a:pt x="738157" y="314030"/>
                  </a:lnTo>
                  <a:cubicBezTo>
                    <a:pt x="734156" y="306377"/>
                    <a:pt x="730489" y="300387"/>
                    <a:pt x="727155" y="296061"/>
                  </a:cubicBezTo>
                  <a:cubicBezTo>
                    <a:pt x="723821" y="291735"/>
                    <a:pt x="719153" y="289739"/>
                    <a:pt x="712485" y="289739"/>
                  </a:cubicBezTo>
                  <a:lnTo>
                    <a:pt x="448429" y="289739"/>
                  </a:lnTo>
                  <a:lnTo>
                    <a:pt x="469434" y="191241"/>
                  </a:lnTo>
                  <a:cubicBezTo>
                    <a:pt x="473434" y="165951"/>
                    <a:pt x="484770" y="143656"/>
                    <a:pt x="492105" y="136336"/>
                  </a:cubicBezTo>
                  <a:cubicBezTo>
                    <a:pt x="499440" y="129015"/>
                    <a:pt x="512443" y="125354"/>
                    <a:pt x="531113" y="125354"/>
                  </a:cubicBezTo>
                  <a:lnTo>
                    <a:pt x="572122" y="125354"/>
                  </a:lnTo>
                  <a:lnTo>
                    <a:pt x="596460" y="236"/>
                  </a:lnTo>
                  <a:cubicBezTo>
                    <a:pt x="559119" y="236"/>
                    <a:pt x="530780" y="236"/>
                    <a:pt x="526112" y="236"/>
                  </a:cubicBezTo>
                  <a:cubicBezTo>
                    <a:pt x="492105" y="236"/>
                    <a:pt x="454097" y="-1095"/>
                    <a:pt x="432759" y="2565"/>
                  </a:cubicBezTo>
                  <a:cubicBezTo>
                    <a:pt x="405086" y="7224"/>
                    <a:pt x="381081" y="14212"/>
                    <a:pt x="359410" y="28188"/>
                  </a:cubicBezTo>
                  <a:cubicBezTo>
                    <a:pt x="338072" y="42164"/>
                    <a:pt x="319735" y="62130"/>
                    <a:pt x="304732" y="88085"/>
                  </a:cubicBezTo>
                  <a:cubicBezTo>
                    <a:pt x="289728" y="114041"/>
                    <a:pt x="278726" y="148648"/>
                    <a:pt x="271391" y="191574"/>
                  </a:cubicBezTo>
                  <a:lnTo>
                    <a:pt x="253721" y="274432"/>
                  </a:lnTo>
                  <a:lnTo>
                    <a:pt x="199042" y="566597"/>
                  </a:lnTo>
                  <a:lnTo>
                    <a:pt x="199042" y="566597"/>
                  </a:lnTo>
                  <a:lnTo>
                    <a:pt x="127361" y="949938"/>
                  </a:lnTo>
                  <a:cubicBezTo>
                    <a:pt x="125027" y="963582"/>
                    <a:pt x="122359" y="974563"/>
                    <a:pt x="119359" y="982216"/>
                  </a:cubicBezTo>
                  <a:cubicBezTo>
                    <a:pt x="116358" y="989870"/>
                    <a:pt x="112357" y="995859"/>
                    <a:pt x="107356" y="1000185"/>
                  </a:cubicBezTo>
                  <a:cubicBezTo>
                    <a:pt x="102022" y="1004511"/>
                    <a:pt x="95020" y="1007173"/>
                    <a:pt x="86685" y="1008172"/>
                  </a:cubicBezTo>
                  <a:cubicBezTo>
                    <a:pt x="83018" y="1008504"/>
                    <a:pt x="56679" y="1008837"/>
                    <a:pt x="26006" y="1008837"/>
                  </a:cubicBezTo>
                  <a:lnTo>
                    <a:pt x="0" y="1148264"/>
                  </a:lnTo>
                  <a:cubicBezTo>
                    <a:pt x="29006" y="1147932"/>
                    <a:pt x="69015" y="1148264"/>
                    <a:pt x="78017" y="1148264"/>
                  </a:cubicBezTo>
                  <a:cubicBezTo>
                    <a:pt x="110357" y="1148264"/>
                    <a:pt x="132695" y="1145602"/>
                    <a:pt x="160034" y="1141609"/>
                  </a:cubicBezTo>
                  <a:cubicBezTo>
                    <a:pt x="187707" y="1137283"/>
                    <a:pt x="212045" y="1128299"/>
                    <a:pt x="233717" y="1114655"/>
                  </a:cubicBezTo>
                  <a:cubicBezTo>
                    <a:pt x="255054" y="1101012"/>
                    <a:pt x="273725" y="1081047"/>
                    <a:pt x="289062" y="1054758"/>
                  </a:cubicBezTo>
                  <a:cubicBezTo>
                    <a:pt x="304398" y="1028803"/>
                    <a:pt x="316068" y="993863"/>
                    <a:pt x="324403" y="950271"/>
                  </a:cubicBezTo>
                  <a:lnTo>
                    <a:pt x="423090" y="429832"/>
                  </a:lnTo>
                  <a:lnTo>
                    <a:pt x="544116" y="429832"/>
                  </a:lnTo>
                  <a:cubicBezTo>
                    <a:pt x="563453" y="429832"/>
                    <a:pt x="579790" y="435156"/>
                    <a:pt x="588459" y="442476"/>
                  </a:cubicBezTo>
                  <a:cubicBezTo>
                    <a:pt x="591459" y="445139"/>
                    <a:pt x="595460" y="449797"/>
                    <a:pt x="598794" y="455121"/>
                  </a:cubicBezTo>
                  <a:lnTo>
                    <a:pt x="678478" y="607194"/>
                  </a:lnTo>
                  <a:lnTo>
                    <a:pt x="405753" y="926645"/>
                  </a:lnTo>
                  <a:cubicBezTo>
                    <a:pt x="402419" y="930638"/>
                    <a:pt x="400752" y="934631"/>
                    <a:pt x="400752" y="939290"/>
                  </a:cubicBezTo>
                  <a:cubicBezTo>
                    <a:pt x="400752" y="946278"/>
                    <a:pt x="404420" y="949606"/>
                    <a:pt x="411754" y="949606"/>
                  </a:cubicBezTo>
                  <a:lnTo>
                    <a:pt x="574789" y="949606"/>
                  </a:lnTo>
                  <a:cubicBezTo>
                    <a:pt x="581124" y="949606"/>
                    <a:pt x="587125" y="947942"/>
                    <a:pt x="592460" y="944281"/>
                  </a:cubicBezTo>
                  <a:cubicBezTo>
                    <a:pt x="597794" y="940954"/>
                    <a:pt x="604129" y="934964"/>
                    <a:pt x="611464" y="926312"/>
                  </a:cubicBezTo>
                  <a:lnTo>
                    <a:pt x="757495" y="746954"/>
                  </a:lnTo>
                  <a:lnTo>
                    <a:pt x="845180" y="924981"/>
                  </a:lnTo>
                  <a:cubicBezTo>
                    <a:pt x="849181" y="933300"/>
                    <a:pt x="852849" y="939623"/>
                    <a:pt x="856183" y="943283"/>
                  </a:cubicBezTo>
                  <a:cubicBezTo>
                    <a:pt x="859517" y="947276"/>
                    <a:pt x="864184" y="948940"/>
                    <a:pt x="870852" y="948940"/>
                  </a:cubicBezTo>
                  <a:lnTo>
                    <a:pt x="1044889" y="948940"/>
                  </a:lnTo>
                  <a:cubicBezTo>
                    <a:pt x="1049890" y="948940"/>
                    <a:pt x="1053558" y="947276"/>
                    <a:pt x="1056559" y="943616"/>
                  </a:cubicBezTo>
                  <a:cubicBezTo>
                    <a:pt x="1059559" y="940288"/>
                    <a:pt x="1060893" y="936295"/>
                    <a:pt x="1060893" y="931636"/>
                  </a:cubicBezTo>
                  <a:cubicBezTo>
                    <a:pt x="1060893" y="928642"/>
                    <a:pt x="1060559" y="926312"/>
                    <a:pt x="1059559" y="924648"/>
                  </a:cubicBezTo>
                  <a:lnTo>
                    <a:pt x="896524" y="615513"/>
                  </a:lnTo>
                  <a:lnTo>
                    <a:pt x="1153246" y="314363"/>
                  </a:lnTo>
                  <a:cubicBezTo>
                    <a:pt x="1156580" y="311368"/>
                    <a:pt x="1158247" y="307042"/>
                    <a:pt x="1158247" y="301718"/>
                  </a:cubicBezTo>
                </a:path>
              </a:pathLst>
            </a:custGeom>
            <a:solidFill>
              <a:schemeClr val="accent1"/>
            </a:solidFill>
            <a:ln w="3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48CCF14-04E3-4840-93B1-6F0F5A70B6A2}"/>
                </a:ext>
              </a:extLst>
            </p:cNvPr>
            <p:cNvSpPr/>
            <p:nvPr/>
          </p:nvSpPr>
          <p:spPr>
            <a:xfrm>
              <a:off x="7382034" y="5347229"/>
              <a:ext cx="1893737" cy="825249"/>
            </a:xfrm>
            <a:custGeom>
              <a:avLst/>
              <a:gdLst>
                <a:gd name="connsiteX0" fmla="*/ 1753040 w 1893736"/>
                <a:gd name="connsiteY0" fmla="*/ 372361 h 825249"/>
                <a:gd name="connsiteX1" fmla="*/ 1588005 w 1893736"/>
                <a:gd name="connsiteY1" fmla="*/ 372361 h 825249"/>
                <a:gd name="connsiteX2" fmla="*/ 1588005 w 1893736"/>
                <a:gd name="connsiteY2" fmla="*/ 369033 h 825249"/>
                <a:gd name="connsiteX3" fmla="*/ 1610677 w 1893736"/>
                <a:gd name="connsiteY3" fmla="*/ 297822 h 825249"/>
                <a:gd name="connsiteX4" fmla="*/ 1671356 w 1893736"/>
                <a:gd name="connsiteY4" fmla="*/ 273863 h 825249"/>
                <a:gd name="connsiteX5" fmla="*/ 1731369 w 1893736"/>
                <a:gd name="connsiteY5" fmla="*/ 297489 h 825249"/>
                <a:gd name="connsiteX6" fmla="*/ 1753040 w 1893736"/>
                <a:gd name="connsiteY6" fmla="*/ 369033 h 825249"/>
                <a:gd name="connsiteX7" fmla="*/ 1753040 w 1893736"/>
                <a:gd name="connsiteY7" fmla="*/ 372361 h 825249"/>
                <a:gd name="connsiteX8" fmla="*/ 1896404 w 1893736"/>
                <a:gd name="connsiteY8" fmla="*/ 388000 h 825249"/>
                <a:gd name="connsiteX9" fmla="*/ 1882401 w 1893736"/>
                <a:gd name="connsiteY9" fmla="*/ 298155 h 825249"/>
                <a:gd name="connsiteX10" fmla="*/ 1840392 w 1893736"/>
                <a:gd name="connsiteY10" fmla="*/ 226944 h 825249"/>
                <a:gd name="connsiteX11" fmla="*/ 1770044 w 1893736"/>
                <a:gd name="connsiteY11" fmla="*/ 179691 h 825249"/>
                <a:gd name="connsiteX12" fmla="*/ 1672690 w 1893736"/>
                <a:gd name="connsiteY12" fmla="*/ 162721 h 825249"/>
                <a:gd name="connsiteX13" fmla="*/ 1575669 w 1893736"/>
                <a:gd name="connsiteY13" fmla="*/ 178693 h 825249"/>
                <a:gd name="connsiteX14" fmla="*/ 1503654 w 1893736"/>
                <a:gd name="connsiteY14" fmla="*/ 223616 h 825249"/>
                <a:gd name="connsiteX15" fmla="*/ 1458644 w 1893736"/>
                <a:gd name="connsiteY15" fmla="*/ 294827 h 825249"/>
                <a:gd name="connsiteX16" fmla="*/ 1443307 w 1893736"/>
                <a:gd name="connsiteY16" fmla="*/ 388333 h 825249"/>
                <a:gd name="connsiteX17" fmla="*/ 1443307 w 1893736"/>
                <a:gd name="connsiteY17" fmla="*/ 448230 h 825249"/>
                <a:gd name="connsiteX18" fmla="*/ 1463312 w 1893736"/>
                <a:gd name="connsiteY18" fmla="*/ 552385 h 825249"/>
                <a:gd name="connsiteX19" fmla="*/ 1515990 w 1893736"/>
                <a:gd name="connsiteY19" fmla="*/ 620601 h 825249"/>
                <a:gd name="connsiteX20" fmla="*/ 1589339 w 1893736"/>
                <a:gd name="connsiteY20" fmla="*/ 657537 h 825249"/>
                <a:gd name="connsiteX21" fmla="*/ 1671023 w 1893736"/>
                <a:gd name="connsiteY21" fmla="*/ 668519 h 825249"/>
                <a:gd name="connsiteX22" fmla="*/ 1771711 w 1893736"/>
                <a:gd name="connsiteY22" fmla="*/ 663194 h 825249"/>
                <a:gd name="connsiteX23" fmla="*/ 1857062 w 1893736"/>
                <a:gd name="connsiteY23" fmla="*/ 647555 h 825249"/>
                <a:gd name="connsiteX24" fmla="*/ 1872399 w 1893736"/>
                <a:gd name="connsiteY24" fmla="*/ 639901 h 825249"/>
                <a:gd name="connsiteX25" fmla="*/ 1876066 w 1893736"/>
                <a:gd name="connsiteY25" fmla="*/ 624261 h 825249"/>
                <a:gd name="connsiteX26" fmla="*/ 1876066 w 1893736"/>
                <a:gd name="connsiteY26" fmla="*/ 558707 h 825249"/>
                <a:gd name="connsiteX27" fmla="*/ 1858729 w 1893736"/>
                <a:gd name="connsiteY27" fmla="*/ 545064 h 825249"/>
                <a:gd name="connsiteX28" fmla="*/ 1856062 w 1893736"/>
                <a:gd name="connsiteY28" fmla="*/ 545064 h 825249"/>
                <a:gd name="connsiteX29" fmla="*/ 1821722 w 1893736"/>
                <a:gd name="connsiteY29" fmla="*/ 548059 h 825249"/>
                <a:gd name="connsiteX30" fmla="*/ 1776712 w 1893736"/>
                <a:gd name="connsiteY30" fmla="*/ 550055 h 825249"/>
                <a:gd name="connsiteX31" fmla="*/ 1728035 w 1893736"/>
                <a:gd name="connsiteY31" fmla="*/ 551719 h 825249"/>
                <a:gd name="connsiteX32" fmla="*/ 1681692 w 1893736"/>
                <a:gd name="connsiteY32" fmla="*/ 552717 h 825249"/>
                <a:gd name="connsiteX33" fmla="*/ 1636682 w 1893736"/>
                <a:gd name="connsiteY33" fmla="*/ 545064 h 825249"/>
                <a:gd name="connsiteX34" fmla="*/ 1608009 w 1893736"/>
                <a:gd name="connsiteY34" fmla="*/ 524765 h 825249"/>
                <a:gd name="connsiteX35" fmla="*/ 1592673 w 1893736"/>
                <a:gd name="connsiteY35" fmla="*/ 495150 h 825249"/>
                <a:gd name="connsiteX36" fmla="*/ 1588005 w 1893736"/>
                <a:gd name="connsiteY36" fmla="*/ 460210 h 825249"/>
                <a:gd name="connsiteX37" fmla="*/ 1588005 w 1893736"/>
                <a:gd name="connsiteY37" fmla="*/ 458546 h 825249"/>
                <a:gd name="connsiteX38" fmla="*/ 1877400 w 1893736"/>
                <a:gd name="connsiteY38" fmla="*/ 458546 h 825249"/>
                <a:gd name="connsiteX39" fmla="*/ 1896404 w 1893736"/>
                <a:gd name="connsiteY39" fmla="*/ 437915 h 825249"/>
                <a:gd name="connsiteX40" fmla="*/ 1896404 w 1893736"/>
                <a:gd name="connsiteY40" fmla="*/ 388000 h 825249"/>
                <a:gd name="connsiteX41" fmla="*/ 1410300 w 1893736"/>
                <a:gd name="connsiteY41" fmla="*/ 635575 h 825249"/>
                <a:gd name="connsiteX42" fmla="*/ 1410300 w 1893736"/>
                <a:gd name="connsiteY42" fmla="*/ 559373 h 825249"/>
                <a:gd name="connsiteX43" fmla="*/ 1405299 w 1893736"/>
                <a:gd name="connsiteY43" fmla="*/ 548724 h 825249"/>
                <a:gd name="connsiteX44" fmla="*/ 1392963 w 1893736"/>
                <a:gd name="connsiteY44" fmla="*/ 544731 h 825249"/>
                <a:gd name="connsiteX45" fmla="*/ 1391296 w 1893736"/>
                <a:gd name="connsiteY45" fmla="*/ 544731 h 825249"/>
                <a:gd name="connsiteX46" fmla="*/ 1342619 w 1893736"/>
                <a:gd name="connsiteY46" fmla="*/ 549057 h 825249"/>
                <a:gd name="connsiteX47" fmla="*/ 1280606 w 1893736"/>
                <a:gd name="connsiteY47" fmla="*/ 550721 h 825249"/>
                <a:gd name="connsiteX48" fmla="*/ 1251600 w 1893736"/>
                <a:gd name="connsiteY48" fmla="*/ 546062 h 825249"/>
                <a:gd name="connsiteX49" fmla="*/ 1227928 w 1893736"/>
                <a:gd name="connsiteY49" fmla="*/ 529757 h 825249"/>
                <a:gd name="connsiteX50" fmla="*/ 1211925 w 1893736"/>
                <a:gd name="connsiteY50" fmla="*/ 498810 h 825249"/>
                <a:gd name="connsiteX51" fmla="*/ 1205924 w 1893736"/>
                <a:gd name="connsiteY51" fmla="*/ 451225 h 825249"/>
                <a:gd name="connsiteX52" fmla="*/ 1205924 w 1893736"/>
                <a:gd name="connsiteY52" fmla="*/ 379349 h 825249"/>
                <a:gd name="connsiteX53" fmla="*/ 1211925 w 1893736"/>
                <a:gd name="connsiteY53" fmla="*/ 331764 h 825249"/>
                <a:gd name="connsiteX54" fmla="*/ 1227928 w 1893736"/>
                <a:gd name="connsiteY54" fmla="*/ 300817 h 825249"/>
                <a:gd name="connsiteX55" fmla="*/ 1251600 w 1893736"/>
                <a:gd name="connsiteY55" fmla="*/ 284511 h 825249"/>
                <a:gd name="connsiteX56" fmla="*/ 1280606 w 1893736"/>
                <a:gd name="connsiteY56" fmla="*/ 279853 h 825249"/>
                <a:gd name="connsiteX57" fmla="*/ 1342619 w 1893736"/>
                <a:gd name="connsiteY57" fmla="*/ 281517 h 825249"/>
                <a:gd name="connsiteX58" fmla="*/ 1391296 w 1893736"/>
                <a:gd name="connsiteY58" fmla="*/ 285842 h 825249"/>
                <a:gd name="connsiteX59" fmla="*/ 1392963 w 1893736"/>
                <a:gd name="connsiteY59" fmla="*/ 285842 h 825249"/>
                <a:gd name="connsiteX60" fmla="*/ 1405299 w 1893736"/>
                <a:gd name="connsiteY60" fmla="*/ 281849 h 825249"/>
                <a:gd name="connsiteX61" fmla="*/ 1410300 w 1893736"/>
                <a:gd name="connsiteY61" fmla="*/ 271201 h 825249"/>
                <a:gd name="connsiteX62" fmla="*/ 1410300 w 1893736"/>
                <a:gd name="connsiteY62" fmla="*/ 195331 h 825249"/>
                <a:gd name="connsiteX63" fmla="*/ 1405633 w 1893736"/>
                <a:gd name="connsiteY63" fmla="*/ 182021 h 825249"/>
                <a:gd name="connsiteX64" fmla="*/ 1390963 w 1893736"/>
                <a:gd name="connsiteY64" fmla="*/ 175698 h 825249"/>
                <a:gd name="connsiteX65" fmla="*/ 1341619 w 1893736"/>
                <a:gd name="connsiteY65" fmla="*/ 167046 h 825249"/>
                <a:gd name="connsiteX66" fmla="*/ 1270604 w 1893736"/>
                <a:gd name="connsiteY66" fmla="*/ 162721 h 825249"/>
                <a:gd name="connsiteX67" fmla="*/ 1116905 w 1893736"/>
                <a:gd name="connsiteY67" fmla="*/ 218292 h 825249"/>
                <a:gd name="connsiteX68" fmla="*/ 1059226 w 1893736"/>
                <a:gd name="connsiteY68" fmla="*/ 379349 h 825249"/>
                <a:gd name="connsiteX69" fmla="*/ 1059226 w 1893736"/>
                <a:gd name="connsiteY69" fmla="*/ 451225 h 825249"/>
                <a:gd name="connsiteX70" fmla="*/ 1116905 w 1893736"/>
                <a:gd name="connsiteY70" fmla="*/ 612282 h 825249"/>
                <a:gd name="connsiteX71" fmla="*/ 1270604 w 1893736"/>
                <a:gd name="connsiteY71" fmla="*/ 667853 h 825249"/>
                <a:gd name="connsiteX72" fmla="*/ 1341619 w 1893736"/>
                <a:gd name="connsiteY72" fmla="*/ 663527 h 825249"/>
                <a:gd name="connsiteX73" fmla="*/ 1390963 w 1893736"/>
                <a:gd name="connsiteY73" fmla="*/ 654875 h 825249"/>
                <a:gd name="connsiteX74" fmla="*/ 1405633 w 1893736"/>
                <a:gd name="connsiteY74" fmla="*/ 648553 h 825249"/>
                <a:gd name="connsiteX75" fmla="*/ 1410300 w 1893736"/>
                <a:gd name="connsiteY75" fmla="*/ 635575 h 825249"/>
                <a:gd name="connsiteX76" fmla="*/ 996879 w 1893736"/>
                <a:gd name="connsiteY76" fmla="*/ 186679 h 825249"/>
                <a:gd name="connsiteX77" fmla="*/ 991545 w 1893736"/>
                <a:gd name="connsiteY77" fmla="*/ 174700 h 825249"/>
                <a:gd name="connsiteX78" fmla="*/ 978875 w 1893736"/>
                <a:gd name="connsiteY78" fmla="*/ 169709 h 825249"/>
                <a:gd name="connsiteX79" fmla="*/ 868185 w 1893736"/>
                <a:gd name="connsiteY79" fmla="*/ 169709 h 825249"/>
                <a:gd name="connsiteX80" fmla="*/ 855516 w 1893736"/>
                <a:gd name="connsiteY80" fmla="*/ 174700 h 825249"/>
                <a:gd name="connsiteX81" fmla="*/ 850181 w 1893736"/>
                <a:gd name="connsiteY81" fmla="*/ 186679 h 825249"/>
                <a:gd name="connsiteX82" fmla="*/ 850181 w 1893736"/>
                <a:gd name="connsiteY82" fmla="*/ 643229 h 825249"/>
                <a:gd name="connsiteX83" fmla="*/ 855516 w 1893736"/>
                <a:gd name="connsiteY83" fmla="*/ 655208 h 825249"/>
                <a:gd name="connsiteX84" fmla="*/ 868185 w 1893736"/>
                <a:gd name="connsiteY84" fmla="*/ 660200 h 825249"/>
                <a:gd name="connsiteX85" fmla="*/ 978875 w 1893736"/>
                <a:gd name="connsiteY85" fmla="*/ 660200 h 825249"/>
                <a:gd name="connsiteX86" fmla="*/ 991545 w 1893736"/>
                <a:gd name="connsiteY86" fmla="*/ 655208 h 825249"/>
                <a:gd name="connsiteX87" fmla="*/ 996879 w 1893736"/>
                <a:gd name="connsiteY87" fmla="*/ 643229 h 825249"/>
                <a:gd name="connsiteX88" fmla="*/ 996879 w 1893736"/>
                <a:gd name="connsiteY88" fmla="*/ 186679 h 825249"/>
                <a:gd name="connsiteX89" fmla="*/ 1000213 w 1893736"/>
                <a:gd name="connsiteY89" fmla="*/ 16971 h 825249"/>
                <a:gd name="connsiteX90" fmla="*/ 994879 w 1893736"/>
                <a:gd name="connsiteY90" fmla="*/ 4991 h 825249"/>
                <a:gd name="connsiteX91" fmla="*/ 982209 w 1893736"/>
                <a:gd name="connsiteY91" fmla="*/ 0 h 825249"/>
                <a:gd name="connsiteX92" fmla="*/ 864184 w 1893736"/>
                <a:gd name="connsiteY92" fmla="*/ 0 h 825249"/>
                <a:gd name="connsiteX93" fmla="*/ 851515 w 1893736"/>
                <a:gd name="connsiteY93" fmla="*/ 4991 h 825249"/>
                <a:gd name="connsiteX94" fmla="*/ 846180 w 1893736"/>
                <a:gd name="connsiteY94" fmla="*/ 16971 h 825249"/>
                <a:gd name="connsiteX95" fmla="*/ 846180 w 1893736"/>
                <a:gd name="connsiteY95" fmla="*/ 96501 h 825249"/>
                <a:gd name="connsiteX96" fmla="*/ 851515 w 1893736"/>
                <a:gd name="connsiteY96" fmla="*/ 108480 h 825249"/>
                <a:gd name="connsiteX97" fmla="*/ 864184 w 1893736"/>
                <a:gd name="connsiteY97" fmla="*/ 113472 h 825249"/>
                <a:gd name="connsiteX98" fmla="*/ 982209 w 1893736"/>
                <a:gd name="connsiteY98" fmla="*/ 113472 h 825249"/>
                <a:gd name="connsiteX99" fmla="*/ 994879 w 1893736"/>
                <a:gd name="connsiteY99" fmla="*/ 108480 h 825249"/>
                <a:gd name="connsiteX100" fmla="*/ 1000213 w 1893736"/>
                <a:gd name="connsiteY100" fmla="*/ 96501 h 825249"/>
                <a:gd name="connsiteX101" fmla="*/ 1000213 w 1893736"/>
                <a:gd name="connsiteY101" fmla="*/ 16971 h 825249"/>
                <a:gd name="connsiteX102" fmla="*/ 799170 w 1893736"/>
                <a:gd name="connsiteY102" fmla="*/ 261884 h 825249"/>
                <a:gd name="connsiteX103" fmla="*/ 799170 w 1893736"/>
                <a:gd name="connsiteY103" fmla="*/ 180024 h 825249"/>
                <a:gd name="connsiteX104" fmla="*/ 793836 w 1893736"/>
                <a:gd name="connsiteY104" fmla="*/ 168045 h 825249"/>
                <a:gd name="connsiteX105" fmla="*/ 781166 w 1893736"/>
                <a:gd name="connsiteY105" fmla="*/ 162721 h 825249"/>
                <a:gd name="connsiteX106" fmla="*/ 716153 w 1893736"/>
                <a:gd name="connsiteY106" fmla="*/ 173369 h 825249"/>
                <a:gd name="connsiteX107" fmla="*/ 658474 w 1893736"/>
                <a:gd name="connsiteY107" fmla="*/ 203983 h 825249"/>
                <a:gd name="connsiteX108" fmla="*/ 658474 w 1893736"/>
                <a:gd name="connsiteY108" fmla="*/ 186679 h 825249"/>
                <a:gd name="connsiteX109" fmla="*/ 653139 w 1893736"/>
                <a:gd name="connsiteY109" fmla="*/ 174700 h 825249"/>
                <a:gd name="connsiteX110" fmla="*/ 640470 w 1893736"/>
                <a:gd name="connsiteY110" fmla="*/ 169376 h 825249"/>
                <a:gd name="connsiteX111" fmla="*/ 532447 w 1893736"/>
                <a:gd name="connsiteY111" fmla="*/ 169376 h 825249"/>
                <a:gd name="connsiteX112" fmla="*/ 519777 w 1893736"/>
                <a:gd name="connsiteY112" fmla="*/ 174367 h 825249"/>
                <a:gd name="connsiteX113" fmla="*/ 514443 w 1893736"/>
                <a:gd name="connsiteY113" fmla="*/ 186347 h 825249"/>
                <a:gd name="connsiteX114" fmla="*/ 514443 w 1893736"/>
                <a:gd name="connsiteY114" fmla="*/ 641898 h 825249"/>
                <a:gd name="connsiteX115" fmla="*/ 520444 w 1893736"/>
                <a:gd name="connsiteY115" fmla="*/ 654210 h 825249"/>
                <a:gd name="connsiteX116" fmla="*/ 533447 w 1893736"/>
                <a:gd name="connsiteY116" fmla="*/ 659867 h 825249"/>
                <a:gd name="connsiteX117" fmla="*/ 643137 w 1893736"/>
                <a:gd name="connsiteY117" fmla="*/ 659867 h 825249"/>
                <a:gd name="connsiteX118" fmla="*/ 655806 w 1893736"/>
                <a:gd name="connsiteY118" fmla="*/ 654210 h 825249"/>
                <a:gd name="connsiteX119" fmla="*/ 661141 w 1893736"/>
                <a:gd name="connsiteY119" fmla="*/ 641898 h 825249"/>
                <a:gd name="connsiteX120" fmla="*/ 661141 w 1893736"/>
                <a:gd name="connsiteY120" fmla="*/ 308137 h 825249"/>
                <a:gd name="connsiteX121" fmla="*/ 715486 w 1893736"/>
                <a:gd name="connsiteY121" fmla="*/ 286841 h 825249"/>
                <a:gd name="connsiteX122" fmla="*/ 778166 w 1893736"/>
                <a:gd name="connsiteY122" fmla="*/ 278189 h 825249"/>
                <a:gd name="connsiteX123" fmla="*/ 785501 w 1893736"/>
                <a:gd name="connsiteY123" fmla="*/ 278189 h 825249"/>
                <a:gd name="connsiteX124" fmla="*/ 795503 w 1893736"/>
                <a:gd name="connsiteY124" fmla="*/ 272865 h 825249"/>
                <a:gd name="connsiteX125" fmla="*/ 799170 w 1893736"/>
                <a:gd name="connsiteY125" fmla="*/ 261884 h 825249"/>
                <a:gd name="connsiteX126" fmla="*/ 302064 w 1893736"/>
                <a:gd name="connsiteY126" fmla="*/ 449229 h 825249"/>
                <a:gd name="connsiteX127" fmla="*/ 298397 w 1893736"/>
                <a:gd name="connsiteY127" fmla="*/ 490491 h 825249"/>
                <a:gd name="connsiteX128" fmla="*/ 285728 w 1893736"/>
                <a:gd name="connsiteY128" fmla="*/ 523767 h 825249"/>
                <a:gd name="connsiteX129" fmla="*/ 261389 w 1893736"/>
                <a:gd name="connsiteY129" fmla="*/ 546062 h 825249"/>
                <a:gd name="connsiteX130" fmla="*/ 221381 w 1893736"/>
                <a:gd name="connsiteY130" fmla="*/ 554049 h 825249"/>
                <a:gd name="connsiteX131" fmla="*/ 184039 w 1893736"/>
                <a:gd name="connsiteY131" fmla="*/ 552385 h 825249"/>
                <a:gd name="connsiteX132" fmla="*/ 146698 w 1893736"/>
                <a:gd name="connsiteY132" fmla="*/ 549057 h 825249"/>
                <a:gd name="connsiteX133" fmla="*/ 146698 w 1893736"/>
                <a:gd name="connsiteY133" fmla="*/ 282515 h 825249"/>
                <a:gd name="connsiteX134" fmla="*/ 179038 w 1893736"/>
                <a:gd name="connsiteY134" fmla="*/ 279520 h 825249"/>
                <a:gd name="connsiteX135" fmla="*/ 221381 w 1893736"/>
                <a:gd name="connsiteY135" fmla="*/ 278189 h 825249"/>
                <a:gd name="connsiteX136" fmla="*/ 261389 w 1893736"/>
                <a:gd name="connsiteY136" fmla="*/ 285842 h 825249"/>
                <a:gd name="connsiteX137" fmla="*/ 285728 w 1893736"/>
                <a:gd name="connsiteY137" fmla="*/ 307472 h 825249"/>
                <a:gd name="connsiteX138" fmla="*/ 298397 w 1893736"/>
                <a:gd name="connsiteY138" fmla="*/ 340415 h 825249"/>
                <a:gd name="connsiteX139" fmla="*/ 302064 w 1893736"/>
                <a:gd name="connsiteY139" fmla="*/ 382343 h 825249"/>
                <a:gd name="connsiteX140" fmla="*/ 302064 w 1893736"/>
                <a:gd name="connsiteY140" fmla="*/ 449229 h 825249"/>
                <a:gd name="connsiteX141" fmla="*/ 449096 w 1893736"/>
                <a:gd name="connsiteY141" fmla="*/ 382011 h 825249"/>
                <a:gd name="connsiteX142" fmla="*/ 390417 w 1893736"/>
                <a:gd name="connsiteY142" fmla="*/ 219956 h 825249"/>
                <a:gd name="connsiteX143" fmla="*/ 221381 w 1893736"/>
                <a:gd name="connsiteY143" fmla="*/ 162721 h 825249"/>
                <a:gd name="connsiteX144" fmla="*/ 118025 w 1893736"/>
                <a:gd name="connsiteY144" fmla="*/ 169043 h 825249"/>
                <a:gd name="connsiteX145" fmla="*/ 28339 w 1893736"/>
                <a:gd name="connsiteY145" fmla="*/ 185016 h 825249"/>
                <a:gd name="connsiteX146" fmla="*/ 5001 w 1893736"/>
                <a:gd name="connsiteY146" fmla="*/ 194333 h 825249"/>
                <a:gd name="connsiteX147" fmla="*/ 0 w 1893736"/>
                <a:gd name="connsiteY147" fmla="*/ 209640 h 825249"/>
                <a:gd name="connsiteX148" fmla="*/ 0 w 1893736"/>
                <a:gd name="connsiteY148" fmla="*/ 809942 h 825249"/>
                <a:gd name="connsiteX149" fmla="*/ 6001 w 1893736"/>
                <a:gd name="connsiteY149" fmla="*/ 821922 h 825249"/>
                <a:gd name="connsiteX150" fmla="*/ 19004 w 1893736"/>
                <a:gd name="connsiteY150" fmla="*/ 826913 h 825249"/>
                <a:gd name="connsiteX151" fmla="*/ 128694 w 1893736"/>
                <a:gd name="connsiteY151" fmla="*/ 826913 h 825249"/>
                <a:gd name="connsiteX152" fmla="*/ 141363 w 1893736"/>
                <a:gd name="connsiteY152" fmla="*/ 821922 h 825249"/>
                <a:gd name="connsiteX153" fmla="*/ 146698 w 1893736"/>
                <a:gd name="connsiteY153" fmla="*/ 809942 h 825249"/>
                <a:gd name="connsiteX154" fmla="*/ 146698 w 1893736"/>
                <a:gd name="connsiteY154" fmla="*/ 661863 h 825249"/>
                <a:gd name="connsiteX155" fmla="*/ 187040 w 1893736"/>
                <a:gd name="connsiteY155" fmla="*/ 666189 h 825249"/>
                <a:gd name="connsiteX156" fmla="*/ 221047 w 1893736"/>
                <a:gd name="connsiteY156" fmla="*/ 667853 h 825249"/>
                <a:gd name="connsiteX157" fmla="*/ 392417 w 1893736"/>
                <a:gd name="connsiteY157" fmla="*/ 608621 h 825249"/>
                <a:gd name="connsiteX158" fmla="*/ 448762 w 1893736"/>
                <a:gd name="connsiteY158" fmla="*/ 448563 h 825249"/>
                <a:gd name="connsiteX159" fmla="*/ 448762 w 1893736"/>
                <a:gd name="connsiteY159" fmla="*/ 382011 h 82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893736" h="825249">
                  <a:moveTo>
                    <a:pt x="1753040" y="372361"/>
                  </a:moveTo>
                  <a:lnTo>
                    <a:pt x="1588005" y="372361"/>
                  </a:lnTo>
                  <a:lnTo>
                    <a:pt x="1588005" y="369033"/>
                  </a:lnTo>
                  <a:cubicBezTo>
                    <a:pt x="1588005" y="337753"/>
                    <a:pt x="1595673" y="313794"/>
                    <a:pt x="1610677" y="297822"/>
                  </a:cubicBezTo>
                  <a:cubicBezTo>
                    <a:pt x="1625680" y="281849"/>
                    <a:pt x="1646017" y="273863"/>
                    <a:pt x="1671356" y="273863"/>
                  </a:cubicBezTo>
                  <a:cubicBezTo>
                    <a:pt x="1696695" y="273863"/>
                    <a:pt x="1716699" y="281849"/>
                    <a:pt x="1731369" y="297489"/>
                  </a:cubicBezTo>
                  <a:cubicBezTo>
                    <a:pt x="1746039" y="313129"/>
                    <a:pt x="1753040" y="337088"/>
                    <a:pt x="1753040" y="369033"/>
                  </a:cubicBezTo>
                  <a:lnTo>
                    <a:pt x="1753040" y="372361"/>
                  </a:lnTo>
                  <a:close/>
                  <a:moveTo>
                    <a:pt x="1896404" y="388000"/>
                  </a:moveTo>
                  <a:cubicBezTo>
                    <a:pt x="1896404" y="355390"/>
                    <a:pt x="1891736" y="325441"/>
                    <a:pt x="1882401" y="298155"/>
                  </a:cubicBezTo>
                  <a:cubicBezTo>
                    <a:pt x="1873066" y="270868"/>
                    <a:pt x="1859063" y="246909"/>
                    <a:pt x="1840392" y="226944"/>
                  </a:cubicBezTo>
                  <a:cubicBezTo>
                    <a:pt x="1821722" y="206978"/>
                    <a:pt x="1798383" y="191338"/>
                    <a:pt x="1770044" y="179691"/>
                  </a:cubicBezTo>
                  <a:cubicBezTo>
                    <a:pt x="1741704" y="168045"/>
                    <a:pt x="1709364" y="162721"/>
                    <a:pt x="1672690" y="162721"/>
                  </a:cubicBezTo>
                  <a:cubicBezTo>
                    <a:pt x="1636349" y="162721"/>
                    <a:pt x="1604008" y="168045"/>
                    <a:pt x="1575669" y="178693"/>
                  </a:cubicBezTo>
                  <a:cubicBezTo>
                    <a:pt x="1547330" y="189342"/>
                    <a:pt x="1523325" y="204316"/>
                    <a:pt x="1503654" y="223616"/>
                  </a:cubicBezTo>
                  <a:cubicBezTo>
                    <a:pt x="1483983" y="242916"/>
                    <a:pt x="1468980" y="266875"/>
                    <a:pt x="1458644" y="294827"/>
                  </a:cubicBezTo>
                  <a:cubicBezTo>
                    <a:pt x="1448309" y="322779"/>
                    <a:pt x="1443307" y="354059"/>
                    <a:pt x="1443307" y="388333"/>
                  </a:cubicBezTo>
                  <a:lnTo>
                    <a:pt x="1443307" y="448230"/>
                  </a:lnTo>
                  <a:cubicBezTo>
                    <a:pt x="1443307" y="489493"/>
                    <a:pt x="1449976" y="524100"/>
                    <a:pt x="1463312" y="552385"/>
                  </a:cubicBezTo>
                  <a:cubicBezTo>
                    <a:pt x="1476648" y="580669"/>
                    <a:pt x="1494318" y="603297"/>
                    <a:pt x="1515990" y="620601"/>
                  </a:cubicBezTo>
                  <a:cubicBezTo>
                    <a:pt x="1537661" y="637572"/>
                    <a:pt x="1562333" y="649884"/>
                    <a:pt x="1589339" y="657537"/>
                  </a:cubicBezTo>
                  <a:cubicBezTo>
                    <a:pt x="1616678" y="664858"/>
                    <a:pt x="1643684" y="668519"/>
                    <a:pt x="1671023" y="668519"/>
                  </a:cubicBezTo>
                  <a:cubicBezTo>
                    <a:pt x="1710364" y="668519"/>
                    <a:pt x="1743705" y="666855"/>
                    <a:pt x="1771711" y="663194"/>
                  </a:cubicBezTo>
                  <a:cubicBezTo>
                    <a:pt x="1799383" y="659867"/>
                    <a:pt x="1828056" y="654543"/>
                    <a:pt x="1857062" y="647555"/>
                  </a:cubicBezTo>
                  <a:cubicBezTo>
                    <a:pt x="1865064" y="645891"/>
                    <a:pt x="1870065" y="643229"/>
                    <a:pt x="1872399" y="639901"/>
                  </a:cubicBezTo>
                  <a:cubicBezTo>
                    <a:pt x="1874733" y="636573"/>
                    <a:pt x="1876066" y="631249"/>
                    <a:pt x="1876066" y="624261"/>
                  </a:cubicBezTo>
                  <a:lnTo>
                    <a:pt x="1876066" y="558707"/>
                  </a:lnTo>
                  <a:cubicBezTo>
                    <a:pt x="1876066" y="549723"/>
                    <a:pt x="1870398" y="545064"/>
                    <a:pt x="1858729" y="545064"/>
                  </a:cubicBezTo>
                  <a:lnTo>
                    <a:pt x="1856062" y="545064"/>
                  </a:lnTo>
                  <a:cubicBezTo>
                    <a:pt x="1847060" y="546062"/>
                    <a:pt x="1835391" y="547061"/>
                    <a:pt x="1821722" y="548059"/>
                  </a:cubicBezTo>
                  <a:cubicBezTo>
                    <a:pt x="1807719" y="549057"/>
                    <a:pt x="1792715" y="549723"/>
                    <a:pt x="1776712" y="550055"/>
                  </a:cubicBezTo>
                  <a:cubicBezTo>
                    <a:pt x="1760708" y="550721"/>
                    <a:pt x="1744372" y="551386"/>
                    <a:pt x="1728035" y="551719"/>
                  </a:cubicBezTo>
                  <a:cubicBezTo>
                    <a:pt x="1711698" y="552385"/>
                    <a:pt x="1696361" y="552717"/>
                    <a:pt x="1681692" y="552717"/>
                  </a:cubicBezTo>
                  <a:cubicBezTo>
                    <a:pt x="1663688" y="552717"/>
                    <a:pt x="1648685" y="550055"/>
                    <a:pt x="1636682" y="545064"/>
                  </a:cubicBezTo>
                  <a:cubicBezTo>
                    <a:pt x="1625013" y="540072"/>
                    <a:pt x="1615344" y="533085"/>
                    <a:pt x="1608009" y="524765"/>
                  </a:cubicBezTo>
                  <a:cubicBezTo>
                    <a:pt x="1600674" y="516114"/>
                    <a:pt x="1595673" y="506464"/>
                    <a:pt x="1592673" y="495150"/>
                  </a:cubicBezTo>
                  <a:cubicBezTo>
                    <a:pt x="1589672" y="483836"/>
                    <a:pt x="1588005" y="472189"/>
                    <a:pt x="1588005" y="460210"/>
                  </a:cubicBezTo>
                  <a:lnTo>
                    <a:pt x="1588005" y="458546"/>
                  </a:lnTo>
                  <a:lnTo>
                    <a:pt x="1877400" y="458546"/>
                  </a:lnTo>
                  <a:cubicBezTo>
                    <a:pt x="1890069" y="458546"/>
                    <a:pt x="1896404" y="451558"/>
                    <a:pt x="1896404" y="437915"/>
                  </a:cubicBezTo>
                  <a:lnTo>
                    <a:pt x="1896404" y="388000"/>
                  </a:lnTo>
                  <a:close/>
                  <a:moveTo>
                    <a:pt x="1410300" y="635575"/>
                  </a:moveTo>
                  <a:lnTo>
                    <a:pt x="1410300" y="559373"/>
                  </a:lnTo>
                  <a:cubicBezTo>
                    <a:pt x="1410300" y="554714"/>
                    <a:pt x="1408633" y="551386"/>
                    <a:pt x="1405299" y="548724"/>
                  </a:cubicBezTo>
                  <a:cubicBezTo>
                    <a:pt x="1401965" y="546062"/>
                    <a:pt x="1397964" y="544731"/>
                    <a:pt x="1392963" y="544731"/>
                  </a:cubicBezTo>
                  <a:lnTo>
                    <a:pt x="1391296" y="544731"/>
                  </a:lnTo>
                  <a:cubicBezTo>
                    <a:pt x="1374293" y="546395"/>
                    <a:pt x="1358289" y="548059"/>
                    <a:pt x="1342619" y="549057"/>
                  </a:cubicBezTo>
                  <a:cubicBezTo>
                    <a:pt x="1327283" y="550055"/>
                    <a:pt x="1306612" y="550721"/>
                    <a:pt x="1280606" y="550721"/>
                  </a:cubicBezTo>
                  <a:cubicBezTo>
                    <a:pt x="1270271" y="550721"/>
                    <a:pt x="1260602" y="549057"/>
                    <a:pt x="1251600" y="546062"/>
                  </a:cubicBezTo>
                  <a:cubicBezTo>
                    <a:pt x="1242598" y="543067"/>
                    <a:pt x="1234596" y="537410"/>
                    <a:pt x="1227928" y="529757"/>
                  </a:cubicBezTo>
                  <a:cubicBezTo>
                    <a:pt x="1221260" y="522103"/>
                    <a:pt x="1215926" y="511788"/>
                    <a:pt x="1211925" y="498810"/>
                  </a:cubicBezTo>
                  <a:cubicBezTo>
                    <a:pt x="1207924" y="485832"/>
                    <a:pt x="1205924" y="470192"/>
                    <a:pt x="1205924" y="451225"/>
                  </a:cubicBezTo>
                  <a:lnTo>
                    <a:pt x="1205924" y="379349"/>
                  </a:lnTo>
                  <a:cubicBezTo>
                    <a:pt x="1205924" y="360381"/>
                    <a:pt x="1207924" y="344741"/>
                    <a:pt x="1211925" y="331764"/>
                  </a:cubicBezTo>
                  <a:cubicBezTo>
                    <a:pt x="1215926" y="318786"/>
                    <a:pt x="1221260" y="308470"/>
                    <a:pt x="1227928" y="300817"/>
                  </a:cubicBezTo>
                  <a:cubicBezTo>
                    <a:pt x="1234596" y="293163"/>
                    <a:pt x="1242265" y="287839"/>
                    <a:pt x="1251600" y="284511"/>
                  </a:cubicBezTo>
                  <a:cubicBezTo>
                    <a:pt x="1260602" y="281517"/>
                    <a:pt x="1270271" y="279853"/>
                    <a:pt x="1280606" y="279853"/>
                  </a:cubicBezTo>
                  <a:cubicBezTo>
                    <a:pt x="1306612" y="279853"/>
                    <a:pt x="1327283" y="280518"/>
                    <a:pt x="1342619" y="281517"/>
                  </a:cubicBezTo>
                  <a:cubicBezTo>
                    <a:pt x="1357956" y="282515"/>
                    <a:pt x="1374293" y="284179"/>
                    <a:pt x="1391296" y="285842"/>
                  </a:cubicBezTo>
                  <a:lnTo>
                    <a:pt x="1392963" y="285842"/>
                  </a:lnTo>
                  <a:cubicBezTo>
                    <a:pt x="1397964" y="285842"/>
                    <a:pt x="1401965" y="284511"/>
                    <a:pt x="1405299" y="281849"/>
                  </a:cubicBezTo>
                  <a:cubicBezTo>
                    <a:pt x="1408633" y="279187"/>
                    <a:pt x="1410300" y="275860"/>
                    <a:pt x="1410300" y="271201"/>
                  </a:cubicBezTo>
                  <a:lnTo>
                    <a:pt x="1410300" y="195331"/>
                  </a:lnTo>
                  <a:cubicBezTo>
                    <a:pt x="1410300" y="189009"/>
                    <a:pt x="1408633" y="184683"/>
                    <a:pt x="1405633" y="182021"/>
                  </a:cubicBezTo>
                  <a:cubicBezTo>
                    <a:pt x="1402632" y="179359"/>
                    <a:pt x="1397631" y="177362"/>
                    <a:pt x="1390963" y="175698"/>
                  </a:cubicBezTo>
                  <a:cubicBezTo>
                    <a:pt x="1378294" y="172703"/>
                    <a:pt x="1361623" y="170041"/>
                    <a:pt x="1341619" y="167046"/>
                  </a:cubicBezTo>
                  <a:cubicBezTo>
                    <a:pt x="1321281" y="164052"/>
                    <a:pt x="1297610" y="162721"/>
                    <a:pt x="1270604" y="162721"/>
                  </a:cubicBezTo>
                  <a:cubicBezTo>
                    <a:pt x="1206590" y="162721"/>
                    <a:pt x="1155246" y="181355"/>
                    <a:pt x="1116905" y="218292"/>
                  </a:cubicBezTo>
                  <a:cubicBezTo>
                    <a:pt x="1078563" y="255561"/>
                    <a:pt x="1059226" y="309136"/>
                    <a:pt x="1059226" y="379349"/>
                  </a:cubicBezTo>
                  <a:lnTo>
                    <a:pt x="1059226" y="451225"/>
                  </a:lnTo>
                  <a:cubicBezTo>
                    <a:pt x="1059226" y="521438"/>
                    <a:pt x="1078563" y="575012"/>
                    <a:pt x="1116905" y="612282"/>
                  </a:cubicBezTo>
                  <a:cubicBezTo>
                    <a:pt x="1155246" y="649551"/>
                    <a:pt x="1206590" y="667853"/>
                    <a:pt x="1270604" y="667853"/>
                  </a:cubicBezTo>
                  <a:cubicBezTo>
                    <a:pt x="1297943" y="667853"/>
                    <a:pt x="1321615" y="666522"/>
                    <a:pt x="1341619" y="663527"/>
                  </a:cubicBezTo>
                  <a:cubicBezTo>
                    <a:pt x="1361957" y="660532"/>
                    <a:pt x="1378294" y="657870"/>
                    <a:pt x="1390963" y="654875"/>
                  </a:cubicBezTo>
                  <a:cubicBezTo>
                    <a:pt x="1397631" y="653212"/>
                    <a:pt x="1402299" y="650882"/>
                    <a:pt x="1405633" y="648553"/>
                  </a:cubicBezTo>
                  <a:cubicBezTo>
                    <a:pt x="1408967" y="646224"/>
                    <a:pt x="1410300" y="641898"/>
                    <a:pt x="1410300" y="635575"/>
                  </a:cubicBezTo>
                  <a:close/>
                  <a:moveTo>
                    <a:pt x="996879" y="186679"/>
                  </a:moveTo>
                  <a:cubicBezTo>
                    <a:pt x="996879" y="182021"/>
                    <a:pt x="995212" y="178028"/>
                    <a:pt x="991545" y="174700"/>
                  </a:cubicBezTo>
                  <a:cubicBezTo>
                    <a:pt x="987877" y="171372"/>
                    <a:pt x="983543" y="169709"/>
                    <a:pt x="978875" y="169709"/>
                  </a:cubicBezTo>
                  <a:lnTo>
                    <a:pt x="868185" y="169709"/>
                  </a:lnTo>
                  <a:cubicBezTo>
                    <a:pt x="863184" y="169709"/>
                    <a:pt x="859183" y="171372"/>
                    <a:pt x="855516" y="174700"/>
                  </a:cubicBezTo>
                  <a:cubicBezTo>
                    <a:pt x="851848" y="178028"/>
                    <a:pt x="850181" y="182021"/>
                    <a:pt x="850181" y="186679"/>
                  </a:cubicBezTo>
                  <a:lnTo>
                    <a:pt x="850181" y="643229"/>
                  </a:lnTo>
                  <a:cubicBezTo>
                    <a:pt x="850181" y="647887"/>
                    <a:pt x="851848" y="651880"/>
                    <a:pt x="855516" y="655208"/>
                  </a:cubicBezTo>
                  <a:cubicBezTo>
                    <a:pt x="859183" y="658536"/>
                    <a:pt x="863517" y="660200"/>
                    <a:pt x="868185" y="660200"/>
                  </a:cubicBezTo>
                  <a:lnTo>
                    <a:pt x="978875" y="660200"/>
                  </a:lnTo>
                  <a:cubicBezTo>
                    <a:pt x="983543" y="660200"/>
                    <a:pt x="987877" y="658536"/>
                    <a:pt x="991545" y="655208"/>
                  </a:cubicBezTo>
                  <a:cubicBezTo>
                    <a:pt x="995212" y="651880"/>
                    <a:pt x="996879" y="647887"/>
                    <a:pt x="996879" y="643229"/>
                  </a:cubicBezTo>
                  <a:lnTo>
                    <a:pt x="996879" y="186679"/>
                  </a:lnTo>
                  <a:close/>
                  <a:moveTo>
                    <a:pt x="1000213" y="16971"/>
                  </a:moveTo>
                  <a:cubicBezTo>
                    <a:pt x="1000213" y="12312"/>
                    <a:pt x="998546" y="8319"/>
                    <a:pt x="994879" y="4991"/>
                  </a:cubicBezTo>
                  <a:cubicBezTo>
                    <a:pt x="991211" y="1664"/>
                    <a:pt x="986877" y="0"/>
                    <a:pt x="982209" y="0"/>
                  </a:cubicBezTo>
                  <a:lnTo>
                    <a:pt x="864184" y="0"/>
                  </a:lnTo>
                  <a:cubicBezTo>
                    <a:pt x="859183" y="0"/>
                    <a:pt x="855182" y="1664"/>
                    <a:pt x="851515" y="4991"/>
                  </a:cubicBezTo>
                  <a:cubicBezTo>
                    <a:pt x="847847" y="8319"/>
                    <a:pt x="846180" y="12312"/>
                    <a:pt x="846180" y="16971"/>
                  </a:cubicBezTo>
                  <a:lnTo>
                    <a:pt x="846180" y="96501"/>
                  </a:lnTo>
                  <a:cubicBezTo>
                    <a:pt x="846180" y="101160"/>
                    <a:pt x="847847" y="105153"/>
                    <a:pt x="851515" y="108480"/>
                  </a:cubicBezTo>
                  <a:cubicBezTo>
                    <a:pt x="855182" y="111808"/>
                    <a:pt x="859516" y="113472"/>
                    <a:pt x="864184" y="113472"/>
                  </a:cubicBezTo>
                  <a:lnTo>
                    <a:pt x="982209" y="113472"/>
                  </a:lnTo>
                  <a:cubicBezTo>
                    <a:pt x="987210" y="113472"/>
                    <a:pt x="991211" y="111808"/>
                    <a:pt x="994879" y="108480"/>
                  </a:cubicBezTo>
                  <a:cubicBezTo>
                    <a:pt x="998546" y="105153"/>
                    <a:pt x="1000213" y="101160"/>
                    <a:pt x="1000213" y="96501"/>
                  </a:cubicBezTo>
                  <a:lnTo>
                    <a:pt x="1000213" y="16971"/>
                  </a:lnTo>
                  <a:close/>
                  <a:moveTo>
                    <a:pt x="799170" y="261884"/>
                  </a:moveTo>
                  <a:lnTo>
                    <a:pt x="799170" y="180024"/>
                  </a:lnTo>
                  <a:cubicBezTo>
                    <a:pt x="799170" y="175365"/>
                    <a:pt x="797503" y="171372"/>
                    <a:pt x="793836" y="168045"/>
                  </a:cubicBezTo>
                  <a:cubicBezTo>
                    <a:pt x="790168" y="164717"/>
                    <a:pt x="785834" y="162721"/>
                    <a:pt x="781166" y="162721"/>
                  </a:cubicBezTo>
                  <a:cubicBezTo>
                    <a:pt x="759495" y="162721"/>
                    <a:pt x="737824" y="166381"/>
                    <a:pt x="716153" y="173369"/>
                  </a:cubicBezTo>
                  <a:cubicBezTo>
                    <a:pt x="694815" y="180690"/>
                    <a:pt x="675477" y="190673"/>
                    <a:pt x="658474" y="203983"/>
                  </a:cubicBezTo>
                  <a:lnTo>
                    <a:pt x="658474" y="186679"/>
                  </a:lnTo>
                  <a:cubicBezTo>
                    <a:pt x="658474" y="182021"/>
                    <a:pt x="656807" y="178028"/>
                    <a:pt x="653139" y="174700"/>
                  </a:cubicBezTo>
                  <a:cubicBezTo>
                    <a:pt x="649472" y="171372"/>
                    <a:pt x="645137" y="169376"/>
                    <a:pt x="640470" y="169376"/>
                  </a:cubicBezTo>
                  <a:lnTo>
                    <a:pt x="532447" y="169376"/>
                  </a:lnTo>
                  <a:cubicBezTo>
                    <a:pt x="527446" y="169376"/>
                    <a:pt x="523445" y="171040"/>
                    <a:pt x="519777" y="174367"/>
                  </a:cubicBezTo>
                  <a:cubicBezTo>
                    <a:pt x="516110" y="177695"/>
                    <a:pt x="514443" y="181688"/>
                    <a:pt x="514443" y="186347"/>
                  </a:cubicBezTo>
                  <a:lnTo>
                    <a:pt x="514443" y="641898"/>
                  </a:lnTo>
                  <a:cubicBezTo>
                    <a:pt x="514443" y="646556"/>
                    <a:pt x="516443" y="650549"/>
                    <a:pt x="520444" y="654210"/>
                  </a:cubicBezTo>
                  <a:cubicBezTo>
                    <a:pt x="524445" y="657870"/>
                    <a:pt x="528779" y="659867"/>
                    <a:pt x="533447" y="659867"/>
                  </a:cubicBezTo>
                  <a:lnTo>
                    <a:pt x="643137" y="659867"/>
                  </a:lnTo>
                  <a:cubicBezTo>
                    <a:pt x="647805" y="659867"/>
                    <a:pt x="652139" y="657870"/>
                    <a:pt x="655806" y="654210"/>
                  </a:cubicBezTo>
                  <a:cubicBezTo>
                    <a:pt x="659474" y="650549"/>
                    <a:pt x="661141" y="646224"/>
                    <a:pt x="661141" y="641898"/>
                  </a:cubicBezTo>
                  <a:lnTo>
                    <a:pt x="661141" y="308137"/>
                  </a:lnTo>
                  <a:cubicBezTo>
                    <a:pt x="678144" y="299486"/>
                    <a:pt x="696148" y="292498"/>
                    <a:pt x="715486" y="286841"/>
                  </a:cubicBezTo>
                  <a:cubicBezTo>
                    <a:pt x="734823" y="281184"/>
                    <a:pt x="755828" y="278189"/>
                    <a:pt x="778166" y="278189"/>
                  </a:cubicBezTo>
                  <a:lnTo>
                    <a:pt x="785501" y="278189"/>
                  </a:lnTo>
                  <a:cubicBezTo>
                    <a:pt x="789835" y="278189"/>
                    <a:pt x="793169" y="276525"/>
                    <a:pt x="795503" y="272865"/>
                  </a:cubicBezTo>
                  <a:cubicBezTo>
                    <a:pt x="797837" y="269537"/>
                    <a:pt x="799170" y="265877"/>
                    <a:pt x="799170" y="261884"/>
                  </a:cubicBezTo>
                  <a:close/>
                  <a:moveTo>
                    <a:pt x="302064" y="449229"/>
                  </a:moveTo>
                  <a:cubicBezTo>
                    <a:pt x="302064" y="463870"/>
                    <a:pt x="300731" y="477846"/>
                    <a:pt x="298397" y="490491"/>
                  </a:cubicBezTo>
                  <a:cubicBezTo>
                    <a:pt x="296063" y="503136"/>
                    <a:pt x="291729" y="514450"/>
                    <a:pt x="285728" y="523767"/>
                  </a:cubicBezTo>
                  <a:cubicBezTo>
                    <a:pt x="279726" y="533085"/>
                    <a:pt x="271391" y="540738"/>
                    <a:pt x="261389" y="546062"/>
                  </a:cubicBezTo>
                  <a:cubicBezTo>
                    <a:pt x="251053" y="551386"/>
                    <a:pt x="237717" y="554049"/>
                    <a:pt x="221381" y="554049"/>
                  </a:cubicBezTo>
                  <a:cubicBezTo>
                    <a:pt x="210378" y="554049"/>
                    <a:pt x="198042" y="553383"/>
                    <a:pt x="184039" y="552385"/>
                  </a:cubicBezTo>
                  <a:cubicBezTo>
                    <a:pt x="170036" y="551386"/>
                    <a:pt x="157700" y="550055"/>
                    <a:pt x="146698" y="549057"/>
                  </a:cubicBezTo>
                  <a:lnTo>
                    <a:pt x="146698" y="282515"/>
                  </a:lnTo>
                  <a:cubicBezTo>
                    <a:pt x="155033" y="281517"/>
                    <a:pt x="166035" y="280518"/>
                    <a:pt x="179038" y="279520"/>
                  </a:cubicBezTo>
                  <a:cubicBezTo>
                    <a:pt x="192041" y="278522"/>
                    <a:pt x="206044" y="278189"/>
                    <a:pt x="221381" y="278189"/>
                  </a:cubicBezTo>
                  <a:cubicBezTo>
                    <a:pt x="237717" y="278189"/>
                    <a:pt x="251053" y="280851"/>
                    <a:pt x="261389" y="285842"/>
                  </a:cubicBezTo>
                  <a:cubicBezTo>
                    <a:pt x="271725" y="290834"/>
                    <a:pt x="279726" y="298155"/>
                    <a:pt x="285728" y="307472"/>
                  </a:cubicBezTo>
                  <a:cubicBezTo>
                    <a:pt x="291729" y="316789"/>
                    <a:pt x="296063" y="327770"/>
                    <a:pt x="298397" y="340415"/>
                  </a:cubicBezTo>
                  <a:cubicBezTo>
                    <a:pt x="300731" y="353060"/>
                    <a:pt x="302064" y="367036"/>
                    <a:pt x="302064" y="382343"/>
                  </a:cubicBezTo>
                  <a:lnTo>
                    <a:pt x="302064" y="449229"/>
                  </a:lnTo>
                  <a:close/>
                  <a:moveTo>
                    <a:pt x="449096" y="382011"/>
                  </a:moveTo>
                  <a:cubicBezTo>
                    <a:pt x="449096" y="312463"/>
                    <a:pt x="429425" y="258223"/>
                    <a:pt x="390417" y="219956"/>
                  </a:cubicBezTo>
                  <a:cubicBezTo>
                    <a:pt x="351408" y="181688"/>
                    <a:pt x="295063" y="162721"/>
                    <a:pt x="221381" y="162721"/>
                  </a:cubicBezTo>
                  <a:cubicBezTo>
                    <a:pt x="186373" y="162721"/>
                    <a:pt x="151699" y="164717"/>
                    <a:pt x="118025" y="169043"/>
                  </a:cubicBezTo>
                  <a:cubicBezTo>
                    <a:pt x="84018" y="173369"/>
                    <a:pt x="54345" y="178693"/>
                    <a:pt x="28339" y="185016"/>
                  </a:cubicBezTo>
                  <a:cubicBezTo>
                    <a:pt x="16003" y="187678"/>
                    <a:pt x="8335" y="191005"/>
                    <a:pt x="5001" y="194333"/>
                  </a:cubicBezTo>
                  <a:cubicBezTo>
                    <a:pt x="1667" y="197661"/>
                    <a:pt x="0" y="202985"/>
                    <a:pt x="0" y="209640"/>
                  </a:cubicBezTo>
                  <a:lnTo>
                    <a:pt x="0" y="809942"/>
                  </a:lnTo>
                  <a:cubicBezTo>
                    <a:pt x="0" y="814601"/>
                    <a:pt x="2000" y="818594"/>
                    <a:pt x="6001" y="821922"/>
                  </a:cubicBezTo>
                  <a:cubicBezTo>
                    <a:pt x="10002" y="825249"/>
                    <a:pt x="14336" y="826913"/>
                    <a:pt x="19004" y="826913"/>
                  </a:cubicBezTo>
                  <a:lnTo>
                    <a:pt x="128694" y="826913"/>
                  </a:lnTo>
                  <a:cubicBezTo>
                    <a:pt x="133695" y="826913"/>
                    <a:pt x="137696" y="825249"/>
                    <a:pt x="141363" y="821922"/>
                  </a:cubicBezTo>
                  <a:cubicBezTo>
                    <a:pt x="145031" y="818594"/>
                    <a:pt x="146698" y="814601"/>
                    <a:pt x="146698" y="809942"/>
                  </a:cubicBezTo>
                  <a:lnTo>
                    <a:pt x="146698" y="661863"/>
                  </a:lnTo>
                  <a:cubicBezTo>
                    <a:pt x="160034" y="663527"/>
                    <a:pt x="173370" y="664858"/>
                    <a:pt x="187040" y="666189"/>
                  </a:cubicBezTo>
                  <a:cubicBezTo>
                    <a:pt x="200709" y="667188"/>
                    <a:pt x="212045" y="667853"/>
                    <a:pt x="221047" y="667853"/>
                  </a:cubicBezTo>
                  <a:cubicBezTo>
                    <a:pt x="297730" y="667853"/>
                    <a:pt x="355076" y="648220"/>
                    <a:pt x="392417" y="608621"/>
                  </a:cubicBezTo>
                  <a:cubicBezTo>
                    <a:pt x="429758" y="569356"/>
                    <a:pt x="448762" y="515781"/>
                    <a:pt x="448762" y="448563"/>
                  </a:cubicBezTo>
                  <a:lnTo>
                    <a:pt x="448762" y="382011"/>
                  </a:lnTo>
                  <a:close/>
                </a:path>
              </a:pathLst>
            </a:custGeom>
            <a:solidFill>
              <a:schemeClr val="bg1"/>
            </a:solidFill>
            <a:ln w="3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02D9D7B-2F5A-CF42-9E9F-496E4F61F785}"/>
              </a:ext>
            </a:extLst>
          </p:cNvPr>
          <p:cNvCxnSpPr>
            <a:cxnSpLocks/>
          </p:cNvCxnSpPr>
          <p:nvPr userDrawn="1"/>
        </p:nvCxnSpPr>
        <p:spPr>
          <a:xfrm>
            <a:off x="3373399" y="3967950"/>
            <a:ext cx="1476034" cy="289005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6962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0EB8BA9-25CE-9D4F-9FB4-A02407DF3F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5400" y="2555278"/>
            <a:ext cx="457200" cy="274320"/>
          </a:xfrm>
          <a:solidFill>
            <a:schemeClr val="tx1"/>
          </a:solidFill>
        </p:spPr>
        <p:txBody>
          <a:bodyPr wrap="square" lIns="91440" rIns="91440">
            <a:sp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/XX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49CFDE8-0CAA-EE4E-9758-C6DCA600C7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241587" y="2555278"/>
            <a:ext cx="457200" cy="274320"/>
          </a:xfrm>
          <a:solidFill>
            <a:schemeClr val="tx1"/>
          </a:solidFill>
        </p:spPr>
        <p:txBody>
          <a:bodyPr wrap="square" lIns="91440" rIns="91440">
            <a:sp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/XX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BB4D16C-CBBC-6E4B-97A7-6700315F01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400" y="2973290"/>
            <a:ext cx="3655014" cy="867930"/>
          </a:xfrm>
        </p:spPr>
        <p:txBody>
          <a:bodyPr wrap="square">
            <a:no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251AB3C-8976-2344-AC17-12DB507E853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41586" y="2973290"/>
            <a:ext cx="3655014" cy="867930"/>
          </a:xfrm>
        </p:spPr>
        <p:txBody>
          <a:bodyPr wrap="square">
            <a:no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4114AD13-9AC1-3A4A-B1BB-1B30A6CC1ED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399" y="3920570"/>
            <a:ext cx="3655014" cy="228972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">
            <a:extLst>
              <a:ext uri="{FF2B5EF4-FFF2-40B4-BE49-F238E27FC236}">
                <a16:creationId xmlns:a16="http://schemas.microsoft.com/office/drawing/2014/main" id="{C25E3813-8954-8547-A9D6-968464B4E8C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241586" y="3920570"/>
            <a:ext cx="3655014" cy="228972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8395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BB4D16C-CBBC-6E4B-97A7-6700315F01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402" y="2973290"/>
            <a:ext cx="2882898" cy="932001"/>
          </a:xfrm>
        </p:spPr>
        <p:txBody>
          <a:bodyPr wrap="square">
            <a:no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">
            <a:extLst>
              <a:ext uri="{FF2B5EF4-FFF2-40B4-BE49-F238E27FC236}">
                <a16:creationId xmlns:a16="http://schemas.microsoft.com/office/drawing/2014/main" id="{52B696C5-2CBC-ED43-8601-F7CAB629072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775198" y="2555279"/>
            <a:ext cx="6121400" cy="3655022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">
            <a:extLst>
              <a:ext uri="{FF2B5EF4-FFF2-40B4-BE49-F238E27FC236}">
                <a16:creationId xmlns:a16="http://schemas.microsoft.com/office/drawing/2014/main" id="{0687E8C6-0477-6A4B-A782-E746B0B0A32E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295400" y="3920570"/>
            <a:ext cx="2882900" cy="228972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A811CD8A-3D3D-4B4A-A815-D0251BC826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5402" y="2555277"/>
            <a:ext cx="457200" cy="276999"/>
          </a:xfrm>
          <a:solidFill>
            <a:schemeClr val="tx1"/>
          </a:solidFill>
        </p:spPr>
        <p:txBody>
          <a:bodyPr wrap="square" lIns="91440" rIns="91440">
            <a:no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2305317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160464"/>
            <a:ext cx="3655014" cy="1437770"/>
          </a:xfrm>
        </p:spPr>
        <p:txBody>
          <a:bodyPr anchor="b"/>
          <a:lstStyle>
            <a:lvl1pPr>
              <a:lnSpc>
                <a:spcPct val="90000"/>
              </a:lnSpc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">
            <a:extLst>
              <a:ext uri="{FF2B5EF4-FFF2-40B4-BE49-F238E27FC236}">
                <a16:creationId xmlns:a16="http://schemas.microsoft.com/office/drawing/2014/main" id="{F08466E7-281B-B34B-9F11-709D11C9669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0" y="3304669"/>
            <a:ext cx="3655010" cy="290563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21C63E1-C13A-0A43-A862-2D00FAB8760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" y="2834268"/>
            <a:ext cx="3655011" cy="307777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4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2F190E31-E3F8-CD42-BFBE-9AE4BDF96FC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62705" y="1160464"/>
            <a:ext cx="6819695" cy="504983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7637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BB4D16C-CBBC-6E4B-97A7-6700315F01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95400" y="2973290"/>
            <a:ext cx="2882898" cy="932001"/>
          </a:xfrm>
        </p:spPr>
        <p:txBody>
          <a:bodyPr wrap="square">
            <a:no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">
            <a:extLst>
              <a:ext uri="{FF2B5EF4-FFF2-40B4-BE49-F238E27FC236}">
                <a16:creationId xmlns:a16="http://schemas.microsoft.com/office/drawing/2014/main" id="{52B696C5-2CBC-ED43-8601-F7CAB629072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60900" y="2555279"/>
            <a:ext cx="2882900" cy="3655022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6" name="Content Placeholder">
            <a:extLst>
              <a:ext uri="{FF2B5EF4-FFF2-40B4-BE49-F238E27FC236}">
                <a16:creationId xmlns:a16="http://schemas.microsoft.com/office/drawing/2014/main" id="{8B45DDB4-B758-D543-B46C-722787728DF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013700" y="2555279"/>
            <a:ext cx="2882900" cy="3655022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3688A15-04A6-7548-B7D7-BB1A263E988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95400" y="2555277"/>
            <a:ext cx="457200" cy="276999"/>
          </a:xfrm>
          <a:solidFill>
            <a:schemeClr val="tx1"/>
          </a:solidFill>
        </p:spPr>
        <p:txBody>
          <a:bodyPr wrap="square" lIns="91440" rIns="91440">
            <a:no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/XX</a:t>
            </a:r>
          </a:p>
        </p:txBody>
      </p:sp>
    </p:spTree>
    <p:extLst>
      <p:ext uri="{BB962C8B-B14F-4D97-AF65-F5344CB8AC3E}">
        <p14:creationId xmlns:p14="http://schemas.microsoft.com/office/powerpoint/2010/main" val="33263012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90EB8BA9-25CE-9D4F-9FB4-A02407DF3F2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01754" y="2555278"/>
            <a:ext cx="2882898" cy="2585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B49CFDE8-0CAA-EE4E-9758-C6DCA600C7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54552" y="2555278"/>
            <a:ext cx="2882896" cy="2585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CBB4D16C-CBBC-6E4B-97A7-6700315F01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01754" y="2973291"/>
            <a:ext cx="2882898" cy="862730"/>
          </a:xfrm>
        </p:spPr>
        <p:txBody>
          <a:bodyPr wrap="square" anchor="b">
            <a:no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B251AB3C-8976-2344-AC17-12DB507E853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54551" y="2973291"/>
            <a:ext cx="2882896" cy="862730"/>
          </a:xfrm>
        </p:spPr>
        <p:txBody>
          <a:bodyPr wrap="square" anchor="b">
            <a:no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9376AB5B-0F11-AA4A-95DA-A6ADAD8EEE6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1301752" y="3920570"/>
            <a:ext cx="2882900" cy="228972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">
            <a:extLst>
              <a:ext uri="{FF2B5EF4-FFF2-40B4-BE49-F238E27FC236}">
                <a16:creationId xmlns:a16="http://schemas.microsoft.com/office/drawing/2014/main" id="{52B696C5-2CBC-ED43-8601-F7CAB6290728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660900" y="3920571"/>
            <a:ext cx="2882900" cy="228972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7DA5552A-6DFC-F94F-A9CC-7184E722451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007352" y="2555278"/>
            <a:ext cx="2882896" cy="258532"/>
          </a:xfrm>
        </p:spPr>
        <p:txBody>
          <a:bodyPr wrap="square">
            <a:spAutoFit/>
          </a:bodyPr>
          <a:lstStyle>
            <a:lvl1pPr marL="0" indent="0">
              <a:spcBef>
                <a:spcPts val="600"/>
              </a:spcBef>
              <a:buFont typeface="Arial" panose="020B0604020202020204" pitchFamily="34" charset="0"/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246ACAFC-7163-5040-B8A7-D4DEF5286E7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007351" y="2973291"/>
            <a:ext cx="2882896" cy="862730"/>
          </a:xfrm>
        </p:spPr>
        <p:txBody>
          <a:bodyPr wrap="square" anchor="b">
            <a:noAutofit/>
          </a:bodyPr>
          <a:lstStyle>
            <a:lvl1pPr marL="0" indent="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28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">
            <a:extLst>
              <a:ext uri="{FF2B5EF4-FFF2-40B4-BE49-F238E27FC236}">
                <a16:creationId xmlns:a16="http://schemas.microsoft.com/office/drawing/2014/main" id="{8B45DDB4-B758-D543-B46C-722787728DF9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013700" y="3920571"/>
            <a:ext cx="2882900" cy="2289729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22095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">
            <a:extLst>
              <a:ext uri="{FF2B5EF4-FFF2-40B4-BE49-F238E27FC236}">
                <a16:creationId xmlns:a16="http://schemas.microsoft.com/office/drawing/2014/main" id="{BCDBFA94-239A-C248-B800-8585F0FE2A3C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9024934" y="2324100"/>
            <a:ext cx="2557463" cy="3290888"/>
          </a:xfrm>
        </p:spPr>
        <p:txBody>
          <a:bodyPr/>
          <a:lstStyle>
            <a:lvl1pPr algn="l">
              <a:spcBef>
                <a:spcPts val="600"/>
              </a:spcBef>
              <a:defRPr/>
            </a:lvl1pPr>
            <a:lvl2pPr algn="l">
              <a:defRPr/>
            </a:lvl2pPr>
            <a:lvl3pPr algn="l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51B203F-4287-9344-AE1C-E68BA0E228B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24936" y="5785568"/>
            <a:ext cx="2557462" cy="258532"/>
          </a:xfrm>
        </p:spPr>
        <p:txBody>
          <a:bodyPr wrap="square">
            <a:spAutoFit/>
          </a:bodyPr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">
            <a:extLst>
              <a:ext uri="{FF2B5EF4-FFF2-40B4-BE49-F238E27FC236}">
                <a16:creationId xmlns:a16="http://schemas.microsoft.com/office/drawing/2014/main" id="{6DFD41CC-0CFD-9344-BBD7-C8FCC56CBEA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09600" y="2324100"/>
            <a:ext cx="2557463" cy="3290888"/>
          </a:xfrm>
        </p:spPr>
        <p:txBody>
          <a:bodyPr/>
          <a:lstStyle>
            <a:lvl1pPr algn="l">
              <a:spcBef>
                <a:spcPts val="600"/>
              </a:spcBef>
              <a:defRPr/>
            </a:lvl1pPr>
            <a:lvl2pPr algn="l">
              <a:defRPr/>
            </a:lvl2pPr>
            <a:lvl3pPr algn="l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23A6DF13-D84B-734B-9483-53B60B7A298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09602" y="5785568"/>
            <a:ext cx="2557462" cy="258532"/>
          </a:xfrm>
        </p:spPr>
        <p:txBody>
          <a:bodyPr wrap="square">
            <a:spAutoFit/>
          </a:bodyPr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">
            <a:extLst>
              <a:ext uri="{FF2B5EF4-FFF2-40B4-BE49-F238E27FC236}">
                <a16:creationId xmlns:a16="http://schemas.microsoft.com/office/drawing/2014/main" id="{C6197E7B-0603-574F-91EE-04845265A321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414711" y="2324100"/>
            <a:ext cx="2557463" cy="3290888"/>
          </a:xfrm>
        </p:spPr>
        <p:txBody>
          <a:bodyPr/>
          <a:lstStyle>
            <a:lvl1pPr algn="l">
              <a:spcBef>
                <a:spcPts val="600"/>
              </a:spcBef>
              <a:defRPr/>
            </a:lvl1pPr>
            <a:lvl2pPr algn="l">
              <a:defRPr/>
            </a:lvl2pPr>
            <a:lvl3pPr algn="l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81A78F32-FE17-0D4B-8B55-FBE6E970C60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4713" y="5785568"/>
            <a:ext cx="2557462" cy="258532"/>
          </a:xfrm>
        </p:spPr>
        <p:txBody>
          <a:bodyPr wrap="square">
            <a:spAutoFit/>
          </a:bodyPr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">
            <a:extLst>
              <a:ext uri="{FF2B5EF4-FFF2-40B4-BE49-F238E27FC236}">
                <a16:creationId xmlns:a16="http://schemas.microsoft.com/office/drawing/2014/main" id="{B915DF1F-1227-6845-9A9E-25F5293BFB6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6219822" y="2324100"/>
            <a:ext cx="2557463" cy="3290888"/>
          </a:xfrm>
        </p:spPr>
        <p:txBody>
          <a:bodyPr/>
          <a:lstStyle>
            <a:lvl1pPr algn="l">
              <a:spcBef>
                <a:spcPts val="600"/>
              </a:spcBef>
              <a:defRPr/>
            </a:lvl1pPr>
            <a:lvl2pPr algn="l">
              <a:defRPr/>
            </a:lvl2pPr>
            <a:lvl3pPr algn="l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 Placeholder 5">
            <a:extLst>
              <a:ext uri="{FF2B5EF4-FFF2-40B4-BE49-F238E27FC236}">
                <a16:creationId xmlns:a16="http://schemas.microsoft.com/office/drawing/2014/main" id="{23378634-5052-A54E-B627-81B1657FBCC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219824" y="5785568"/>
            <a:ext cx="2557462" cy="258532"/>
          </a:xfrm>
        </p:spPr>
        <p:txBody>
          <a:bodyPr wrap="square">
            <a:spAutoFit/>
          </a:bodyPr>
          <a:lstStyle>
            <a:lvl1pPr marL="0" indent="0" algn="ctr">
              <a:spcBef>
                <a:spcPts val="600"/>
              </a:spcBef>
              <a:buFont typeface="Arial" panose="020B0604020202020204" pitchFamily="34" charset="0"/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10640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>
            <a:extLst>
              <a:ext uri="{FF2B5EF4-FFF2-40B4-BE49-F238E27FC236}">
                <a16:creationId xmlns:a16="http://schemas.microsoft.com/office/drawing/2014/main" id="{D9DE3606-5480-9546-B3EF-A5142EBAEC5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09601" y="3114674"/>
            <a:ext cx="2381794" cy="3095625"/>
          </a:xfrm>
        </p:spPr>
        <p:txBody>
          <a:bodyPr/>
          <a:lstStyle>
            <a:lvl1pPr algn="l">
              <a:spcBef>
                <a:spcPts val="600"/>
              </a:spcBef>
              <a:defRPr/>
            </a:lvl1pPr>
            <a:lvl2pPr algn="l">
              <a:defRPr/>
            </a:lvl2pPr>
            <a:lvl3pPr algn="l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5384A-47F7-1846-81AC-81F286758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92E2FCEE-90E8-E149-A6A5-063E32078E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1" y="2324100"/>
            <a:ext cx="2381794" cy="646331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">
            <a:extLst>
              <a:ext uri="{FF2B5EF4-FFF2-40B4-BE49-F238E27FC236}">
                <a16:creationId xmlns:a16="http://schemas.microsoft.com/office/drawing/2014/main" id="{CB55FBD7-4A2F-2448-8E7D-94E11F63DD3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473268" y="3114674"/>
            <a:ext cx="2381795" cy="3095625"/>
          </a:xfrm>
        </p:spPr>
        <p:txBody>
          <a:bodyPr/>
          <a:lstStyle>
            <a:lvl1pPr algn="l">
              <a:spcBef>
                <a:spcPts val="600"/>
              </a:spcBef>
              <a:defRPr/>
            </a:lvl1pPr>
            <a:lvl2pPr algn="l">
              <a:defRPr/>
            </a:lvl2pPr>
            <a:lvl3pPr algn="l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77FDFF73-06F8-A740-9105-13FEC6790B2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3473268" y="2324100"/>
            <a:ext cx="2381795" cy="646331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4A5E80F8-49CE-E84B-A780-AFA967EDFE38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200603" y="3114674"/>
            <a:ext cx="2381796" cy="3095625"/>
          </a:xfrm>
        </p:spPr>
        <p:txBody>
          <a:bodyPr/>
          <a:lstStyle>
            <a:lvl1pPr algn="l">
              <a:spcBef>
                <a:spcPts val="600"/>
              </a:spcBef>
              <a:defRPr/>
            </a:lvl1pPr>
            <a:lvl2pPr algn="l">
              <a:defRPr/>
            </a:lvl2pPr>
            <a:lvl3pPr algn="l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6BE15066-C8FE-3841-8DC8-A788669D0208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9200603" y="2324100"/>
            <a:ext cx="2381796" cy="646331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3A1F70FE-E258-3E4E-B05D-BD40B2C99363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336936" y="3114674"/>
            <a:ext cx="2381795" cy="3095625"/>
          </a:xfrm>
        </p:spPr>
        <p:txBody>
          <a:bodyPr/>
          <a:lstStyle>
            <a:lvl1pPr algn="l">
              <a:spcBef>
                <a:spcPts val="600"/>
              </a:spcBef>
              <a:defRPr/>
            </a:lvl1pPr>
            <a:lvl2pPr algn="l">
              <a:defRPr/>
            </a:lvl2pPr>
            <a:lvl3pPr algn="l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BF1CCF0-B8EA-D041-9161-5E4E8FDA356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336936" y="2324100"/>
            <a:ext cx="2381795" cy="646331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05928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een Blue Gradient ">
            <a:extLst>
              <a:ext uri="{FF2B5EF4-FFF2-40B4-BE49-F238E27FC236}">
                <a16:creationId xmlns:a16="http://schemas.microsoft.com/office/drawing/2014/main" id="{47728D26-4409-6543-8718-C32A9D8882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14000">
                <a:schemeClr val="accent1"/>
              </a:gs>
              <a:gs pos="90000">
                <a:srgbClr val="72B44B"/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B85E05-FD32-1C40-8737-A50AEDF59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923" y="1587500"/>
            <a:ext cx="7698677" cy="30607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36576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73152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109728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146304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E36034-EE42-214B-B32B-68325BFC4AE4}"/>
              </a:ext>
            </a:extLst>
          </p:cNvPr>
          <p:cNvGrpSpPr/>
          <p:nvPr userDrawn="1"/>
        </p:nvGrpSpPr>
        <p:grpSpPr>
          <a:xfrm>
            <a:off x="464568" y="5659045"/>
            <a:ext cx="1336760" cy="1222734"/>
            <a:chOff x="-452766" y="4890052"/>
            <a:chExt cx="1120676" cy="1025082"/>
          </a:xfrm>
          <a:solidFill>
            <a:schemeClr val="bg1">
              <a:alpha val="2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A62FA2-9127-2F40-8B7D-134DB6CA41CD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3CAB31-FCE4-3346-A077-FA0C893441C8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6E0352-A267-5840-B9B2-8AA4AF21E045}"/>
                </a:ext>
              </a:extLst>
            </p:cNvPr>
            <p:cNvSpPr/>
            <p:nvPr userDrawn="1"/>
          </p:nvSpPr>
          <p:spPr>
            <a:xfrm>
              <a:off x="546324" y="5685183"/>
              <a:ext cx="121585" cy="210016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77F52B-7554-5142-AE8D-1056DAECBEC0}"/>
                </a:ext>
              </a:extLst>
            </p:cNvPr>
            <p:cNvSpPr/>
            <p:nvPr userDrawn="1"/>
          </p:nvSpPr>
          <p:spPr>
            <a:xfrm>
              <a:off x="339590" y="5685183"/>
              <a:ext cx="121585" cy="210016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9CCB9DA-771C-0949-93B9-CAC246E0592B}"/>
                </a:ext>
              </a:extLst>
            </p:cNvPr>
            <p:cNvSpPr/>
            <p:nvPr userDrawn="1"/>
          </p:nvSpPr>
          <p:spPr>
            <a:xfrm>
              <a:off x="-452766" y="5680031"/>
              <a:ext cx="121585" cy="235103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id="{24658DAA-DA08-6C4F-A4D4-FA9A712CEB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28813" y="1712250"/>
            <a:ext cx="779124" cy="511425"/>
          </a:xfrm>
          <a:prstGeom prst="rect">
            <a:avLst/>
          </a:prstGeom>
        </p:spPr>
      </p:pic>
      <p:sp>
        <p:nvSpPr>
          <p:cNvPr id="24" name="Copyright">
            <a:extLst>
              <a:ext uri="{FF2B5EF4-FFF2-40B4-BE49-F238E27FC236}">
                <a16:creationId xmlns:a16="http://schemas.microsoft.com/office/drawing/2014/main" id="{10F34DB9-E817-F240-B077-BC537DDF2893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76F1F354-FD74-9F4E-8667-968AFD4154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7923" y="4943706"/>
            <a:ext cx="7337781" cy="412595"/>
          </a:xfrm>
        </p:spPr>
        <p:txBody>
          <a:bodyPr/>
          <a:lstStyle>
            <a:lvl1pPr marL="0" indent="0" algn="r">
              <a:buFontTx/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869DDA0C-9714-694B-8EB8-AA091E8348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7923" y="5475249"/>
            <a:ext cx="7337781" cy="412595"/>
          </a:xfrm>
        </p:spPr>
        <p:txBody>
          <a:bodyPr/>
          <a:lstStyle>
            <a:lvl1pPr marL="0" indent="0" algn="r"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aphic 11">
            <a:extLst>
              <a:ext uri="{FF2B5EF4-FFF2-40B4-BE49-F238E27FC236}">
                <a16:creationId xmlns:a16="http://schemas.microsoft.com/office/drawing/2014/main" id="{82E99F28-1EDF-5D4E-B2A4-3B32322FC55E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072CD27-C2C7-384A-9096-C49FF47DBABC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F6CB85DB-B462-9048-A776-DB95B10ADBAF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3685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1516CF-80DE-AF4A-84F7-CBAB5C729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B85E05-FD32-1C40-8737-A50AEDF59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923" y="1587500"/>
            <a:ext cx="7698677" cy="30607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36576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73152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109728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146304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3443133-9696-F444-89FF-F49852DBFA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7923" y="4943706"/>
            <a:ext cx="7337781" cy="412595"/>
          </a:xfrm>
        </p:spPr>
        <p:txBody>
          <a:bodyPr/>
          <a:lstStyle>
            <a:lvl1pPr marL="0" indent="0" algn="r">
              <a:buFontTx/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57A83F5-737D-564A-822C-F6F01870F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7923" y="5475249"/>
            <a:ext cx="7337781" cy="412595"/>
          </a:xfrm>
        </p:spPr>
        <p:txBody>
          <a:bodyPr/>
          <a:lstStyle>
            <a:lvl1pPr marL="0" indent="0" algn="r"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59D942-0120-0947-ABA4-A1048CA9EB86}"/>
              </a:ext>
            </a:extLst>
          </p:cNvPr>
          <p:cNvGrpSpPr/>
          <p:nvPr userDrawn="1"/>
        </p:nvGrpSpPr>
        <p:grpSpPr>
          <a:xfrm rot="10800000">
            <a:off x="10426105" y="-1"/>
            <a:ext cx="1551049" cy="2663300"/>
            <a:chOff x="339588" y="4041937"/>
            <a:chExt cx="1300326" cy="2232784"/>
          </a:xfrm>
          <a:solidFill>
            <a:schemeClr val="bg1">
              <a:alpha val="2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944BE9-AA55-B742-A715-956A5A30DF06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B6F382-F673-8941-9912-6A0A6FD09060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F55EF2-4439-044B-A347-1072BF751E39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C20605-01D5-FA45-A3F5-D5EA8341AEA9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93B5B1-D9AB-CF4E-B884-0F120E82AA1D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03B59C-56B3-A946-BC56-B829C3516DF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DB60E867-E35D-D349-8CE6-67CD0165920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8813" y="1712250"/>
            <a:ext cx="779124" cy="511425"/>
          </a:xfrm>
          <a:prstGeom prst="rect">
            <a:avLst/>
          </a:prstGeom>
        </p:spPr>
      </p:pic>
      <p:sp>
        <p:nvSpPr>
          <p:cNvPr id="18" name="Copyright">
            <a:extLst>
              <a:ext uri="{FF2B5EF4-FFF2-40B4-BE49-F238E27FC236}">
                <a16:creationId xmlns:a16="http://schemas.microsoft.com/office/drawing/2014/main" id="{25EF9A20-350A-8E4B-9FB6-E983098BEDF1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16" name="Graphic 11">
            <a:extLst>
              <a:ext uri="{FF2B5EF4-FFF2-40B4-BE49-F238E27FC236}">
                <a16:creationId xmlns:a16="http://schemas.microsoft.com/office/drawing/2014/main" id="{590DB3A4-ED59-4F4E-9F4C-25201FA0F65D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932B464B-9085-524D-8C55-919AF20D3882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1A5E1DB-7B6D-404D-A2CB-A2D2442799BD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148089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HO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reen Blue Gradient ">
            <a:extLst>
              <a:ext uri="{FF2B5EF4-FFF2-40B4-BE49-F238E27FC236}">
                <a16:creationId xmlns:a16="http://schemas.microsoft.com/office/drawing/2014/main" id="{9B40AA68-C411-744F-922E-ED4E9453680D}"/>
              </a:ext>
            </a:extLst>
          </p:cNvPr>
          <p:cNvSpPr/>
          <p:nvPr userDrawn="1"/>
        </p:nvSpPr>
        <p:spPr>
          <a:xfrm>
            <a:off x="0" y="4240"/>
            <a:ext cx="189571" cy="6858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741F83-21BD-0648-9A19-1D76F36BC5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8125" y="2476311"/>
            <a:ext cx="4543875" cy="440692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B85E05-FD32-1C40-8737-A50AEDF5901A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827340" y="1314784"/>
            <a:ext cx="6910718" cy="30607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5400">
                <a:solidFill>
                  <a:schemeClr val="accent1"/>
                </a:solidFill>
                <a:latin typeface="+mj-lt"/>
              </a:defRPr>
            </a:lvl1pPr>
            <a:lvl2pPr marL="36576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73152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109728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146304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4658DAA-DA08-6C4F-A4D4-FA9A712CEBE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7382" y="1442209"/>
            <a:ext cx="779124" cy="51142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559D942-0120-0947-ABA4-A1048CA9EB86}"/>
              </a:ext>
            </a:extLst>
          </p:cNvPr>
          <p:cNvGrpSpPr/>
          <p:nvPr userDrawn="1"/>
        </p:nvGrpSpPr>
        <p:grpSpPr>
          <a:xfrm rot="10800000">
            <a:off x="10426105" y="-1"/>
            <a:ext cx="1551049" cy="2663300"/>
            <a:chOff x="339588" y="4041937"/>
            <a:chExt cx="1300326" cy="2232784"/>
          </a:xfrm>
          <a:solidFill>
            <a:schemeClr val="bg1">
              <a:alpha val="2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944BE9-AA55-B742-A715-956A5A30DF06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B6F382-F673-8941-9912-6A0A6FD09060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F55EF2-4439-044B-A347-1072BF751E39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C20605-01D5-FA45-A3F5-D5EA8341AEA9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93B5B1-D9AB-CF4E-B884-0F120E82AA1D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03B59C-56B3-A946-BC56-B829C3516DF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969E7D2-FF8F-D942-A399-6CDBB150D124}"/>
              </a:ext>
            </a:extLst>
          </p:cNvPr>
          <p:cNvSpPr txBox="1"/>
          <p:nvPr userDrawn="1"/>
        </p:nvSpPr>
        <p:spPr>
          <a:xfrm>
            <a:off x="5272961" y="4394213"/>
            <a:ext cx="3465096" cy="447843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marL="12700" indent="0" algn="r">
              <a:lnSpc>
                <a:spcPct val="150000"/>
              </a:lnSpc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800">
                <a:solidFill>
                  <a:schemeClr val="accent1"/>
                </a:solidFill>
                <a:latin typeface="+mj-lt"/>
              </a:rPr>
              <a:t>Marcin </a:t>
            </a:r>
            <a:r>
              <a:rPr lang="en-US" sz="2800" err="1">
                <a:solidFill>
                  <a:schemeClr val="accent1"/>
                </a:solidFill>
                <a:latin typeface="+mj-lt"/>
              </a:rPr>
              <a:t>Cichon</a:t>
            </a:r>
            <a:endParaRPr lang="en-US" sz="280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F2B2AE-C1E8-0E47-A30E-CE855FEFF5A2}"/>
              </a:ext>
            </a:extLst>
          </p:cNvPr>
          <p:cNvSpPr txBox="1"/>
          <p:nvPr userDrawn="1"/>
        </p:nvSpPr>
        <p:spPr>
          <a:xfrm>
            <a:off x="3724507" y="5065978"/>
            <a:ext cx="5013550" cy="447843"/>
          </a:xfrm>
          <a:prstGeom prst="rect">
            <a:avLst/>
          </a:prstGeom>
        </p:spPr>
        <p:txBody>
          <a:bodyPr wrap="square" rtlCol="0" anchor="t">
            <a:noAutofit/>
          </a:bodyPr>
          <a:lstStyle/>
          <a:p>
            <a:pPr marL="12700" indent="0" algn="r">
              <a:lnSpc>
                <a:spcPct val="100000"/>
              </a:lnSpc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en-US" sz="2100" err="1">
                <a:solidFill>
                  <a:schemeClr val="accent1"/>
                </a:solidFill>
                <a:latin typeface="+mn-lt"/>
              </a:rPr>
              <a:t>Pricefx</a:t>
            </a:r>
            <a:r>
              <a:rPr lang="en-US" sz="2100">
                <a:solidFill>
                  <a:schemeClr val="accent1"/>
                </a:solidFill>
                <a:latin typeface="+mn-lt"/>
              </a:rPr>
              <a:t> CEO &amp; Co-Founder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988DE366-338C-F146-ADF6-FADA0DDEE1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-644" b="1509"/>
          <a:stretch/>
        </p:blipFill>
        <p:spPr>
          <a:xfrm>
            <a:off x="0" y="5532436"/>
            <a:ext cx="2596160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5466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3F77F958-4E8E-124E-92DD-3E7F6CE0D6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42622" y="3110096"/>
            <a:ext cx="6039778" cy="1538152"/>
          </a:xfrm>
        </p:spPr>
        <p:txBody>
          <a:bodyPr anchor="t"/>
          <a:lstStyle>
            <a:lvl1pPr>
              <a:lnSpc>
                <a:spcPct val="8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BDEFEB0-24F7-5044-8CEE-2A22E25617AD}"/>
              </a:ext>
            </a:extLst>
          </p:cNvPr>
          <p:cNvSpPr/>
          <p:nvPr userDrawn="1"/>
        </p:nvSpPr>
        <p:spPr>
          <a:xfrm>
            <a:off x="221673" y="0"/>
            <a:ext cx="11970327" cy="54032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62859EED-02B5-9B44-970F-4A5476D1FB4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584824" y="864810"/>
            <a:ext cx="2340802" cy="1384032"/>
          </a:xfr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0E1CAE7-332C-F94F-8BEF-6856213F5C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4824" y="2524039"/>
            <a:ext cx="1689745" cy="400110"/>
          </a:xfrm>
          <a:solidFill>
            <a:schemeClr val="accent1"/>
          </a:solidFill>
        </p:spPr>
        <p:txBody>
          <a:bodyPr wrap="square" lIns="91440" tIns="45720" rIns="91440" bIns="4572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  <a:latin typeface="+mj-lt"/>
              </a:defRPr>
            </a:lvl4pPr>
            <a:lvl5pPr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XX/XX/XXXX</a:t>
            </a:r>
          </a:p>
        </p:txBody>
      </p:sp>
      <p:grpSp>
        <p:nvGrpSpPr>
          <p:cNvPr id="12" name="Graphic 48">
            <a:extLst>
              <a:ext uri="{FF2B5EF4-FFF2-40B4-BE49-F238E27FC236}">
                <a16:creationId xmlns:a16="http://schemas.microsoft.com/office/drawing/2014/main" id="{1ACF6787-CC95-A446-A58E-B6ED10D61DC9}"/>
              </a:ext>
            </a:extLst>
          </p:cNvPr>
          <p:cNvGrpSpPr/>
          <p:nvPr userDrawn="1"/>
        </p:nvGrpSpPr>
        <p:grpSpPr>
          <a:xfrm>
            <a:off x="1295400" y="3110096"/>
            <a:ext cx="1984125" cy="763356"/>
            <a:chOff x="7382034" y="5226903"/>
            <a:chExt cx="2983969" cy="1148028"/>
          </a:xfrm>
          <a:solidFill>
            <a:srgbClr val="FFFFFF"/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5E0F7038-B4FB-3946-A40E-51F9113EA79A}"/>
                </a:ext>
              </a:extLst>
            </p:cNvPr>
            <p:cNvSpPr/>
            <p:nvPr/>
          </p:nvSpPr>
          <p:spPr>
            <a:xfrm>
              <a:off x="9207756" y="5226903"/>
              <a:ext cx="1156913" cy="1148028"/>
            </a:xfrm>
            <a:custGeom>
              <a:avLst/>
              <a:gdLst>
                <a:gd name="connsiteX0" fmla="*/ 1158247 w 1156913"/>
                <a:gd name="connsiteY0" fmla="*/ 301718 h 1148028"/>
                <a:gd name="connsiteX1" fmla="*/ 1145911 w 1156913"/>
                <a:gd name="connsiteY1" fmla="*/ 290072 h 1148028"/>
                <a:gd name="connsiteX2" fmla="*/ 982876 w 1156913"/>
                <a:gd name="connsiteY2" fmla="*/ 290072 h 1148028"/>
                <a:gd name="connsiteX3" fmla="*/ 965206 w 1156913"/>
                <a:gd name="connsiteY3" fmla="*/ 295729 h 1148028"/>
                <a:gd name="connsiteX4" fmla="*/ 946202 w 1156913"/>
                <a:gd name="connsiteY4" fmla="*/ 314030 h 1148028"/>
                <a:gd name="connsiteX5" fmla="*/ 817174 w 1156913"/>
                <a:gd name="connsiteY5" fmla="*/ 472758 h 1148028"/>
                <a:gd name="connsiteX6" fmla="*/ 738157 w 1156913"/>
                <a:gd name="connsiteY6" fmla="*/ 314030 h 1148028"/>
                <a:gd name="connsiteX7" fmla="*/ 727155 w 1156913"/>
                <a:gd name="connsiteY7" fmla="*/ 296061 h 1148028"/>
                <a:gd name="connsiteX8" fmla="*/ 712485 w 1156913"/>
                <a:gd name="connsiteY8" fmla="*/ 289739 h 1148028"/>
                <a:gd name="connsiteX9" fmla="*/ 448429 w 1156913"/>
                <a:gd name="connsiteY9" fmla="*/ 289739 h 1148028"/>
                <a:gd name="connsiteX10" fmla="*/ 469434 w 1156913"/>
                <a:gd name="connsiteY10" fmla="*/ 191241 h 1148028"/>
                <a:gd name="connsiteX11" fmla="*/ 492105 w 1156913"/>
                <a:gd name="connsiteY11" fmla="*/ 136336 h 1148028"/>
                <a:gd name="connsiteX12" fmla="*/ 531113 w 1156913"/>
                <a:gd name="connsiteY12" fmla="*/ 125354 h 1148028"/>
                <a:gd name="connsiteX13" fmla="*/ 572122 w 1156913"/>
                <a:gd name="connsiteY13" fmla="*/ 125354 h 1148028"/>
                <a:gd name="connsiteX14" fmla="*/ 596460 w 1156913"/>
                <a:gd name="connsiteY14" fmla="*/ 236 h 1148028"/>
                <a:gd name="connsiteX15" fmla="*/ 526112 w 1156913"/>
                <a:gd name="connsiteY15" fmla="*/ 236 h 1148028"/>
                <a:gd name="connsiteX16" fmla="*/ 432759 w 1156913"/>
                <a:gd name="connsiteY16" fmla="*/ 2565 h 1148028"/>
                <a:gd name="connsiteX17" fmla="*/ 359410 w 1156913"/>
                <a:gd name="connsiteY17" fmla="*/ 28188 h 1148028"/>
                <a:gd name="connsiteX18" fmla="*/ 304732 w 1156913"/>
                <a:gd name="connsiteY18" fmla="*/ 88085 h 1148028"/>
                <a:gd name="connsiteX19" fmla="*/ 271391 w 1156913"/>
                <a:gd name="connsiteY19" fmla="*/ 191574 h 1148028"/>
                <a:gd name="connsiteX20" fmla="*/ 253721 w 1156913"/>
                <a:gd name="connsiteY20" fmla="*/ 274432 h 1148028"/>
                <a:gd name="connsiteX21" fmla="*/ 199042 w 1156913"/>
                <a:gd name="connsiteY21" fmla="*/ 566597 h 1148028"/>
                <a:gd name="connsiteX22" fmla="*/ 199042 w 1156913"/>
                <a:gd name="connsiteY22" fmla="*/ 566597 h 1148028"/>
                <a:gd name="connsiteX23" fmla="*/ 127361 w 1156913"/>
                <a:gd name="connsiteY23" fmla="*/ 949938 h 1148028"/>
                <a:gd name="connsiteX24" fmla="*/ 119359 w 1156913"/>
                <a:gd name="connsiteY24" fmla="*/ 982216 h 1148028"/>
                <a:gd name="connsiteX25" fmla="*/ 107356 w 1156913"/>
                <a:gd name="connsiteY25" fmla="*/ 1000185 h 1148028"/>
                <a:gd name="connsiteX26" fmla="*/ 86685 w 1156913"/>
                <a:gd name="connsiteY26" fmla="*/ 1008172 h 1148028"/>
                <a:gd name="connsiteX27" fmla="*/ 26006 w 1156913"/>
                <a:gd name="connsiteY27" fmla="*/ 1008837 h 1148028"/>
                <a:gd name="connsiteX28" fmla="*/ 0 w 1156913"/>
                <a:gd name="connsiteY28" fmla="*/ 1148264 h 1148028"/>
                <a:gd name="connsiteX29" fmla="*/ 78017 w 1156913"/>
                <a:gd name="connsiteY29" fmla="*/ 1148264 h 1148028"/>
                <a:gd name="connsiteX30" fmla="*/ 160034 w 1156913"/>
                <a:gd name="connsiteY30" fmla="*/ 1141609 h 1148028"/>
                <a:gd name="connsiteX31" fmla="*/ 233717 w 1156913"/>
                <a:gd name="connsiteY31" fmla="*/ 1114655 h 1148028"/>
                <a:gd name="connsiteX32" fmla="*/ 289062 w 1156913"/>
                <a:gd name="connsiteY32" fmla="*/ 1054758 h 1148028"/>
                <a:gd name="connsiteX33" fmla="*/ 324403 w 1156913"/>
                <a:gd name="connsiteY33" fmla="*/ 950271 h 1148028"/>
                <a:gd name="connsiteX34" fmla="*/ 423090 w 1156913"/>
                <a:gd name="connsiteY34" fmla="*/ 429832 h 1148028"/>
                <a:gd name="connsiteX35" fmla="*/ 544116 w 1156913"/>
                <a:gd name="connsiteY35" fmla="*/ 429832 h 1148028"/>
                <a:gd name="connsiteX36" fmla="*/ 588459 w 1156913"/>
                <a:gd name="connsiteY36" fmla="*/ 442476 h 1148028"/>
                <a:gd name="connsiteX37" fmla="*/ 598794 w 1156913"/>
                <a:gd name="connsiteY37" fmla="*/ 455121 h 1148028"/>
                <a:gd name="connsiteX38" fmla="*/ 678478 w 1156913"/>
                <a:gd name="connsiteY38" fmla="*/ 607194 h 1148028"/>
                <a:gd name="connsiteX39" fmla="*/ 405753 w 1156913"/>
                <a:gd name="connsiteY39" fmla="*/ 926645 h 1148028"/>
                <a:gd name="connsiteX40" fmla="*/ 400752 w 1156913"/>
                <a:gd name="connsiteY40" fmla="*/ 939290 h 1148028"/>
                <a:gd name="connsiteX41" fmla="*/ 411754 w 1156913"/>
                <a:gd name="connsiteY41" fmla="*/ 949606 h 1148028"/>
                <a:gd name="connsiteX42" fmla="*/ 574789 w 1156913"/>
                <a:gd name="connsiteY42" fmla="*/ 949606 h 1148028"/>
                <a:gd name="connsiteX43" fmla="*/ 592460 w 1156913"/>
                <a:gd name="connsiteY43" fmla="*/ 944281 h 1148028"/>
                <a:gd name="connsiteX44" fmla="*/ 611464 w 1156913"/>
                <a:gd name="connsiteY44" fmla="*/ 926312 h 1148028"/>
                <a:gd name="connsiteX45" fmla="*/ 757495 w 1156913"/>
                <a:gd name="connsiteY45" fmla="*/ 746954 h 1148028"/>
                <a:gd name="connsiteX46" fmla="*/ 845180 w 1156913"/>
                <a:gd name="connsiteY46" fmla="*/ 924981 h 1148028"/>
                <a:gd name="connsiteX47" fmla="*/ 856183 w 1156913"/>
                <a:gd name="connsiteY47" fmla="*/ 943283 h 1148028"/>
                <a:gd name="connsiteX48" fmla="*/ 870852 w 1156913"/>
                <a:gd name="connsiteY48" fmla="*/ 948940 h 1148028"/>
                <a:gd name="connsiteX49" fmla="*/ 1044889 w 1156913"/>
                <a:gd name="connsiteY49" fmla="*/ 948940 h 1148028"/>
                <a:gd name="connsiteX50" fmla="*/ 1056559 w 1156913"/>
                <a:gd name="connsiteY50" fmla="*/ 943616 h 1148028"/>
                <a:gd name="connsiteX51" fmla="*/ 1060893 w 1156913"/>
                <a:gd name="connsiteY51" fmla="*/ 931636 h 1148028"/>
                <a:gd name="connsiteX52" fmla="*/ 1059559 w 1156913"/>
                <a:gd name="connsiteY52" fmla="*/ 924648 h 1148028"/>
                <a:gd name="connsiteX53" fmla="*/ 896524 w 1156913"/>
                <a:gd name="connsiteY53" fmla="*/ 615513 h 1148028"/>
                <a:gd name="connsiteX54" fmla="*/ 1153246 w 1156913"/>
                <a:gd name="connsiteY54" fmla="*/ 314363 h 1148028"/>
                <a:gd name="connsiteX55" fmla="*/ 1158247 w 1156913"/>
                <a:gd name="connsiteY55" fmla="*/ 301718 h 1148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56913" h="1148028">
                  <a:moveTo>
                    <a:pt x="1158247" y="301718"/>
                  </a:moveTo>
                  <a:cubicBezTo>
                    <a:pt x="1158247" y="294065"/>
                    <a:pt x="1154246" y="290072"/>
                    <a:pt x="1145911" y="290072"/>
                  </a:cubicBezTo>
                  <a:lnTo>
                    <a:pt x="982876" y="290072"/>
                  </a:lnTo>
                  <a:cubicBezTo>
                    <a:pt x="976208" y="290072"/>
                    <a:pt x="970540" y="292068"/>
                    <a:pt x="965206" y="295729"/>
                  </a:cubicBezTo>
                  <a:cubicBezTo>
                    <a:pt x="959871" y="299722"/>
                    <a:pt x="953536" y="305711"/>
                    <a:pt x="946202" y="314030"/>
                  </a:cubicBezTo>
                  <a:lnTo>
                    <a:pt x="817174" y="472758"/>
                  </a:lnTo>
                  <a:lnTo>
                    <a:pt x="738157" y="314030"/>
                  </a:lnTo>
                  <a:cubicBezTo>
                    <a:pt x="734156" y="306377"/>
                    <a:pt x="730489" y="300387"/>
                    <a:pt x="727155" y="296061"/>
                  </a:cubicBezTo>
                  <a:cubicBezTo>
                    <a:pt x="723821" y="291735"/>
                    <a:pt x="719153" y="289739"/>
                    <a:pt x="712485" y="289739"/>
                  </a:cubicBezTo>
                  <a:lnTo>
                    <a:pt x="448429" y="289739"/>
                  </a:lnTo>
                  <a:lnTo>
                    <a:pt x="469434" y="191241"/>
                  </a:lnTo>
                  <a:cubicBezTo>
                    <a:pt x="473434" y="165951"/>
                    <a:pt x="484770" y="143656"/>
                    <a:pt x="492105" y="136336"/>
                  </a:cubicBezTo>
                  <a:cubicBezTo>
                    <a:pt x="499440" y="129015"/>
                    <a:pt x="512443" y="125354"/>
                    <a:pt x="531113" y="125354"/>
                  </a:cubicBezTo>
                  <a:lnTo>
                    <a:pt x="572122" y="125354"/>
                  </a:lnTo>
                  <a:lnTo>
                    <a:pt x="596460" y="236"/>
                  </a:lnTo>
                  <a:cubicBezTo>
                    <a:pt x="559119" y="236"/>
                    <a:pt x="530780" y="236"/>
                    <a:pt x="526112" y="236"/>
                  </a:cubicBezTo>
                  <a:cubicBezTo>
                    <a:pt x="492105" y="236"/>
                    <a:pt x="454097" y="-1095"/>
                    <a:pt x="432759" y="2565"/>
                  </a:cubicBezTo>
                  <a:cubicBezTo>
                    <a:pt x="405086" y="7224"/>
                    <a:pt x="381081" y="14212"/>
                    <a:pt x="359410" y="28188"/>
                  </a:cubicBezTo>
                  <a:cubicBezTo>
                    <a:pt x="338072" y="42164"/>
                    <a:pt x="319735" y="62130"/>
                    <a:pt x="304732" y="88085"/>
                  </a:cubicBezTo>
                  <a:cubicBezTo>
                    <a:pt x="289728" y="114041"/>
                    <a:pt x="278726" y="148648"/>
                    <a:pt x="271391" y="191574"/>
                  </a:cubicBezTo>
                  <a:lnTo>
                    <a:pt x="253721" y="274432"/>
                  </a:lnTo>
                  <a:lnTo>
                    <a:pt x="199042" y="566597"/>
                  </a:lnTo>
                  <a:lnTo>
                    <a:pt x="199042" y="566597"/>
                  </a:lnTo>
                  <a:lnTo>
                    <a:pt x="127361" y="949938"/>
                  </a:lnTo>
                  <a:cubicBezTo>
                    <a:pt x="125027" y="963582"/>
                    <a:pt x="122359" y="974563"/>
                    <a:pt x="119359" y="982216"/>
                  </a:cubicBezTo>
                  <a:cubicBezTo>
                    <a:pt x="116358" y="989870"/>
                    <a:pt x="112357" y="995859"/>
                    <a:pt x="107356" y="1000185"/>
                  </a:cubicBezTo>
                  <a:cubicBezTo>
                    <a:pt x="102022" y="1004511"/>
                    <a:pt x="95020" y="1007173"/>
                    <a:pt x="86685" y="1008172"/>
                  </a:cubicBezTo>
                  <a:cubicBezTo>
                    <a:pt x="83018" y="1008504"/>
                    <a:pt x="56679" y="1008837"/>
                    <a:pt x="26006" y="1008837"/>
                  </a:cubicBezTo>
                  <a:lnTo>
                    <a:pt x="0" y="1148264"/>
                  </a:lnTo>
                  <a:cubicBezTo>
                    <a:pt x="29006" y="1147932"/>
                    <a:pt x="69015" y="1148264"/>
                    <a:pt x="78017" y="1148264"/>
                  </a:cubicBezTo>
                  <a:cubicBezTo>
                    <a:pt x="110357" y="1148264"/>
                    <a:pt x="132695" y="1145602"/>
                    <a:pt x="160034" y="1141609"/>
                  </a:cubicBezTo>
                  <a:cubicBezTo>
                    <a:pt x="187707" y="1137283"/>
                    <a:pt x="212045" y="1128299"/>
                    <a:pt x="233717" y="1114655"/>
                  </a:cubicBezTo>
                  <a:cubicBezTo>
                    <a:pt x="255054" y="1101012"/>
                    <a:pt x="273725" y="1081047"/>
                    <a:pt x="289062" y="1054758"/>
                  </a:cubicBezTo>
                  <a:cubicBezTo>
                    <a:pt x="304398" y="1028803"/>
                    <a:pt x="316068" y="993863"/>
                    <a:pt x="324403" y="950271"/>
                  </a:cubicBezTo>
                  <a:lnTo>
                    <a:pt x="423090" y="429832"/>
                  </a:lnTo>
                  <a:lnTo>
                    <a:pt x="544116" y="429832"/>
                  </a:lnTo>
                  <a:cubicBezTo>
                    <a:pt x="563453" y="429832"/>
                    <a:pt x="579790" y="435156"/>
                    <a:pt x="588459" y="442476"/>
                  </a:cubicBezTo>
                  <a:cubicBezTo>
                    <a:pt x="591459" y="445139"/>
                    <a:pt x="595460" y="449797"/>
                    <a:pt x="598794" y="455121"/>
                  </a:cubicBezTo>
                  <a:lnTo>
                    <a:pt x="678478" y="607194"/>
                  </a:lnTo>
                  <a:lnTo>
                    <a:pt x="405753" y="926645"/>
                  </a:lnTo>
                  <a:cubicBezTo>
                    <a:pt x="402419" y="930638"/>
                    <a:pt x="400752" y="934631"/>
                    <a:pt x="400752" y="939290"/>
                  </a:cubicBezTo>
                  <a:cubicBezTo>
                    <a:pt x="400752" y="946278"/>
                    <a:pt x="404420" y="949606"/>
                    <a:pt x="411754" y="949606"/>
                  </a:cubicBezTo>
                  <a:lnTo>
                    <a:pt x="574789" y="949606"/>
                  </a:lnTo>
                  <a:cubicBezTo>
                    <a:pt x="581124" y="949606"/>
                    <a:pt x="587125" y="947942"/>
                    <a:pt x="592460" y="944281"/>
                  </a:cubicBezTo>
                  <a:cubicBezTo>
                    <a:pt x="597794" y="940954"/>
                    <a:pt x="604129" y="934964"/>
                    <a:pt x="611464" y="926312"/>
                  </a:cubicBezTo>
                  <a:lnTo>
                    <a:pt x="757495" y="746954"/>
                  </a:lnTo>
                  <a:lnTo>
                    <a:pt x="845180" y="924981"/>
                  </a:lnTo>
                  <a:cubicBezTo>
                    <a:pt x="849181" y="933300"/>
                    <a:pt x="852849" y="939623"/>
                    <a:pt x="856183" y="943283"/>
                  </a:cubicBezTo>
                  <a:cubicBezTo>
                    <a:pt x="859517" y="947276"/>
                    <a:pt x="864184" y="948940"/>
                    <a:pt x="870852" y="948940"/>
                  </a:cubicBezTo>
                  <a:lnTo>
                    <a:pt x="1044889" y="948940"/>
                  </a:lnTo>
                  <a:cubicBezTo>
                    <a:pt x="1049890" y="948940"/>
                    <a:pt x="1053558" y="947276"/>
                    <a:pt x="1056559" y="943616"/>
                  </a:cubicBezTo>
                  <a:cubicBezTo>
                    <a:pt x="1059559" y="940288"/>
                    <a:pt x="1060893" y="936295"/>
                    <a:pt x="1060893" y="931636"/>
                  </a:cubicBezTo>
                  <a:cubicBezTo>
                    <a:pt x="1060893" y="928642"/>
                    <a:pt x="1060559" y="926312"/>
                    <a:pt x="1059559" y="924648"/>
                  </a:cubicBezTo>
                  <a:lnTo>
                    <a:pt x="896524" y="615513"/>
                  </a:lnTo>
                  <a:lnTo>
                    <a:pt x="1153246" y="314363"/>
                  </a:lnTo>
                  <a:cubicBezTo>
                    <a:pt x="1156580" y="311368"/>
                    <a:pt x="1158247" y="307042"/>
                    <a:pt x="1158247" y="301718"/>
                  </a:cubicBezTo>
                </a:path>
              </a:pathLst>
            </a:custGeom>
            <a:solidFill>
              <a:schemeClr val="accent1"/>
            </a:solidFill>
            <a:ln w="3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C8359638-493B-4146-A08E-9433CC679649}"/>
                </a:ext>
              </a:extLst>
            </p:cNvPr>
            <p:cNvSpPr/>
            <p:nvPr/>
          </p:nvSpPr>
          <p:spPr>
            <a:xfrm>
              <a:off x="7382034" y="5347229"/>
              <a:ext cx="1893737" cy="825249"/>
            </a:xfrm>
            <a:custGeom>
              <a:avLst/>
              <a:gdLst>
                <a:gd name="connsiteX0" fmla="*/ 1753040 w 1893736"/>
                <a:gd name="connsiteY0" fmla="*/ 372361 h 825249"/>
                <a:gd name="connsiteX1" fmla="*/ 1588005 w 1893736"/>
                <a:gd name="connsiteY1" fmla="*/ 372361 h 825249"/>
                <a:gd name="connsiteX2" fmla="*/ 1588005 w 1893736"/>
                <a:gd name="connsiteY2" fmla="*/ 369033 h 825249"/>
                <a:gd name="connsiteX3" fmla="*/ 1610677 w 1893736"/>
                <a:gd name="connsiteY3" fmla="*/ 297822 h 825249"/>
                <a:gd name="connsiteX4" fmla="*/ 1671356 w 1893736"/>
                <a:gd name="connsiteY4" fmla="*/ 273863 h 825249"/>
                <a:gd name="connsiteX5" fmla="*/ 1731369 w 1893736"/>
                <a:gd name="connsiteY5" fmla="*/ 297489 h 825249"/>
                <a:gd name="connsiteX6" fmla="*/ 1753040 w 1893736"/>
                <a:gd name="connsiteY6" fmla="*/ 369033 h 825249"/>
                <a:gd name="connsiteX7" fmla="*/ 1753040 w 1893736"/>
                <a:gd name="connsiteY7" fmla="*/ 372361 h 825249"/>
                <a:gd name="connsiteX8" fmla="*/ 1896404 w 1893736"/>
                <a:gd name="connsiteY8" fmla="*/ 388000 h 825249"/>
                <a:gd name="connsiteX9" fmla="*/ 1882401 w 1893736"/>
                <a:gd name="connsiteY9" fmla="*/ 298155 h 825249"/>
                <a:gd name="connsiteX10" fmla="*/ 1840392 w 1893736"/>
                <a:gd name="connsiteY10" fmla="*/ 226944 h 825249"/>
                <a:gd name="connsiteX11" fmla="*/ 1770044 w 1893736"/>
                <a:gd name="connsiteY11" fmla="*/ 179691 h 825249"/>
                <a:gd name="connsiteX12" fmla="*/ 1672690 w 1893736"/>
                <a:gd name="connsiteY12" fmla="*/ 162721 h 825249"/>
                <a:gd name="connsiteX13" fmla="*/ 1575669 w 1893736"/>
                <a:gd name="connsiteY13" fmla="*/ 178693 h 825249"/>
                <a:gd name="connsiteX14" fmla="*/ 1503654 w 1893736"/>
                <a:gd name="connsiteY14" fmla="*/ 223616 h 825249"/>
                <a:gd name="connsiteX15" fmla="*/ 1458644 w 1893736"/>
                <a:gd name="connsiteY15" fmla="*/ 294827 h 825249"/>
                <a:gd name="connsiteX16" fmla="*/ 1443307 w 1893736"/>
                <a:gd name="connsiteY16" fmla="*/ 388333 h 825249"/>
                <a:gd name="connsiteX17" fmla="*/ 1443307 w 1893736"/>
                <a:gd name="connsiteY17" fmla="*/ 448230 h 825249"/>
                <a:gd name="connsiteX18" fmla="*/ 1463312 w 1893736"/>
                <a:gd name="connsiteY18" fmla="*/ 552385 h 825249"/>
                <a:gd name="connsiteX19" fmla="*/ 1515990 w 1893736"/>
                <a:gd name="connsiteY19" fmla="*/ 620601 h 825249"/>
                <a:gd name="connsiteX20" fmla="*/ 1589339 w 1893736"/>
                <a:gd name="connsiteY20" fmla="*/ 657537 h 825249"/>
                <a:gd name="connsiteX21" fmla="*/ 1671023 w 1893736"/>
                <a:gd name="connsiteY21" fmla="*/ 668519 h 825249"/>
                <a:gd name="connsiteX22" fmla="*/ 1771711 w 1893736"/>
                <a:gd name="connsiteY22" fmla="*/ 663194 h 825249"/>
                <a:gd name="connsiteX23" fmla="*/ 1857062 w 1893736"/>
                <a:gd name="connsiteY23" fmla="*/ 647555 h 825249"/>
                <a:gd name="connsiteX24" fmla="*/ 1872399 w 1893736"/>
                <a:gd name="connsiteY24" fmla="*/ 639901 h 825249"/>
                <a:gd name="connsiteX25" fmla="*/ 1876066 w 1893736"/>
                <a:gd name="connsiteY25" fmla="*/ 624261 h 825249"/>
                <a:gd name="connsiteX26" fmla="*/ 1876066 w 1893736"/>
                <a:gd name="connsiteY26" fmla="*/ 558707 h 825249"/>
                <a:gd name="connsiteX27" fmla="*/ 1858729 w 1893736"/>
                <a:gd name="connsiteY27" fmla="*/ 545064 h 825249"/>
                <a:gd name="connsiteX28" fmla="*/ 1856062 w 1893736"/>
                <a:gd name="connsiteY28" fmla="*/ 545064 h 825249"/>
                <a:gd name="connsiteX29" fmla="*/ 1821722 w 1893736"/>
                <a:gd name="connsiteY29" fmla="*/ 548059 h 825249"/>
                <a:gd name="connsiteX30" fmla="*/ 1776712 w 1893736"/>
                <a:gd name="connsiteY30" fmla="*/ 550055 h 825249"/>
                <a:gd name="connsiteX31" fmla="*/ 1728035 w 1893736"/>
                <a:gd name="connsiteY31" fmla="*/ 551719 h 825249"/>
                <a:gd name="connsiteX32" fmla="*/ 1681692 w 1893736"/>
                <a:gd name="connsiteY32" fmla="*/ 552717 h 825249"/>
                <a:gd name="connsiteX33" fmla="*/ 1636682 w 1893736"/>
                <a:gd name="connsiteY33" fmla="*/ 545064 h 825249"/>
                <a:gd name="connsiteX34" fmla="*/ 1608009 w 1893736"/>
                <a:gd name="connsiteY34" fmla="*/ 524765 h 825249"/>
                <a:gd name="connsiteX35" fmla="*/ 1592673 w 1893736"/>
                <a:gd name="connsiteY35" fmla="*/ 495150 h 825249"/>
                <a:gd name="connsiteX36" fmla="*/ 1588005 w 1893736"/>
                <a:gd name="connsiteY36" fmla="*/ 460210 h 825249"/>
                <a:gd name="connsiteX37" fmla="*/ 1588005 w 1893736"/>
                <a:gd name="connsiteY37" fmla="*/ 458546 h 825249"/>
                <a:gd name="connsiteX38" fmla="*/ 1877400 w 1893736"/>
                <a:gd name="connsiteY38" fmla="*/ 458546 h 825249"/>
                <a:gd name="connsiteX39" fmla="*/ 1896404 w 1893736"/>
                <a:gd name="connsiteY39" fmla="*/ 437915 h 825249"/>
                <a:gd name="connsiteX40" fmla="*/ 1896404 w 1893736"/>
                <a:gd name="connsiteY40" fmla="*/ 388000 h 825249"/>
                <a:gd name="connsiteX41" fmla="*/ 1410300 w 1893736"/>
                <a:gd name="connsiteY41" fmla="*/ 635575 h 825249"/>
                <a:gd name="connsiteX42" fmla="*/ 1410300 w 1893736"/>
                <a:gd name="connsiteY42" fmla="*/ 559373 h 825249"/>
                <a:gd name="connsiteX43" fmla="*/ 1405299 w 1893736"/>
                <a:gd name="connsiteY43" fmla="*/ 548724 h 825249"/>
                <a:gd name="connsiteX44" fmla="*/ 1392963 w 1893736"/>
                <a:gd name="connsiteY44" fmla="*/ 544731 h 825249"/>
                <a:gd name="connsiteX45" fmla="*/ 1391296 w 1893736"/>
                <a:gd name="connsiteY45" fmla="*/ 544731 h 825249"/>
                <a:gd name="connsiteX46" fmla="*/ 1342619 w 1893736"/>
                <a:gd name="connsiteY46" fmla="*/ 549057 h 825249"/>
                <a:gd name="connsiteX47" fmla="*/ 1280606 w 1893736"/>
                <a:gd name="connsiteY47" fmla="*/ 550721 h 825249"/>
                <a:gd name="connsiteX48" fmla="*/ 1251600 w 1893736"/>
                <a:gd name="connsiteY48" fmla="*/ 546062 h 825249"/>
                <a:gd name="connsiteX49" fmla="*/ 1227928 w 1893736"/>
                <a:gd name="connsiteY49" fmla="*/ 529757 h 825249"/>
                <a:gd name="connsiteX50" fmla="*/ 1211925 w 1893736"/>
                <a:gd name="connsiteY50" fmla="*/ 498810 h 825249"/>
                <a:gd name="connsiteX51" fmla="*/ 1205924 w 1893736"/>
                <a:gd name="connsiteY51" fmla="*/ 451225 h 825249"/>
                <a:gd name="connsiteX52" fmla="*/ 1205924 w 1893736"/>
                <a:gd name="connsiteY52" fmla="*/ 379349 h 825249"/>
                <a:gd name="connsiteX53" fmla="*/ 1211925 w 1893736"/>
                <a:gd name="connsiteY53" fmla="*/ 331764 h 825249"/>
                <a:gd name="connsiteX54" fmla="*/ 1227928 w 1893736"/>
                <a:gd name="connsiteY54" fmla="*/ 300817 h 825249"/>
                <a:gd name="connsiteX55" fmla="*/ 1251600 w 1893736"/>
                <a:gd name="connsiteY55" fmla="*/ 284511 h 825249"/>
                <a:gd name="connsiteX56" fmla="*/ 1280606 w 1893736"/>
                <a:gd name="connsiteY56" fmla="*/ 279853 h 825249"/>
                <a:gd name="connsiteX57" fmla="*/ 1342619 w 1893736"/>
                <a:gd name="connsiteY57" fmla="*/ 281517 h 825249"/>
                <a:gd name="connsiteX58" fmla="*/ 1391296 w 1893736"/>
                <a:gd name="connsiteY58" fmla="*/ 285842 h 825249"/>
                <a:gd name="connsiteX59" fmla="*/ 1392963 w 1893736"/>
                <a:gd name="connsiteY59" fmla="*/ 285842 h 825249"/>
                <a:gd name="connsiteX60" fmla="*/ 1405299 w 1893736"/>
                <a:gd name="connsiteY60" fmla="*/ 281849 h 825249"/>
                <a:gd name="connsiteX61" fmla="*/ 1410300 w 1893736"/>
                <a:gd name="connsiteY61" fmla="*/ 271201 h 825249"/>
                <a:gd name="connsiteX62" fmla="*/ 1410300 w 1893736"/>
                <a:gd name="connsiteY62" fmla="*/ 195331 h 825249"/>
                <a:gd name="connsiteX63" fmla="*/ 1405633 w 1893736"/>
                <a:gd name="connsiteY63" fmla="*/ 182021 h 825249"/>
                <a:gd name="connsiteX64" fmla="*/ 1390963 w 1893736"/>
                <a:gd name="connsiteY64" fmla="*/ 175698 h 825249"/>
                <a:gd name="connsiteX65" fmla="*/ 1341619 w 1893736"/>
                <a:gd name="connsiteY65" fmla="*/ 167046 h 825249"/>
                <a:gd name="connsiteX66" fmla="*/ 1270604 w 1893736"/>
                <a:gd name="connsiteY66" fmla="*/ 162721 h 825249"/>
                <a:gd name="connsiteX67" fmla="*/ 1116905 w 1893736"/>
                <a:gd name="connsiteY67" fmla="*/ 218292 h 825249"/>
                <a:gd name="connsiteX68" fmla="*/ 1059226 w 1893736"/>
                <a:gd name="connsiteY68" fmla="*/ 379349 h 825249"/>
                <a:gd name="connsiteX69" fmla="*/ 1059226 w 1893736"/>
                <a:gd name="connsiteY69" fmla="*/ 451225 h 825249"/>
                <a:gd name="connsiteX70" fmla="*/ 1116905 w 1893736"/>
                <a:gd name="connsiteY70" fmla="*/ 612282 h 825249"/>
                <a:gd name="connsiteX71" fmla="*/ 1270604 w 1893736"/>
                <a:gd name="connsiteY71" fmla="*/ 667853 h 825249"/>
                <a:gd name="connsiteX72" fmla="*/ 1341619 w 1893736"/>
                <a:gd name="connsiteY72" fmla="*/ 663527 h 825249"/>
                <a:gd name="connsiteX73" fmla="*/ 1390963 w 1893736"/>
                <a:gd name="connsiteY73" fmla="*/ 654875 h 825249"/>
                <a:gd name="connsiteX74" fmla="*/ 1405633 w 1893736"/>
                <a:gd name="connsiteY74" fmla="*/ 648553 h 825249"/>
                <a:gd name="connsiteX75" fmla="*/ 1410300 w 1893736"/>
                <a:gd name="connsiteY75" fmla="*/ 635575 h 825249"/>
                <a:gd name="connsiteX76" fmla="*/ 996879 w 1893736"/>
                <a:gd name="connsiteY76" fmla="*/ 186679 h 825249"/>
                <a:gd name="connsiteX77" fmla="*/ 991545 w 1893736"/>
                <a:gd name="connsiteY77" fmla="*/ 174700 h 825249"/>
                <a:gd name="connsiteX78" fmla="*/ 978875 w 1893736"/>
                <a:gd name="connsiteY78" fmla="*/ 169709 h 825249"/>
                <a:gd name="connsiteX79" fmla="*/ 868185 w 1893736"/>
                <a:gd name="connsiteY79" fmla="*/ 169709 h 825249"/>
                <a:gd name="connsiteX80" fmla="*/ 855516 w 1893736"/>
                <a:gd name="connsiteY80" fmla="*/ 174700 h 825249"/>
                <a:gd name="connsiteX81" fmla="*/ 850181 w 1893736"/>
                <a:gd name="connsiteY81" fmla="*/ 186679 h 825249"/>
                <a:gd name="connsiteX82" fmla="*/ 850181 w 1893736"/>
                <a:gd name="connsiteY82" fmla="*/ 643229 h 825249"/>
                <a:gd name="connsiteX83" fmla="*/ 855516 w 1893736"/>
                <a:gd name="connsiteY83" fmla="*/ 655208 h 825249"/>
                <a:gd name="connsiteX84" fmla="*/ 868185 w 1893736"/>
                <a:gd name="connsiteY84" fmla="*/ 660200 h 825249"/>
                <a:gd name="connsiteX85" fmla="*/ 978875 w 1893736"/>
                <a:gd name="connsiteY85" fmla="*/ 660200 h 825249"/>
                <a:gd name="connsiteX86" fmla="*/ 991545 w 1893736"/>
                <a:gd name="connsiteY86" fmla="*/ 655208 h 825249"/>
                <a:gd name="connsiteX87" fmla="*/ 996879 w 1893736"/>
                <a:gd name="connsiteY87" fmla="*/ 643229 h 825249"/>
                <a:gd name="connsiteX88" fmla="*/ 996879 w 1893736"/>
                <a:gd name="connsiteY88" fmla="*/ 186679 h 825249"/>
                <a:gd name="connsiteX89" fmla="*/ 1000213 w 1893736"/>
                <a:gd name="connsiteY89" fmla="*/ 16971 h 825249"/>
                <a:gd name="connsiteX90" fmla="*/ 994879 w 1893736"/>
                <a:gd name="connsiteY90" fmla="*/ 4991 h 825249"/>
                <a:gd name="connsiteX91" fmla="*/ 982209 w 1893736"/>
                <a:gd name="connsiteY91" fmla="*/ 0 h 825249"/>
                <a:gd name="connsiteX92" fmla="*/ 864184 w 1893736"/>
                <a:gd name="connsiteY92" fmla="*/ 0 h 825249"/>
                <a:gd name="connsiteX93" fmla="*/ 851515 w 1893736"/>
                <a:gd name="connsiteY93" fmla="*/ 4991 h 825249"/>
                <a:gd name="connsiteX94" fmla="*/ 846180 w 1893736"/>
                <a:gd name="connsiteY94" fmla="*/ 16971 h 825249"/>
                <a:gd name="connsiteX95" fmla="*/ 846180 w 1893736"/>
                <a:gd name="connsiteY95" fmla="*/ 96501 h 825249"/>
                <a:gd name="connsiteX96" fmla="*/ 851515 w 1893736"/>
                <a:gd name="connsiteY96" fmla="*/ 108480 h 825249"/>
                <a:gd name="connsiteX97" fmla="*/ 864184 w 1893736"/>
                <a:gd name="connsiteY97" fmla="*/ 113472 h 825249"/>
                <a:gd name="connsiteX98" fmla="*/ 982209 w 1893736"/>
                <a:gd name="connsiteY98" fmla="*/ 113472 h 825249"/>
                <a:gd name="connsiteX99" fmla="*/ 994879 w 1893736"/>
                <a:gd name="connsiteY99" fmla="*/ 108480 h 825249"/>
                <a:gd name="connsiteX100" fmla="*/ 1000213 w 1893736"/>
                <a:gd name="connsiteY100" fmla="*/ 96501 h 825249"/>
                <a:gd name="connsiteX101" fmla="*/ 1000213 w 1893736"/>
                <a:gd name="connsiteY101" fmla="*/ 16971 h 825249"/>
                <a:gd name="connsiteX102" fmla="*/ 799170 w 1893736"/>
                <a:gd name="connsiteY102" fmla="*/ 261884 h 825249"/>
                <a:gd name="connsiteX103" fmla="*/ 799170 w 1893736"/>
                <a:gd name="connsiteY103" fmla="*/ 180024 h 825249"/>
                <a:gd name="connsiteX104" fmla="*/ 793836 w 1893736"/>
                <a:gd name="connsiteY104" fmla="*/ 168045 h 825249"/>
                <a:gd name="connsiteX105" fmla="*/ 781166 w 1893736"/>
                <a:gd name="connsiteY105" fmla="*/ 162721 h 825249"/>
                <a:gd name="connsiteX106" fmla="*/ 716153 w 1893736"/>
                <a:gd name="connsiteY106" fmla="*/ 173369 h 825249"/>
                <a:gd name="connsiteX107" fmla="*/ 658474 w 1893736"/>
                <a:gd name="connsiteY107" fmla="*/ 203983 h 825249"/>
                <a:gd name="connsiteX108" fmla="*/ 658474 w 1893736"/>
                <a:gd name="connsiteY108" fmla="*/ 186679 h 825249"/>
                <a:gd name="connsiteX109" fmla="*/ 653139 w 1893736"/>
                <a:gd name="connsiteY109" fmla="*/ 174700 h 825249"/>
                <a:gd name="connsiteX110" fmla="*/ 640470 w 1893736"/>
                <a:gd name="connsiteY110" fmla="*/ 169376 h 825249"/>
                <a:gd name="connsiteX111" fmla="*/ 532447 w 1893736"/>
                <a:gd name="connsiteY111" fmla="*/ 169376 h 825249"/>
                <a:gd name="connsiteX112" fmla="*/ 519777 w 1893736"/>
                <a:gd name="connsiteY112" fmla="*/ 174367 h 825249"/>
                <a:gd name="connsiteX113" fmla="*/ 514443 w 1893736"/>
                <a:gd name="connsiteY113" fmla="*/ 186347 h 825249"/>
                <a:gd name="connsiteX114" fmla="*/ 514443 w 1893736"/>
                <a:gd name="connsiteY114" fmla="*/ 641898 h 825249"/>
                <a:gd name="connsiteX115" fmla="*/ 520444 w 1893736"/>
                <a:gd name="connsiteY115" fmla="*/ 654210 h 825249"/>
                <a:gd name="connsiteX116" fmla="*/ 533447 w 1893736"/>
                <a:gd name="connsiteY116" fmla="*/ 659867 h 825249"/>
                <a:gd name="connsiteX117" fmla="*/ 643137 w 1893736"/>
                <a:gd name="connsiteY117" fmla="*/ 659867 h 825249"/>
                <a:gd name="connsiteX118" fmla="*/ 655806 w 1893736"/>
                <a:gd name="connsiteY118" fmla="*/ 654210 h 825249"/>
                <a:gd name="connsiteX119" fmla="*/ 661141 w 1893736"/>
                <a:gd name="connsiteY119" fmla="*/ 641898 h 825249"/>
                <a:gd name="connsiteX120" fmla="*/ 661141 w 1893736"/>
                <a:gd name="connsiteY120" fmla="*/ 308137 h 825249"/>
                <a:gd name="connsiteX121" fmla="*/ 715486 w 1893736"/>
                <a:gd name="connsiteY121" fmla="*/ 286841 h 825249"/>
                <a:gd name="connsiteX122" fmla="*/ 778166 w 1893736"/>
                <a:gd name="connsiteY122" fmla="*/ 278189 h 825249"/>
                <a:gd name="connsiteX123" fmla="*/ 785501 w 1893736"/>
                <a:gd name="connsiteY123" fmla="*/ 278189 h 825249"/>
                <a:gd name="connsiteX124" fmla="*/ 795503 w 1893736"/>
                <a:gd name="connsiteY124" fmla="*/ 272865 h 825249"/>
                <a:gd name="connsiteX125" fmla="*/ 799170 w 1893736"/>
                <a:gd name="connsiteY125" fmla="*/ 261884 h 825249"/>
                <a:gd name="connsiteX126" fmla="*/ 302064 w 1893736"/>
                <a:gd name="connsiteY126" fmla="*/ 449229 h 825249"/>
                <a:gd name="connsiteX127" fmla="*/ 298397 w 1893736"/>
                <a:gd name="connsiteY127" fmla="*/ 490491 h 825249"/>
                <a:gd name="connsiteX128" fmla="*/ 285728 w 1893736"/>
                <a:gd name="connsiteY128" fmla="*/ 523767 h 825249"/>
                <a:gd name="connsiteX129" fmla="*/ 261389 w 1893736"/>
                <a:gd name="connsiteY129" fmla="*/ 546062 h 825249"/>
                <a:gd name="connsiteX130" fmla="*/ 221381 w 1893736"/>
                <a:gd name="connsiteY130" fmla="*/ 554049 h 825249"/>
                <a:gd name="connsiteX131" fmla="*/ 184039 w 1893736"/>
                <a:gd name="connsiteY131" fmla="*/ 552385 h 825249"/>
                <a:gd name="connsiteX132" fmla="*/ 146698 w 1893736"/>
                <a:gd name="connsiteY132" fmla="*/ 549057 h 825249"/>
                <a:gd name="connsiteX133" fmla="*/ 146698 w 1893736"/>
                <a:gd name="connsiteY133" fmla="*/ 282515 h 825249"/>
                <a:gd name="connsiteX134" fmla="*/ 179038 w 1893736"/>
                <a:gd name="connsiteY134" fmla="*/ 279520 h 825249"/>
                <a:gd name="connsiteX135" fmla="*/ 221381 w 1893736"/>
                <a:gd name="connsiteY135" fmla="*/ 278189 h 825249"/>
                <a:gd name="connsiteX136" fmla="*/ 261389 w 1893736"/>
                <a:gd name="connsiteY136" fmla="*/ 285842 h 825249"/>
                <a:gd name="connsiteX137" fmla="*/ 285728 w 1893736"/>
                <a:gd name="connsiteY137" fmla="*/ 307472 h 825249"/>
                <a:gd name="connsiteX138" fmla="*/ 298397 w 1893736"/>
                <a:gd name="connsiteY138" fmla="*/ 340415 h 825249"/>
                <a:gd name="connsiteX139" fmla="*/ 302064 w 1893736"/>
                <a:gd name="connsiteY139" fmla="*/ 382343 h 825249"/>
                <a:gd name="connsiteX140" fmla="*/ 302064 w 1893736"/>
                <a:gd name="connsiteY140" fmla="*/ 449229 h 825249"/>
                <a:gd name="connsiteX141" fmla="*/ 449096 w 1893736"/>
                <a:gd name="connsiteY141" fmla="*/ 382011 h 825249"/>
                <a:gd name="connsiteX142" fmla="*/ 390417 w 1893736"/>
                <a:gd name="connsiteY142" fmla="*/ 219956 h 825249"/>
                <a:gd name="connsiteX143" fmla="*/ 221381 w 1893736"/>
                <a:gd name="connsiteY143" fmla="*/ 162721 h 825249"/>
                <a:gd name="connsiteX144" fmla="*/ 118025 w 1893736"/>
                <a:gd name="connsiteY144" fmla="*/ 169043 h 825249"/>
                <a:gd name="connsiteX145" fmla="*/ 28339 w 1893736"/>
                <a:gd name="connsiteY145" fmla="*/ 185016 h 825249"/>
                <a:gd name="connsiteX146" fmla="*/ 5001 w 1893736"/>
                <a:gd name="connsiteY146" fmla="*/ 194333 h 825249"/>
                <a:gd name="connsiteX147" fmla="*/ 0 w 1893736"/>
                <a:gd name="connsiteY147" fmla="*/ 209640 h 825249"/>
                <a:gd name="connsiteX148" fmla="*/ 0 w 1893736"/>
                <a:gd name="connsiteY148" fmla="*/ 809942 h 825249"/>
                <a:gd name="connsiteX149" fmla="*/ 6001 w 1893736"/>
                <a:gd name="connsiteY149" fmla="*/ 821922 h 825249"/>
                <a:gd name="connsiteX150" fmla="*/ 19004 w 1893736"/>
                <a:gd name="connsiteY150" fmla="*/ 826913 h 825249"/>
                <a:gd name="connsiteX151" fmla="*/ 128694 w 1893736"/>
                <a:gd name="connsiteY151" fmla="*/ 826913 h 825249"/>
                <a:gd name="connsiteX152" fmla="*/ 141363 w 1893736"/>
                <a:gd name="connsiteY152" fmla="*/ 821922 h 825249"/>
                <a:gd name="connsiteX153" fmla="*/ 146698 w 1893736"/>
                <a:gd name="connsiteY153" fmla="*/ 809942 h 825249"/>
                <a:gd name="connsiteX154" fmla="*/ 146698 w 1893736"/>
                <a:gd name="connsiteY154" fmla="*/ 661863 h 825249"/>
                <a:gd name="connsiteX155" fmla="*/ 187040 w 1893736"/>
                <a:gd name="connsiteY155" fmla="*/ 666189 h 825249"/>
                <a:gd name="connsiteX156" fmla="*/ 221047 w 1893736"/>
                <a:gd name="connsiteY156" fmla="*/ 667853 h 825249"/>
                <a:gd name="connsiteX157" fmla="*/ 392417 w 1893736"/>
                <a:gd name="connsiteY157" fmla="*/ 608621 h 825249"/>
                <a:gd name="connsiteX158" fmla="*/ 448762 w 1893736"/>
                <a:gd name="connsiteY158" fmla="*/ 448563 h 825249"/>
                <a:gd name="connsiteX159" fmla="*/ 448762 w 1893736"/>
                <a:gd name="connsiteY159" fmla="*/ 382011 h 82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1893736" h="825249">
                  <a:moveTo>
                    <a:pt x="1753040" y="372361"/>
                  </a:moveTo>
                  <a:lnTo>
                    <a:pt x="1588005" y="372361"/>
                  </a:lnTo>
                  <a:lnTo>
                    <a:pt x="1588005" y="369033"/>
                  </a:lnTo>
                  <a:cubicBezTo>
                    <a:pt x="1588005" y="337753"/>
                    <a:pt x="1595673" y="313794"/>
                    <a:pt x="1610677" y="297822"/>
                  </a:cubicBezTo>
                  <a:cubicBezTo>
                    <a:pt x="1625680" y="281849"/>
                    <a:pt x="1646017" y="273863"/>
                    <a:pt x="1671356" y="273863"/>
                  </a:cubicBezTo>
                  <a:cubicBezTo>
                    <a:pt x="1696695" y="273863"/>
                    <a:pt x="1716699" y="281849"/>
                    <a:pt x="1731369" y="297489"/>
                  </a:cubicBezTo>
                  <a:cubicBezTo>
                    <a:pt x="1746039" y="313129"/>
                    <a:pt x="1753040" y="337088"/>
                    <a:pt x="1753040" y="369033"/>
                  </a:cubicBezTo>
                  <a:lnTo>
                    <a:pt x="1753040" y="372361"/>
                  </a:lnTo>
                  <a:close/>
                  <a:moveTo>
                    <a:pt x="1896404" y="388000"/>
                  </a:moveTo>
                  <a:cubicBezTo>
                    <a:pt x="1896404" y="355390"/>
                    <a:pt x="1891736" y="325441"/>
                    <a:pt x="1882401" y="298155"/>
                  </a:cubicBezTo>
                  <a:cubicBezTo>
                    <a:pt x="1873066" y="270868"/>
                    <a:pt x="1859063" y="246909"/>
                    <a:pt x="1840392" y="226944"/>
                  </a:cubicBezTo>
                  <a:cubicBezTo>
                    <a:pt x="1821722" y="206978"/>
                    <a:pt x="1798383" y="191338"/>
                    <a:pt x="1770044" y="179691"/>
                  </a:cubicBezTo>
                  <a:cubicBezTo>
                    <a:pt x="1741704" y="168045"/>
                    <a:pt x="1709364" y="162721"/>
                    <a:pt x="1672690" y="162721"/>
                  </a:cubicBezTo>
                  <a:cubicBezTo>
                    <a:pt x="1636349" y="162721"/>
                    <a:pt x="1604008" y="168045"/>
                    <a:pt x="1575669" y="178693"/>
                  </a:cubicBezTo>
                  <a:cubicBezTo>
                    <a:pt x="1547330" y="189342"/>
                    <a:pt x="1523325" y="204316"/>
                    <a:pt x="1503654" y="223616"/>
                  </a:cubicBezTo>
                  <a:cubicBezTo>
                    <a:pt x="1483983" y="242916"/>
                    <a:pt x="1468980" y="266875"/>
                    <a:pt x="1458644" y="294827"/>
                  </a:cubicBezTo>
                  <a:cubicBezTo>
                    <a:pt x="1448309" y="322779"/>
                    <a:pt x="1443307" y="354059"/>
                    <a:pt x="1443307" y="388333"/>
                  </a:cubicBezTo>
                  <a:lnTo>
                    <a:pt x="1443307" y="448230"/>
                  </a:lnTo>
                  <a:cubicBezTo>
                    <a:pt x="1443307" y="489493"/>
                    <a:pt x="1449976" y="524100"/>
                    <a:pt x="1463312" y="552385"/>
                  </a:cubicBezTo>
                  <a:cubicBezTo>
                    <a:pt x="1476648" y="580669"/>
                    <a:pt x="1494318" y="603297"/>
                    <a:pt x="1515990" y="620601"/>
                  </a:cubicBezTo>
                  <a:cubicBezTo>
                    <a:pt x="1537661" y="637572"/>
                    <a:pt x="1562333" y="649884"/>
                    <a:pt x="1589339" y="657537"/>
                  </a:cubicBezTo>
                  <a:cubicBezTo>
                    <a:pt x="1616678" y="664858"/>
                    <a:pt x="1643684" y="668519"/>
                    <a:pt x="1671023" y="668519"/>
                  </a:cubicBezTo>
                  <a:cubicBezTo>
                    <a:pt x="1710364" y="668519"/>
                    <a:pt x="1743705" y="666855"/>
                    <a:pt x="1771711" y="663194"/>
                  </a:cubicBezTo>
                  <a:cubicBezTo>
                    <a:pt x="1799383" y="659867"/>
                    <a:pt x="1828056" y="654543"/>
                    <a:pt x="1857062" y="647555"/>
                  </a:cubicBezTo>
                  <a:cubicBezTo>
                    <a:pt x="1865064" y="645891"/>
                    <a:pt x="1870065" y="643229"/>
                    <a:pt x="1872399" y="639901"/>
                  </a:cubicBezTo>
                  <a:cubicBezTo>
                    <a:pt x="1874733" y="636573"/>
                    <a:pt x="1876066" y="631249"/>
                    <a:pt x="1876066" y="624261"/>
                  </a:cubicBezTo>
                  <a:lnTo>
                    <a:pt x="1876066" y="558707"/>
                  </a:lnTo>
                  <a:cubicBezTo>
                    <a:pt x="1876066" y="549723"/>
                    <a:pt x="1870398" y="545064"/>
                    <a:pt x="1858729" y="545064"/>
                  </a:cubicBezTo>
                  <a:lnTo>
                    <a:pt x="1856062" y="545064"/>
                  </a:lnTo>
                  <a:cubicBezTo>
                    <a:pt x="1847060" y="546062"/>
                    <a:pt x="1835391" y="547061"/>
                    <a:pt x="1821722" y="548059"/>
                  </a:cubicBezTo>
                  <a:cubicBezTo>
                    <a:pt x="1807719" y="549057"/>
                    <a:pt x="1792715" y="549723"/>
                    <a:pt x="1776712" y="550055"/>
                  </a:cubicBezTo>
                  <a:cubicBezTo>
                    <a:pt x="1760708" y="550721"/>
                    <a:pt x="1744372" y="551386"/>
                    <a:pt x="1728035" y="551719"/>
                  </a:cubicBezTo>
                  <a:cubicBezTo>
                    <a:pt x="1711698" y="552385"/>
                    <a:pt x="1696361" y="552717"/>
                    <a:pt x="1681692" y="552717"/>
                  </a:cubicBezTo>
                  <a:cubicBezTo>
                    <a:pt x="1663688" y="552717"/>
                    <a:pt x="1648685" y="550055"/>
                    <a:pt x="1636682" y="545064"/>
                  </a:cubicBezTo>
                  <a:cubicBezTo>
                    <a:pt x="1625013" y="540072"/>
                    <a:pt x="1615344" y="533085"/>
                    <a:pt x="1608009" y="524765"/>
                  </a:cubicBezTo>
                  <a:cubicBezTo>
                    <a:pt x="1600674" y="516114"/>
                    <a:pt x="1595673" y="506464"/>
                    <a:pt x="1592673" y="495150"/>
                  </a:cubicBezTo>
                  <a:cubicBezTo>
                    <a:pt x="1589672" y="483836"/>
                    <a:pt x="1588005" y="472189"/>
                    <a:pt x="1588005" y="460210"/>
                  </a:cubicBezTo>
                  <a:lnTo>
                    <a:pt x="1588005" y="458546"/>
                  </a:lnTo>
                  <a:lnTo>
                    <a:pt x="1877400" y="458546"/>
                  </a:lnTo>
                  <a:cubicBezTo>
                    <a:pt x="1890069" y="458546"/>
                    <a:pt x="1896404" y="451558"/>
                    <a:pt x="1896404" y="437915"/>
                  </a:cubicBezTo>
                  <a:lnTo>
                    <a:pt x="1896404" y="388000"/>
                  </a:lnTo>
                  <a:close/>
                  <a:moveTo>
                    <a:pt x="1410300" y="635575"/>
                  </a:moveTo>
                  <a:lnTo>
                    <a:pt x="1410300" y="559373"/>
                  </a:lnTo>
                  <a:cubicBezTo>
                    <a:pt x="1410300" y="554714"/>
                    <a:pt x="1408633" y="551386"/>
                    <a:pt x="1405299" y="548724"/>
                  </a:cubicBezTo>
                  <a:cubicBezTo>
                    <a:pt x="1401965" y="546062"/>
                    <a:pt x="1397964" y="544731"/>
                    <a:pt x="1392963" y="544731"/>
                  </a:cubicBezTo>
                  <a:lnTo>
                    <a:pt x="1391296" y="544731"/>
                  </a:lnTo>
                  <a:cubicBezTo>
                    <a:pt x="1374293" y="546395"/>
                    <a:pt x="1358289" y="548059"/>
                    <a:pt x="1342619" y="549057"/>
                  </a:cubicBezTo>
                  <a:cubicBezTo>
                    <a:pt x="1327283" y="550055"/>
                    <a:pt x="1306612" y="550721"/>
                    <a:pt x="1280606" y="550721"/>
                  </a:cubicBezTo>
                  <a:cubicBezTo>
                    <a:pt x="1270271" y="550721"/>
                    <a:pt x="1260602" y="549057"/>
                    <a:pt x="1251600" y="546062"/>
                  </a:cubicBezTo>
                  <a:cubicBezTo>
                    <a:pt x="1242598" y="543067"/>
                    <a:pt x="1234596" y="537410"/>
                    <a:pt x="1227928" y="529757"/>
                  </a:cubicBezTo>
                  <a:cubicBezTo>
                    <a:pt x="1221260" y="522103"/>
                    <a:pt x="1215926" y="511788"/>
                    <a:pt x="1211925" y="498810"/>
                  </a:cubicBezTo>
                  <a:cubicBezTo>
                    <a:pt x="1207924" y="485832"/>
                    <a:pt x="1205924" y="470192"/>
                    <a:pt x="1205924" y="451225"/>
                  </a:cubicBezTo>
                  <a:lnTo>
                    <a:pt x="1205924" y="379349"/>
                  </a:lnTo>
                  <a:cubicBezTo>
                    <a:pt x="1205924" y="360381"/>
                    <a:pt x="1207924" y="344741"/>
                    <a:pt x="1211925" y="331764"/>
                  </a:cubicBezTo>
                  <a:cubicBezTo>
                    <a:pt x="1215926" y="318786"/>
                    <a:pt x="1221260" y="308470"/>
                    <a:pt x="1227928" y="300817"/>
                  </a:cubicBezTo>
                  <a:cubicBezTo>
                    <a:pt x="1234596" y="293163"/>
                    <a:pt x="1242265" y="287839"/>
                    <a:pt x="1251600" y="284511"/>
                  </a:cubicBezTo>
                  <a:cubicBezTo>
                    <a:pt x="1260602" y="281517"/>
                    <a:pt x="1270271" y="279853"/>
                    <a:pt x="1280606" y="279853"/>
                  </a:cubicBezTo>
                  <a:cubicBezTo>
                    <a:pt x="1306612" y="279853"/>
                    <a:pt x="1327283" y="280518"/>
                    <a:pt x="1342619" y="281517"/>
                  </a:cubicBezTo>
                  <a:cubicBezTo>
                    <a:pt x="1357956" y="282515"/>
                    <a:pt x="1374293" y="284179"/>
                    <a:pt x="1391296" y="285842"/>
                  </a:cubicBezTo>
                  <a:lnTo>
                    <a:pt x="1392963" y="285842"/>
                  </a:lnTo>
                  <a:cubicBezTo>
                    <a:pt x="1397964" y="285842"/>
                    <a:pt x="1401965" y="284511"/>
                    <a:pt x="1405299" y="281849"/>
                  </a:cubicBezTo>
                  <a:cubicBezTo>
                    <a:pt x="1408633" y="279187"/>
                    <a:pt x="1410300" y="275860"/>
                    <a:pt x="1410300" y="271201"/>
                  </a:cubicBezTo>
                  <a:lnTo>
                    <a:pt x="1410300" y="195331"/>
                  </a:lnTo>
                  <a:cubicBezTo>
                    <a:pt x="1410300" y="189009"/>
                    <a:pt x="1408633" y="184683"/>
                    <a:pt x="1405633" y="182021"/>
                  </a:cubicBezTo>
                  <a:cubicBezTo>
                    <a:pt x="1402632" y="179359"/>
                    <a:pt x="1397631" y="177362"/>
                    <a:pt x="1390963" y="175698"/>
                  </a:cubicBezTo>
                  <a:cubicBezTo>
                    <a:pt x="1378294" y="172703"/>
                    <a:pt x="1361623" y="170041"/>
                    <a:pt x="1341619" y="167046"/>
                  </a:cubicBezTo>
                  <a:cubicBezTo>
                    <a:pt x="1321281" y="164052"/>
                    <a:pt x="1297610" y="162721"/>
                    <a:pt x="1270604" y="162721"/>
                  </a:cubicBezTo>
                  <a:cubicBezTo>
                    <a:pt x="1206590" y="162721"/>
                    <a:pt x="1155246" y="181355"/>
                    <a:pt x="1116905" y="218292"/>
                  </a:cubicBezTo>
                  <a:cubicBezTo>
                    <a:pt x="1078563" y="255561"/>
                    <a:pt x="1059226" y="309136"/>
                    <a:pt x="1059226" y="379349"/>
                  </a:cubicBezTo>
                  <a:lnTo>
                    <a:pt x="1059226" y="451225"/>
                  </a:lnTo>
                  <a:cubicBezTo>
                    <a:pt x="1059226" y="521438"/>
                    <a:pt x="1078563" y="575012"/>
                    <a:pt x="1116905" y="612282"/>
                  </a:cubicBezTo>
                  <a:cubicBezTo>
                    <a:pt x="1155246" y="649551"/>
                    <a:pt x="1206590" y="667853"/>
                    <a:pt x="1270604" y="667853"/>
                  </a:cubicBezTo>
                  <a:cubicBezTo>
                    <a:pt x="1297943" y="667853"/>
                    <a:pt x="1321615" y="666522"/>
                    <a:pt x="1341619" y="663527"/>
                  </a:cubicBezTo>
                  <a:cubicBezTo>
                    <a:pt x="1361957" y="660532"/>
                    <a:pt x="1378294" y="657870"/>
                    <a:pt x="1390963" y="654875"/>
                  </a:cubicBezTo>
                  <a:cubicBezTo>
                    <a:pt x="1397631" y="653212"/>
                    <a:pt x="1402299" y="650882"/>
                    <a:pt x="1405633" y="648553"/>
                  </a:cubicBezTo>
                  <a:cubicBezTo>
                    <a:pt x="1408967" y="646224"/>
                    <a:pt x="1410300" y="641898"/>
                    <a:pt x="1410300" y="635575"/>
                  </a:cubicBezTo>
                  <a:close/>
                  <a:moveTo>
                    <a:pt x="996879" y="186679"/>
                  </a:moveTo>
                  <a:cubicBezTo>
                    <a:pt x="996879" y="182021"/>
                    <a:pt x="995212" y="178028"/>
                    <a:pt x="991545" y="174700"/>
                  </a:cubicBezTo>
                  <a:cubicBezTo>
                    <a:pt x="987877" y="171372"/>
                    <a:pt x="983543" y="169709"/>
                    <a:pt x="978875" y="169709"/>
                  </a:cubicBezTo>
                  <a:lnTo>
                    <a:pt x="868185" y="169709"/>
                  </a:lnTo>
                  <a:cubicBezTo>
                    <a:pt x="863184" y="169709"/>
                    <a:pt x="859183" y="171372"/>
                    <a:pt x="855516" y="174700"/>
                  </a:cubicBezTo>
                  <a:cubicBezTo>
                    <a:pt x="851848" y="178028"/>
                    <a:pt x="850181" y="182021"/>
                    <a:pt x="850181" y="186679"/>
                  </a:cubicBezTo>
                  <a:lnTo>
                    <a:pt x="850181" y="643229"/>
                  </a:lnTo>
                  <a:cubicBezTo>
                    <a:pt x="850181" y="647887"/>
                    <a:pt x="851848" y="651880"/>
                    <a:pt x="855516" y="655208"/>
                  </a:cubicBezTo>
                  <a:cubicBezTo>
                    <a:pt x="859183" y="658536"/>
                    <a:pt x="863517" y="660200"/>
                    <a:pt x="868185" y="660200"/>
                  </a:cubicBezTo>
                  <a:lnTo>
                    <a:pt x="978875" y="660200"/>
                  </a:lnTo>
                  <a:cubicBezTo>
                    <a:pt x="983543" y="660200"/>
                    <a:pt x="987877" y="658536"/>
                    <a:pt x="991545" y="655208"/>
                  </a:cubicBezTo>
                  <a:cubicBezTo>
                    <a:pt x="995212" y="651880"/>
                    <a:pt x="996879" y="647887"/>
                    <a:pt x="996879" y="643229"/>
                  </a:cubicBezTo>
                  <a:lnTo>
                    <a:pt x="996879" y="186679"/>
                  </a:lnTo>
                  <a:close/>
                  <a:moveTo>
                    <a:pt x="1000213" y="16971"/>
                  </a:moveTo>
                  <a:cubicBezTo>
                    <a:pt x="1000213" y="12312"/>
                    <a:pt x="998546" y="8319"/>
                    <a:pt x="994879" y="4991"/>
                  </a:cubicBezTo>
                  <a:cubicBezTo>
                    <a:pt x="991211" y="1664"/>
                    <a:pt x="986877" y="0"/>
                    <a:pt x="982209" y="0"/>
                  </a:cubicBezTo>
                  <a:lnTo>
                    <a:pt x="864184" y="0"/>
                  </a:lnTo>
                  <a:cubicBezTo>
                    <a:pt x="859183" y="0"/>
                    <a:pt x="855182" y="1664"/>
                    <a:pt x="851515" y="4991"/>
                  </a:cubicBezTo>
                  <a:cubicBezTo>
                    <a:pt x="847847" y="8319"/>
                    <a:pt x="846180" y="12312"/>
                    <a:pt x="846180" y="16971"/>
                  </a:cubicBezTo>
                  <a:lnTo>
                    <a:pt x="846180" y="96501"/>
                  </a:lnTo>
                  <a:cubicBezTo>
                    <a:pt x="846180" y="101160"/>
                    <a:pt x="847847" y="105153"/>
                    <a:pt x="851515" y="108480"/>
                  </a:cubicBezTo>
                  <a:cubicBezTo>
                    <a:pt x="855182" y="111808"/>
                    <a:pt x="859516" y="113472"/>
                    <a:pt x="864184" y="113472"/>
                  </a:cubicBezTo>
                  <a:lnTo>
                    <a:pt x="982209" y="113472"/>
                  </a:lnTo>
                  <a:cubicBezTo>
                    <a:pt x="987210" y="113472"/>
                    <a:pt x="991211" y="111808"/>
                    <a:pt x="994879" y="108480"/>
                  </a:cubicBezTo>
                  <a:cubicBezTo>
                    <a:pt x="998546" y="105153"/>
                    <a:pt x="1000213" y="101160"/>
                    <a:pt x="1000213" y="96501"/>
                  </a:cubicBezTo>
                  <a:lnTo>
                    <a:pt x="1000213" y="16971"/>
                  </a:lnTo>
                  <a:close/>
                  <a:moveTo>
                    <a:pt x="799170" y="261884"/>
                  </a:moveTo>
                  <a:lnTo>
                    <a:pt x="799170" y="180024"/>
                  </a:lnTo>
                  <a:cubicBezTo>
                    <a:pt x="799170" y="175365"/>
                    <a:pt x="797503" y="171372"/>
                    <a:pt x="793836" y="168045"/>
                  </a:cubicBezTo>
                  <a:cubicBezTo>
                    <a:pt x="790168" y="164717"/>
                    <a:pt x="785834" y="162721"/>
                    <a:pt x="781166" y="162721"/>
                  </a:cubicBezTo>
                  <a:cubicBezTo>
                    <a:pt x="759495" y="162721"/>
                    <a:pt x="737824" y="166381"/>
                    <a:pt x="716153" y="173369"/>
                  </a:cubicBezTo>
                  <a:cubicBezTo>
                    <a:pt x="694815" y="180690"/>
                    <a:pt x="675477" y="190673"/>
                    <a:pt x="658474" y="203983"/>
                  </a:cubicBezTo>
                  <a:lnTo>
                    <a:pt x="658474" y="186679"/>
                  </a:lnTo>
                  <a:cubicBezTo>
                    <a:pt x="658474" y="182021"/>
                    <a:pt x="656807" y="178028"/>
                    <a:pt x="653139" y="174700"/>
                  </a:cubicBezTo>
                  <a:cubicBezTo>
                    <a:pt x="649472" y="171372"/>
                    <a:pt x="645137" y="169376"/>
                    <a:pt x="640470" y="169376"/>
                  </a:cubicBezTo>
                  <a:lnTo>
                    <a:pt x="532447" y="169376"/>
                  </a:lnTo>
                  <a:cubicBezTo>
                    <a:pt x="527446" y="169376"/>
                    <a:pt x="523445" y="171040"/>
                    <a:pt x="519777" y="174367"/>
                  </a:cubicBezTo>
                  <a:cubicBezTo>
                    <a:pt x="516110" y="177695"/>
                    <a:pt x="514443" y="181688"/>
                    <a:pt x="514443" y="186347"/>
                  </a:cubicBezTo>
                  <a:lnTo>
                    <a:pt x="514443" y="641898"/>
                  </a:lnTo>
                  <a:cubicBezTo>
                    <a:pt x="514443" y="646556"/>
                    <a:pt x="516443" y="650549"/>
                    <a:pt x="520444" y="654210"/>
                  </a:cubicBezTo>
                  <a:cubicBezTo>
                    <a:pt x="524445" y="657870"/>
                    <a:pt x="528779" y="659867"/>
                    <a:pt x="533447" y="659867"/>
                  </a:cubicBezTo>
                  <a:lnTo>
                    <a:pt x="643137" y="659867"/>
                  </a:lnTo>
                  <a:cubicBezTo>
                    <a:pt x="647805" y="659867"/>
                    <a:pt x="652139" y="657870"/>
                    <a:pt x="655806" y="654210"/>
                  </a:cubicBezTo>
                  <a:cubicBezTo>
                    <a:pt x="659474" y="650549"/>
                    <a:pt x="661141" y="646224"/>
                    <a:pt x="661141" y="641898"/>
                  </a:cubicBezTo>
                  <a:lnTo>
                    <a:pt x="661141" y="308137"/>
                  </a:lnTo>
                  <a:cubicBezTo>
                    <a:pt x="678144" y="299486"/>
                    <a:pt x="696148" y="292498"/>
                    <a:pt x="715486" y="286841"/>
                  </a:cubicBezTo>
                  <a:cubicBezTo>
                    <a:pt x="734823" y="281184"/>
                    <a:pt x="755828" y="278189"/>
                    <a:pt x="778166" y="278189"/>
                  </a:cubicBezTo>
                  <a:lnTo>
                    <a:pt x="785501" y="278189"/>
                  </a:lnTo>
                  <a:cubicBezTo>
                    <a:pt x="789835" y="278189"/>
                    <a:pt x="793169" y="276525"/>
                    <a:pt x="795503" y="272865"/>
                  </a:cubicBezTo>
                  <a:cubicBezTo>
                    <a:pt x="797837" y="269537"/>
                    <a:pt x="799170" y="265877"/>
                    <a:pt x="799170" y="261884"/>
                  </a:cubicBezTo>
                  <a:close/>
                  <a:moveTo>
                    <a:pt x="302064" y="449229"/>
                  </a:moveTo>
                  <a:cubicBezTo>
                    <a:pt x="302064" y="463870"/>
                    <a:pt x="300731" y="477846"/>
                    <a:pt x="298397" y="490491"/>
                  </a:cubicBezTo>
                  <a:cubicBezTo>
                    <a:pt x="296063" y="503136"/>
                    <a:pt x="291729" y="514450"/>
                    <a:pt x="285728" y="523767"/>
                  </a:cubicBezTo>
                  <a:cubicBezTo>
                    <a:pt x="279726" y="533085"/>
                    <a:pt x="271391" y="540738"/>
                    <a:pt x="261389" y="546062"/>
                  </a:cubicBezTo>
                  <a:cubicBezTo>
                    <a:pt x="251053" y="551386"/>
                    <a:pt x="237717" y="554049"/>
                    <a:pt x="221381" y="554049"/>
                  </a:cubicBezTo>
                  <a:cubicBezTo>
                    <a:pt x="210378" y="554049"/>
                    <a:pt x="198042" y="553383"/>
                    <a:pt x="184039" y="552385"/>
                  </a:cubicBezTo>
                  <a:cubicBezTo>
                    <a:pt x="170036" y="551386"/>
                    <a:pt x="157700" y="550055"/>
                    <a:pt x="146698" y="549057"/>
                  </a:cubicBezTo>
                  <a:lnTo>
                    <a:pt x="146698" y="282515"/>
                  </a:lnTo>
                  <a:cubicBezTo>
                    <a:pt x="155033" y="281517"/>
                    <a:pt x="166035" y="280518"/>
                    <a:pt x="179038" y="279520"/>
                  </a:cubicBezTo>
                  <a:cubicBezTo>
                    <a:pt x="192041" y="278522"/>
                    <a:pt x="206044" y="278189"/>
                    <a:pt x="221381" y="278189"/>
                  </a:cubicBezTo>
                  <a:cubicBezTo>
                    <a:pt x="237717" y="278189"/>
                    <a:pt x="251053" y="280851"/>
                    <a:pt x="261389" y="285842"/>
                  </a:cubicBezTo>
                  <a:cubicBezTo>
                    <a:pt x="271725" y="290834"/>
                    <a:pt x="279726" y="298155"/>
                    <a:pt x="285728" y="307472"/>
                  </a:cubicBezTo>
                  <a:cubicBezTo>
                    <a:pt x="291729" y="316789"/>
                    <a:pt x="296063" y="327770"/>
                    <a:pt x="298397" y="340415"/>
                  </a:cubicBezTo>
                  <a:cubicBezTo>
                    <a:pt x="300731" y="353060"/>
                    <a:pt x="302064" y="367036"/>
                    <a:pt x="302064" y="382343"/>
                  </a:cubicBezTo>
                  <a:lnTo>
                    <a:pt x="302064" y="449229"/>
                  </a:lnTo>
                  <a:close/>
                  <a:moveTo>
                    <a:pt x="449096" y="382011"/>
                  </a:moveTo>
                  <a:cubicBezTo>
                    <a:pt x="449096" y="312463"/>
                    <a:pt x="429425" y="258223"/>
                    <a:pt x="390417" y="219956"/>
                  </a:cubicBezTo>
                  <a:cubicBezTo>
                    <a:pt x="351408" y="181688"/>
                    <a:pt x="295063" y="162721"/>
                    <a:pt x="221381" y="162721"/>
                  </a:cubicBezTo>
                  <a:cubicBezTo>
                    <a:pt x="186373" y="162721"/>
                    <a:pt x="151699" y="164717"/>
                    <a:pt x="118025" y="169043"/>
                  </a:cubicBezTo>
                  <a:cubicBezTo>
                    <a:pt x="84018" y="173369"/>
                    <a:pt x="54345" y="178693"/>
                    <a:pt x="28339" y="185016"/>
                  </a:cubicBezTo>
                  <a:cubicBezTo>
                    <a:pt x="16003" y="187678"/>
                    <a:pt x="8335" y="191005"/>
                    <a:pt x="5001" y="194333"/>
                  </a:cubicBezTo>
                  <a:cubicBezTo>
                    <a:pt x="1667" y="197661"/>
                    <a:pt x="0" y="202985"/>
                    <a:pt x="0" y="209640"/>
                  </a:cubicBezTo>
                  <a:lnTo>
                    <a:pt x="0" y="809942"/>
                  </a:lnTo>
                  <a:cubicBezTo>
                    <a:pt x="0" y="814601"/>
                    <a:pt x="2000" y="818594"/>
                    <a:pt x="6001" y="821922"/>
                  </a:cubicBezTo>
                  <a:cubicBezTo>
                    <a:pt x="10002" y="825249"/>
                    <a:pt x="14336" y="826913"/>
                    <a:pt x="19004" y="826913"/>
                  </a:cubicBezTo>
                  <a:lnTo>
                    <a:pt x="128694" y="826913"/>
                  </a:lnTo>
                  <a:cubicBezTo>
                    <a:pt x="133695" y="826913"/>
                    <a:pt x="137696" y="825249"/>
                    <a:pt x="141363" y="821922"/>
                  </a:cubicBezTo>
                  <a:cubicBezTo>
                    <a:pt x="145031" y="818594"/>
                    <a:pt x="146698" y="814601"/>
                    <a:pt x="146698" y="809942"/>
                  </a:cubicBezTo>
                  <a:lnTo>
                    <a:pt x="146698" y="661863"/>
                  </a:lnTo>
                  <a:cubicBezTo>
                    <a:pt x="160034" y="663527"/>
                    <a:pt x="173370" y="664858"/>
                    <a:pt x="187040" y="666189"/>
                  </a:cubicBezTo>
                  <a:cubicBezTo>
                    <a:pt x="200709" y="667188"/>
                    <a:pt x="212045" y="667853"/>
                    <a:pt x="221047" y="667853"/>
                  </a:cubicBezTo>
                  <a:cubicBezTo>
                    <a:pt x="297730" y="667853"/>
                    <a:pt x="355076" y="648220"/>
                    <a:pt x="392417" y="608621"/>
                  </a:cubicBezTo>
                  <a:cubicBezTo>
                    <a:pt x="429758" y="569356"/>
                    <a:pt x="448762" y="515781"/>
                    <a:pt x="448762" y="448563"/>
                  </a:cubicBezTo>
                  <a:lnTo>
                    <a:pt x="448762" y="382011"/>
                  </a:lnTo>
                  <a:close/>
                </a:path>
              </a:pathLst>
            </a:custGeom>
            <a:solidFill>
              <a:schemeClr val="tx1"/>
            </a:solidFill>
            <a:ln w="332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6131EA3-96D4-8549-A1CD-399928E76A3B}"/>
              </a:ext>
            </a:extLst>
          </p:cNvPr>
          <p:cNvCxnSpPr>
            <a:cxnSpLocks/>
          </p:cNvCxnSpPr>
          <p:nvPr userDrawn="1"/>
        </p:nvCxnSpPr>
        <p:spPr>
          <a:xfrm>
            <a:off x="3359479" y="3967950"/>
            <a:ext cx="1475280" cy="2888573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C89C45CE-B755-A74D-B54E-75D1257D49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42622" y="4703668"/>
            <a:ext cx="5997575" cy="984250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365760" indent="0">
              <a:buFontTx/>
              <a:buNone/>
              <a:defRPr sz="2000">
                <a:solidFill>
                  <a:schemeClr val="tx1"/>
                </a:solidFill>
              </a:defRPr>
            </a:lvl2pPr>
            <a:lvl3pPr marL="731520" indent="0">
              <a:buFontTx/>
              <a:buNone/>
              <a:defRPr sz="2000">
                <a:solidFill>
                  <a:schemeClr val="tx1"/>
                </a:solidFill>
              </a:defRPr>
            </a:lvl3pPr>
            <a:lvl4pPr marL="1097280" indent="0">
              <a:buFontTx/>
              <a:buNone/>
              <a:defRPr sz="2000">
                <a:solidFill>
                  <a:schemeClr val="tx1"/>
                </a:solidFill>
              </a:defRPr>
            </a:lvl4pPr>
            <a:lvl5pPr marL="1463040" indent="0">
              <a:buFontTx/>
              <a:buNone/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2729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23577DD-08F6-EA4A-B86F-97031BF9A6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79" b="1509"/>
          <a:stretch/>
        </p:blipFill>
        <p:spPr>
          <a:xfrm>
            <a:off x="111512" y="5532436"/>
            <a:ext cx="2484647" cy="1325563"/>
          </a:xfrm>
          <a:prstGeom prst="rect">
            <a:avLst/>
          </a:prstGeom>
        </p:spPr>
      </p:pic>
      <p:sp>
        <p:nvSpPr>
          <p:cNvPr id="11" name="Content Placeholder">
            <a:extLst>
              <a:ext uri="{FF2B5EF4-FFF2-40B4-BE49-F238E27FC236}">
                <a16:creationId xmlns:a16="http://schemas.microsoft.com/office/drawing/2014/main" id="{D9DE3606-5480-9546-B3EF-A5142EBAEC58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295400" y="1204332"/>
            <a:ext cx="4419601" cy="3657600"/>
          </a:xfrm>
        </p:spPr>
        <p:txBody>
          <a:bodyPr anchor="ctr"/>
          <a:lstStyle>
            <a:lvl1pPr algn="l">
              <a:spcBef>
                <a:spcPts val="600"/>
              </a:spcBef>
              <a:defRPr/>
            </a:lvl1pPr>
            <a:lvl2pPr algn="l">
              <a:defRPr/>
            </a:lvl2pPr>
            <a:lvl3pPr algn="l"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25384A-47F7-1846-81AC-81F28675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9" y="1204332"/>
            <a:ext cx="4429510" cy="900735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3A1F70FE-E258-3E4E-B05D-BD40B2C99363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6486632" y="2325237"/>
            <a:ext cx="4429510" cy="3346066"/>
          </a:xfrm>
        </p:spPr>
        <p:txBody>
          <a:bodyPr/>
          <a:lstStyle>
            <a:lvl1pPr marL="0" indent="0" algn="l">
              <a:spcBef>
                <a:spcPts val="600"/>
              </a:spcBef>
              <a:buFont typeface="Arial" panose="020B0604020202020204" pitchFamily="34" charset="0"/>
              <a:buNone/>
              <a:defRPr sz="2400">
                <a:solidFill>
                  <a:schemeClr val="accent1"/>
                </a:solidFill>
              </a:defRPr>
            </a:lvl1pPr>
            <a:lvl2pPr algn="l">
              <a:defRPr sz="2000">
                <a:solidFill>
                  <a:schemeClr val="accent1"/>
                </a:solidFill>
              </a:defRPr>
            </a:lvl2pPr>
            <a:lvl3pPr algn="l">
              <a:defRPr sz="2000">
                <a:solidFill>
                  <a:schemeClr val="accent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BF1CCF0-B8EA-D041-9161-5E4E8FDA356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1285489" y="5079231"/>
            <a:ext cx="4429511" cy="265175"/>
          </a:xfrm>
        </p:spPr>
        <p:txBody>
          <a:bodyPr wrap="square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0" u="sng" baseline="0">
                <a:solidFill>
                  <a:schemeClr val="tx1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06180622-C995-4D48-B33A-8DE2E936EEB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285489" y="5410535"/>
            <a:ext cx="4429511" cy="265175"/>
          </a:xfrm>
        </p:spPr>
        <p:txBody>
          <a:bodyPr wrap="square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465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1CF0DD3-7DC4-EA46-A6F8-76CF6384EB44}"/>
              </a:ext>
            </a:extLst>
          </p:cNvPr>
          <p:cNvCxnSpPr>
            <a:cxnSpLocks/>
          </p:cNvCxnSpPr>
          <p:nvPr userDrawn="1"/>
        </p:nvCxnSpPr>
        <p:spPr>
          <a:xfrm>
            <a:off x="8294912" y="4271552"/>
            <a:ext cx="1360915" cy="258337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F1B5CE0-D1D1-AE42-A678-681D099C84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77001" y="2973290"/>
            <a:ext cx="2338722" cy="276999"/>
          </a:xfrm>
          <a:solidFill>
            <a:schemeClr val="tx1"/>
          </a:solidFill>
        </p:spPr>
        <p:txBody>
          <a:bodyPr wrap="square" lIns="91440" rIns="91440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728A0711-E7BF-664F-867F-60B3EE6F5AA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95400" y="2555278"/>
            <a:ext cx="3655014" cy="258532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9BC4C73E-8358-C34F-AB08-28EDCD848AC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295400" y="2973290"/>
            <a:ext cx="3655014" cy="684310"/>
          </a:xfrm>
        </p:spPr>
        <p:txBody>
          <a:bodyPr wrap="square"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">
            <a:extLst>
              <a:ext uri="{FF2B5EF4-FFF2-40B4-BE49-F238E27FC236}">
                <a16:creationId xmlns:a16="http://schemas.microsoft.com/office/drawing/2014/main" id="{096C5E11-555A-844C-81C9-C6300F7855B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477000" y="3429000"/>
            <a:ext cx="3425810" cy="1562101"/>
          </a:xfrm>
          <a:solidFill>
            <a:schemeClr val="bg1"/>
          </a:solidFill>
          <a:ln w="254000">
            <a:solidFill>
              <a:schemeClr val="bg1"/>
            </a:solidFill>
          </a:ln>
        </p:spPr>
        <p:txBody>
          <a:bodyPr wrap="square" tIns="0" bIns="0">
            <a:noAutofit/>
          </a:bodyPr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chemeClr val="accent1"/>
                </a:solidFill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1" name="Content Placeholder">
            <a:extLst>
              <a:ext uri="{FF2B5EF4-FFF2-40B4-BE49-F238E27FC236}">
                <a16:creationId xmlns:a16="http://schemas.microsoft.com/office/drawing/2014/main" id="{49BA10D3-A7F0-044C-8D29-273C5EFB8CA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1295400" y="3655715"/>
            <a:ext cx="3655014" cy="2554585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/>
            </a:lvl1pPr>
            <a:lvl2pPr marL="365760" indent="-365760">
              <a:spcBef>
                <a:spcPts val="600"/>
              </a:spcBef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/>
            </a:lvl2pPr>
            <a:lvl3pPr marL="73152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1200"/>
            </a:lvl3pPr>
            <a:lvl4pPr marL="1097280" indent="-365760">
              <a:spcBef>
                <a:spcPts val="0"/>
              </a:spcBef>
              <a:spcAft>
                <a:spcPts val="600"/>
              </a:spcAft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200"/>
            </a:lvl4pPr>
            <a:lvl5pPr marL="146304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1200"/>
            </a:lvl5pPr>
            <a:lvl6pPr marL="2286000" indent="0">
              <a:buSzPct val="25000"/>
              <a:buFontTx/>
              <a:buNone/>
              <a:defRPr sz="16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9033086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F1B5CE0-D1D1-AE42-A678-681D099C84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2863" y="2555277"/>
            <a:ext cx="3655013" cy="512855"/>
          </a:xfrm>
          <a:solidFill>
            <a:schemeClr val="tx1"/>
          </a:solidFill>
        </p:spPr>
        <p:txBody>
          <a:bodyPr lIns="182880" tIns="91440" rIns="182880" bIns="9144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25FF29BD-88E4-CB4D-BFCC-0A6AD64E0D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295401" y="2555278"/>
            <a:ext cx="3655014" cy="258532"/>
          </a:xfrm>
        </p:spPr>
        <p:txBody>
          <a:bodyPr wrap="square">
            <a:spAutoFit/>
          </a:bodyPr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FB298CDD-6EBE-D848-ABDD-841E34321FF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95401" y="2973290"/>
            <a:ext cx="3655014" cy="684310"/>
          </a:xfrm>
        </p:spPr>
        <p:txBody>
          <a:bodyPr wrap="square"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800">
                <a:latin typeface="+mj-lt"/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">
            <a:extLst>
              <a:ext uri="{FF2B5EF4-FFF2-40B4-BE49-F238E27FC236}">
                <a16:creationId xmlns:a16="http://schemas.microsoft.com/office/drawing/2014/main" id="{11A2AB8F-9961-F141-B7C1-2611FD4CEF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400" y="3657600"/>
            <a:ext cx="3655014" cy="2552700"/>
          </a:xfrm>
        </p:spPr>
        <p:txBody>
          <a:bodyPr/>
          <a:lstStyle>
            <a:lvl1pPr>
              <a:spcBef>
                <a:spcPts val="600"/>
              </a:spcBef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C8CB10E4-0AA1-7D44-BA99-264393B3F3E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52863" y="3068133"/>
            <a:ext cx="3655014" cy="2459736"/>
          </a:xfrm>
          <a:solidFill>
            <a:schemeClr val="tx1"/>
          </a:solidFill>
        </p:spPr>
        <p:txBody>
          <a:bodyPr lIns="182880" tIns="91440" rIns="182880" bIns="9144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11850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">
            <a:extLst>
              <a:ext uri="{FF2B5EF4-FFF2-40B4-BE49-F238E27FC236}">
                <a16:creationId xmlns:a16="http://schemas.microsoft.com/office/drawing/2014/main" id="{11A2AB8F-9961-F141-B7C1-2611FD4CEF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400" y="2541423"/>
            <a:ext cx="3655014" cy="1462542"/>
          </a:xfrm>
        </p:spPr>
        <p:txBody>
          <a:bodyPr/>
          <a:lstStyle>
            <a:lvl1pPr>
              <a:spcBef>
                <a:spcPts val="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8F1B5CE0-D1D1-AE42-A678-681D099C843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52863" y="2555277"/>
            <a:ext cx="3655013" cy="512855"/>
          </a:xfrm>
          <a:solidFill>
            <a:schemeClr val="tx1"/>
          </a:solidFill>
        </p:spPr>
        <p:txBody>
          <a:bodyPr lIns="182880" tIns="91440" rIns="182880" bIns="91440" anchor="ctr" anchorCtr="0"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accent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">
            <a:extLst>
              <a:ext uri="{FF2B5EF4-FFF2-40B4-BE49-F238E27FC236}">
                <a16:creationId xmlns:a16="http://schemas.microsoft.com/office/drawing/2014/main" id="{AC76C39B-BCB2-6D4D-910F-77E4A4B6F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">
            <a:extLst>
              <a:ext uri="{FF2B5EF4-FFF2-40B4-BE49-F238E27FC236}">
                <a16:creationId xmlns:a16="http://schemas.microsoft.com/office/drawing/2014/main" id="{C8CB10E4-0AA1-7D44-BA99-264393B3F3E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852863" y="3068133"/>
            <a:ext cx="3655014" cy="2459736"/>
          </a:xfrm>
          <a:solidFill>
            <a:schemeClr val="tx1"/>
          </a:solidFill>
        </p:spPr>
        <p:txBody>
          <a:bodyPr lIns="182880" tIns="91440" rIns="182880" bIns="91440" anchor="ctr"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">
            <a:extLst>
              <a:ext uri="{FF2B5EF4-FFF2-40B4-BE49-F238E27FC236}">
                <a16:creationId xmlns:a16="http://schemas.microsoft.com/office/drawing/2014/main" id="{111D2B84-718D-AD40-AA87-ACC503BF637B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295400" y="4037714"/>
            <a:ext cx="3655014" cy="1462542"/>
          </a:xfrm>
        </p:spPr>
        <p:txBody>
          <a:bodyPr/>
          <a:lstStyle>
            <a:lvl1pPr>
              <a:spcBef>
                <a:spcPts val="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36698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een Blue Gradient ">
            <a:extLst>
              <a:ext uri="{FF2B5EF4-FFF2-40B4-BE49-F238E27FC236}">
                <a16:creationId xmlns:a16="http://schemas.microsoft.com/office/drawing/2014/main" id="{BBB220A5-6188-694B-8D0C-21ED2C447725}"/>
              </a:ext>
            </a:extLst>
          </p:cNvPr>
          <p:cNvSpPr/>
          <p:nvPr userDrawn="1"/>
        </p:nvSpPr>
        <p:spPr>
          <a:xfrm flipH="1" flipV="1">
            <a:off x="8750460" y="0"/>
            <a:ext cx="3441539" cy="6701742"/>
          </a:xfrm>
          <a:prstGeom prst="rtTriangle">
            <a:avLst/>
          </a:prstGeom>
          <a:gradFill flip="none" rotWithShape="0">
            <a:gsLst>
              <a:gs pos="14000">
                <a:schemeClr val="accent1"/>
              </a:gs>
              <a:gs pos="90000">
                <a:srgbClr val="72B44B"/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66031AFD-102B-7E4A-B60D-01961354DC5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94857" y="1880844"/>
            <a:ext cx="7845760" cy="44325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1pPr>
            <a:lvl2pPr marL="365760" indent="0">
              <a:buFont typeface="Arial" panose="020B0604020202020204" pitchFamily="34" charset="0"/>
              <a:buNone/>
              <a:defRPr sz="1800" b="1"/>
            </a:lvl2pPr>
            <a:lvl3pPr marL="731520" indent="0">
              <a:buFont typeface="Arial" panose="020B0604020202020204" pitchFamily="34" charset="0"/>
              <a:buNone/>
              <a:defRPr sz="1800" b="1"/>
            </a:lvl3pPr>
            <a:lvl4pPr marL="1097280" indent="0">
              <a:buFont typeface="Arial" panose="020B0604020202020204" pitchFamily="34" charset="0"/>
              <a:buNone/>
              <a:defRPr sz="1800" b="1"/>
            </a:lvl4pPr>
            <a:lvl5pPr marL="1463040" indent="0">
              <a:buFont typeface="Arial" panose="020B0604020202020204" pitchFamily="34" charset="0"/>
              <a:buNone/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Green Blue Gradient ">
            <a:extLst>
              <a:ext uri="{FF2B5EF4-FFF2-40B4-BE49-F238E27FC236}">
                <a16:creationId xmlns:a16="http://schemas.microsoft.com/office/drawing/2014/main" id="{5D777DFB-BC91-4441-B1FA-F8C84434AAB2}"/>
              </a:ext>
            </a:extLst>
          </p:cNvPr>
          <p:cNvSpPr/>
          <p:nvPr userDrawn="1"/>
        </p:nvSpPr>
        <p:spPr>
          <a:xfrm>
            <a:off x="0" y="4240"/>
            <a:ext cx="189571" cy="6858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9" name="Table Placeholder 18">
            <a:extLst>
              <a:ext uri="{FF2B5EF4-FFF2-40B4-BE49-F238E27FC236}">
                <a16:creationId xmlns:a16="http://schemas.microsoft.com/office/drawing/2014/main" id="{9AD3B7B6-1A7D-424C-8A3F-D62E1F75133C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1295400" y="2546430"/>
            <a:ext cx="7845216" cy="366387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AACDCE-423E-824C-B988-AD8C5F40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90386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een Blue Gradient ">
            <a:extLst>
              <a:ext uri="{FF2B5EF4-FFF2-40B4-BE49-F238E27FC236}">
                <a16:creationId xmlns:a16="http://schemas.microsoft.com/office/drawing/2014/main" id="{BBB220A5-6188-694B-8D0C-21ED2C447725}"/>
              </a:ext>
            </a:extLst>
          </p:cNvPr>
          <p:cNvSpPr/>
          <p:nvPr userDrawn="1"/>
        </p:nvSpPr>
        <p:spPr>
          <a:xfrm flipH="1" flipV="1">
            <a:off x="8750460" y="0"/>
            <a:ext cx="3441539" cy="6701742"/>
          </a:xfrm>
          <a:prstGeom prst="rtTriangle">
            <a:avLst/>
          </a:prstGeom>
          <a:gradFill flip="none" rotWithShape="0">
            <a:gsLst>
              <a:gs pos="14000">
                <a:schemeClr val="accent1"/>
              </a:gs>
              <a:gs pos="90000">
                <a:srgbClr val="72B44B"/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37" name="Green Blue Gradient ">
            <a:extLst>
              <a:ext uri="{FF2B5EF4-FFF2-40B4-BE49-F238E27FC236}">
                <a16:creationId xmlns:a16="http://schemas.microsoft.com/office/drawing/2014/main" id="{5D777DFB-BC91-4441-B1FA-F8C84434AAB2}"/>
              </a:ext>
            </a:extLst>
          </p:cNvPr>
          <p:cNvSpPr/>
          <p:nvPr userDrawn="1"/>
        </p:nvSpPr>
        <p:spPr>
          <a:xfrm>
            <a:off x="0" y="4240"/>
            <a:ext cx="189571" cy="6858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9" name="Table Placeholder 18">
            <a:extLst>
              <a:ext uri="{FF2B5EF4-FFF2-40B4-BE49-F238E27FC236}">
                <a16:creationId xmlns:a16="http://schemas.microsoft.com/office/drawing/2014/main" id="{9AD3B7B6-1A7D-424C-8A3F-D62E1F75133C}"/>
              </a:ext>
            </a:extLst>
          </p:cNvPr>
          <p:cNvSpPr>
            <a:spLocks noGrp="1"/>
          </p:cNvSpPr>
          <p:nvPr>
            <p:ph type="tbl" sz="quarter" idx="25"/>
          </p:nvPr>
        </p:nvSpPr>
        <p:spPr>
          <a:xfrm>
            <a:off x="1295937" y="2546430"/>
            <a:ext cx="3425617" cy="366387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38" name="Table Placeholder 18">
            <a:extLst>
              <a:ext uri="{FF2B5EF4-FFF2-40B4-BE49-F238E27FC236}">
                <a16:creationId xmlns:a16="http://schemas.microsoft.com/office/drawing/2014/main" id="{D80CD8E2-5638-D948-AECB-5B79F010B3CD}"/>
              </a:ext>
            </a:extLst>
          </p:cNvPr>
          <p:cNvSpPr>
            <a:spLocks noGrp="1"/>
          </p:cNvSpPr>
          <p:nvPr>
            <p:ph type="tbl" sz="quarter" idx="26"/>
          </p:nvPr>
        </p:nvSpPr>
        <p:spPr>
          <a:xfrm>
            <a:off x="5714999" y="2546430"/>
            <a:ext cx="3425617" cy="366387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B545E8-59AF-AC43-B05D-0F740EA45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BDFE4A6A-CD8F-F742-B899-F3F47870D7B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94857" y="1880844"/>
            <a:ext cx="7845760" cy="44325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1pPr>
            <a:lvl2pPr marL="365760" indent="0">
              <a:buFont typeface="Arial" panose="020B0604020202020204" pitchFamily="34" charset="0"/>
              <a:buNone/>
              <a:defRPr sz="1800" b="1"/>
            </a:lvl2pPr>
            <a:lvl3pPr marL="731520" indent="0">
              <a:buFont typeface="Arial" panose="020B0604020202020204" pitchFamily="34" charset="0"/>
              <a:buNone/>
              <a:defRPr sz="1800" b="1"/>
            </a:lvl3pPr>
            <a:lvl4pPr marL="1097280" indent="0">
              <a:buFont typeface="Arial" panose="020B0604020202020204" pitchFamily="34" charset="0"/>
              <a:buNone/>
              <a:defRPr sz="1800" b="1"/>
            </a:lvl4pPr>
            <a:lvl5pPr marL="1463040" indent="0">
              <a:buFont typeface="Arial" panose="020B0604020202020204" pitchFamily="34" charset="0"/>
              <a:buNone/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63350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F0C73BA-788E-5041-A5FF-5848E64FB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71176" y="2296390"/>
            <a:ext cx="6096000" cy="3479800"/>
          </a:xfrm>
          <a:prstGeom prst="rect">
            <a:avLst/>
          </a:prstGeom>
        </p:spPr>
      </p:pic>
      <p:sp>
        <p:nvSpPr>
          <p:cNvPr id="46" name="Picture Placeholder 2">
            <a:extLst>
              <a:ext uri="{FF2B5EF4-FFF2-40B4-BE49-F238E27FC236}">
                <a16:creationId xmlns:a16="http://schemas.microsoft.com/office/drawing/2014/main" id="{F7915CD4-D7BB-C847-B69F-1E9041D1C7B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830636" y="2500142"/>
            <a:ext cx="4526280" cy="2876551"/>
          </a:xfrm>
          <a:noFill/>
        </p:spPr>
        <p:txBody>
          <a:bodyPr anchor="t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image</a:t>
            </a:r>
          </a:p>
        </p:txBody>
      </p:sp>
      <p:sp>
        <p:nvSpPr>
          <p:cNvPr id="13" name="Triangle 12">
            <a:extLst>
              <a:ext uri="{FF2B5EF4-FFF2-40B4-BE49-F238E27FC236}">
                <a16:creationId xmlns:a16="http://schemas.microsoft.com/office/drawing/2014/main" id="{1A6931DD-B878-314A-82C7-A7A113802FCE}"/>
              </a:ext>
            </a:extLst>
          </p:cNvPr>
          <p:cNvSpPr/>
          <p:nvPr userDrawn="1"/>
        </p:nvSpPr>
        <p:spPr>
          <a:xfrm rot="5400000">
            <a:off x="3105623" y="3959348"/>
            <a:ext cx="294640" cy="254000"/>
          </a:xfrm>
          <a:prstGeom prst="triangle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44" name="Triangle 43">
            <a:extLst>
              <a:ext uri="{FF2B5EF4-FFF2-40B4-BE49-F238E27FC236}">
                <a16:creationId xmlns:a16="http://schemas.microsoft.com/office/drawing/2014/main" id="{0E8F42A6-8580-574F-9F58-8A81C835D896}"/>
              </a:ext>
            </a:extLst>
          </p:cNvPr>
          <p:cNvSpPr/>
          <p:nvPr userDrawn="1"/>
        </p:nvSpPr>
        <p:spPr>
          <a:xfrm rot="16200000">
            <a:off x="8818879" y="3959348"/>
            <a:ext cx="294640" cy="254000"/>
          </a:xfrm>
          <a:prstGeom prst="triangle">
            <a:avLst/>
          </a:prstGeom>
          <a:solidFill>
            <a:schemeClr val="tx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47CA01-5C3D-624B-80A6-9C31B761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E76C329A-E0DB-DF42-9B8D-167A32DFF3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600" y="3073893"/>
            <a:ext cx="2573651" cy="584775"/>
          </a:xfrm>
          <a:solidFill>
            <a:schemeClr val="tx1"/>
          </a:solidFill>
        </p:spPr>
        <p:txBody>
          <a:bodyPr wrap="square" lIns="182880" rIns="18288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6197D72-591C-3741-B644-19C092E66B1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2717800"/>
            <a:ext cx="2573651" cy="356093"/>
          </a:xfrm>
          <a:solidFill>
            <a:schemeClr val="tx1"/>
          </a:solidFill>
        </p:spPr>
        <p:txBody>
          <a:bodyPr wrap="square" lIns="182880" rIns="18288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/XX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87B15C86-3A2E-364D-8126-B45C9285D2E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04301" y="3044250"/>
            <a:ext cx="2578099" cy="584775"/>
          </a:xfrm>
          <a:solidFill>
            <a:schemeClr val="tx1"/>
          </a:solidFill>
        </p:spPr>
        <p:txBody>
          <a:bodyPr wrap="square" lIns="182880" rIns="182880"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69BA82BC-CFFB-C246-BB41-566B7924BDD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04301" y="2717800"/>
            <a:ext cx="2578099" cy="356093"/>
          </a:xfrm>
          <a:solidFill>
            <a:schemeClr val="tx1"/>
          </a:solidFill>
        </p:spPr>
        <p:txBody>
          <a:bodyPr wrap="square" lIns="182880" rIns="182880" anchor="b">
            <a:noAutofit/>
          </a:bodyPr>
          <a:lstStyle>
            <a:lvl1pPr marL="0" indent="0">
              <a:buFont typeface="Arial" panose="020B0604020202020204" pitchFamily="34" charset="0"/>
              <a:buNone/>
              <a:defRPr sz="105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/XX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9D2CBBF3-B01E-824D-999C-A16ADAFBCB5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9600" y="3658093"/>
            <a:ext cx="2573651" cy="1775920"/>
          </a:xfrm>
          <a:solidFill>
            <a:schemeClr val="tx1"/>
          </a:solidFill>
        </p:spPr>
        <p:txBody>
          <a:bodyPr wrap="square" lIns="182880" tIns="182880" rIns="182880" bIns="91440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D30F21BC-B6B0-954E-A27D-3D0BE7F444C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04300" y="3629025"/>
            <a:ext cx="2578099" cy="1775920"/>
          </a:xfrm>
          <a:solidFill>
            <a:schemeClr val="tx1"/>
          </a:solidFill>
        </p:spPr>
        <p:txBody>
          <a:bodyPr wrap="square" lIns="182880" tIns="182880" rIns="182880" bIns="91440"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9550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E76450A-36DB-4844-803E-47BE53800302}"/>
              </a:ext>
            </a:extLst>
          </p:cNvPr>
          <p:cNvSpPr/>
          <p:nvPr userDrawn="1"/>
        </p:nvSpPr>
        <p:spPr>
          <a:xfrm>
            <a:off x="8744607" y="6501318"/>
            <a:ext cx="3258207" cy="20005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2513FD3-7102-CF4D-950F-75BA05DCC1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76" r="-1"/>
          <a:stretch/>
        </p:blipFill>
        <p:spPr>
          <a:xfrm>
            <a:off x="115614" y="0"/>
            <a:ext cx="12076385" cy="6859906"/>
          </a:xfrm>
          <a:prstGeom prst="rect">
            <a:avLst/>
          </a:prstGeom>
        </p:spPr>
      </p:pic>
      <p:sp>
        <p:nvSpPr>
          <p:cNvPr id="6" name="Green Blue Gradient ">
            <a:extLst>
              <a:ext uri="{FF2B5EF4-FFF2-40B4-BE49-F238E27FC236}">
                <a16:creationId xmlns:a16="http://schemas.microsoft.com/office/drawing/2014/main" id="{95CB5ED5-5996-FD4F-8486-F6F082F71244}"/>
              </a:ext>
            </a:extLst>
          </p:cNvPr>
          <p:cNvSpPr/>
          <p:nvPr userDrawn="1"/>
        </p:nvSpPr>
        <p:spPr>
          <a:xfrm>
            <a:off x="9400478" y="0"/>
            <a:ext cx="2791522" cy="6858000"/>
          </a:xfrm>
          <a:prstGeom prst="rect">
            <a:avLst/>
          </a:prstGeom>
          <a:gradFill>
            <a:gsLst>
              <a:gs pos="21000">
                <a:schemeClr val="accent1"/>
              </a:gs>
              <a:gs pos="90000">
                <a:srgbClr val="72B44B"/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03AE4-4E17-254E-834E-17841419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466846"/>
            <a:ext cx="4419600" cy="4305303"/>
          </a:xfrm>
        </p:spPr>
        <p:txBody>
          <a:bodyPr anchor="ctr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6110403-E4C7-DA4C-A9DA-928E3339DB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1466846"/>
            <a:ext cx="4419600" cy="4305303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C5827819-4258-9A47-8B53-10A6B8548917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lang="en-US" sz="1000">
                <a:solidFill>
                  <a:schemeClr val="bg1">
                    <a:lumMod val="85000"/>
                  </a:schemeClr>
                </a:solidFill>
                <a:latin typeface="+mn-lt"/>
              </a:rPr>
              <a:t>Copyright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241477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0C78B00-E15C-9A40-AEAB-6818EFA5E8D1}"/>
              </a:ext>
            </a:extLst>
          </p:cNvPr>
          <p:cNvSpPr/>
          <p:nvPr userDrawn="1"/>
        </p:nvSpPr>
        <p:spPr>
          <a:xfrm>
            <a:off x="8744607" y="6501318"/>
            <a:ext cx="3258207" cy="20005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AB02BBBC-6AFE-D046-8143-D0CF6C38CE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76" r="-1"/>
          <a:stretch/>
        </p:blipFill>
        <p:spPr>
          <a:xfrm>
            <a:off x="115614" y="0"/>
            <a:ext cx="12076385" cy="6859906"/>
          </a:xfrm>
          <a:prstGeom prst="rect">
            <a:avLst/>
          </a:prstGeom>
        </p:spPr>
      </p:pic>
      <p:sp>
        <p:nvSpPr>
          <p:cNvPr id="14" name="Green Blue Gradient ">
            <a:extLst>
              <a:ext uri="{FF2B5EF4-FFF2-40B4-BE49-F238E27FC236}">
                <a16:creationId xmlns:a16="http://schemas.microsoft.com/office/drawing/2014/main" id="{AC9C6580-1551-8D49-9F40-8E63E28B5835}"/>
              </a:ext>
            </a:extLst>
          </p:cNvPr>
          <p:cNvSpPr/>
          <p:nvPr userDrawn="1"/>
        </p:nvSpPr>
        <p:spPr>
          <a:xfrm>
            <a:off x="9400478" y="0"/>
            <a:ext cx="2791522" cy="6858000"/>
          </a:xfrm>
          <a:prstGeom prst="rect">
            <a:avLst/>
          </a:prstGeom>
          <a:gradFill>
            <a:gsLst>
              <a:gs pos="21000">
                <a:schemeClr val="accent1"/>
              </a:gs>
              <a:gs pos="90000">
                <a:srgbClr val="72B44B"/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5" name="Copyright">
            <a:extLst>
              <a:ext uri="{FF2B5EF4-FFF2-40B4-BE49-F238E27FC236}">
                <a16:creationId xmlns:a16="http://schemas.microsoft.com/office/drawing/2014/main" id="{4DF45172-1D34-AD46-A653-CBF76ACFC92E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lang="en-US" sz="1000">
                <a:solidFill>
                  <a:schemeClr val="bg1">
                    <a:lumMod val="85000"/>
                  </a:schemeClr>
                </a:solidFill>
                <a:latin typeface="+mn-lt"/>
              </a:rPr>
              <a:t>Copyright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BA7FDFB-0BD1-DE47-BE69-FA7AC5FBD3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1466850"/>
            <a:ext cx="4419600" cy="43053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CED409-12C3-BA41-B92E-AAB74865E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98537"/>
            <a:ext cx="4419602" cy="1325563"/>
          </a:xfrm>
        </p:spPr>
        <p:txBody>
          <a:bodyPr anchor="b"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A378367E-5E48-1747-B1B2-95D39030C87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95398" y="2568388"/>
            <a:ext cx="4419602" cy="320152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8984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 - I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822DA1D-BEBF-A541-A9AA-4EBB12FA9769}"/>
              </a:ext>
            </a:extLst>
          </p:cNvPr>
          <p:cNvSpPr/>
          <p:nvPr userDrawn="1"/>
        </p:nvSpPr>
        <p:spPr>
          <a:xfrm>
            <a:off x="-1" y="1"/>
            <a:ext cx="211873" cy="6858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54522BB-56D2-3B4E-83CE-6A533DABAEE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2598234" cy="6858000"/>
          </a:xfr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image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9AEFE86-8DED-DA40-BEB9-8596CA3FA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112" y="3138488"/>
            <a:ext cx="7889488" cy="3071812"/>
          </a:xfrm>
        </p:spPr>
        <p:txBody>
          <a:bodyPr anchor="t"/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14AC14B4-D2C7-F643-A928-09294225C591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3007112" y="1727719"/>
            <a:ext cx="2707888" cy="781305"/>
          </a:xfrm>
          <a:solidFill>
            <a:schemeClr val="tx1"/>
          </a:solidFill>
        </p:spPr>
        <p:txBody>
          <a:bodyPr lIns="182880" rIns="182880" anchor="ctr"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4000" cap="all" baseline="0">
                <a:solidFill>
                  <a:schemeClr val="bg1"/>
                </a:solidFill>
                <a:latin typeface="+mj-lt"/>
              </a:defRPr>
            </a:lvl1pPr>
            <a:lvl2pPr marL="365760" indent="-365760">
              <a:spcBef>
                <a:spcPts val="600"/>
              </a:spcBef>
              <a:spcAft>
                <a:spcPts val="600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2400"/>
            </a:lvl2pPr>
            <a:lvl3pPr marL="73152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000"/>
            </a:lvl3pPr>
            <a:lvl4pPr marL="1097280" indent="-365760">
              <a:spcBef>
                <a:spcPts val="0"/>
              </a:spcBef>
              <a:spcAft>
                <a:spcPts val="600"/>
              </a:spcAft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000"/>
            </a:lvl4pPr>
            <a:lvl5pPr marL="146304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2000"/>
            </a:lvl5pPr>
            <a:lvl6pPr marL="2286000" indent="0">
              <a:buSzPct val="25000"/>
              <a:buFontTx/>
              <a:buNone/>
              <a:defRPr sz="1600"/>
            </a:lvl6pPr>
          </a:lstStyle>
          <a:p>
            <a:pPr lvl="0"/>
            <a:r>
              <a:rPr lang="en-US"/>
              <a:t>EDIT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A5482106-A292-6245-AEE1-EC71E0BDECB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1100" y="2324100"/>
            <a:ext cx="1776413" cy="1943100"/>
          </a:xfrm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 sz="6000">
                <a:solidFill>
                  <a:schemeClr val="bg1"/>
                </a:solidFill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 sz="3200">
                <a:latin typeface="+mj-lt"/>
              </a:defRPr>
            </a:lvl2pPr>
            <a:lvl3pPr marL="731520" indent="0">
              <a:buFont typeface="Arial" panose="020B0604020202020204" pitchFamily="34" charset="0"/>
              <a:buNone/>
              <a:defRPr sz="3200">
                <a:latin typeface="+mj-lt"/>
              </a:defRPr>
            </a:lvl3pPr>
            <a:lvl4pPr marL="1097280" indent="0">
              <a:buFont typeface="Arial" panose="020B0604020202020204" pitchFamily="34" charset="0"/>
              <a:buNone/>
              <a:defRPr sz="3200">
                <a:latin typeface="+mj-lt"/>
              </a:defRPr>
            </a:lvl4pPr>
            <a:lvl5pPr marL="1463040" indent="0">
              <a:buFont typeface="Arial" panose="020B0604020202020204" pitchFamily="34" charset="0"/>
              <a:buNone/>
              <a:defRPr sz="3200">
                <a:latin typeface="+mj-lt"/>
              </a:defRPr>
            </a:lvl5pPr>
          </a:lstStyle>
          <a:p>
            <a:pPr lvl="0"/>
            <a:r>
              <a:rPr lang="en-US"/>
              <a:t>/##</a:t>
            </a:r>
          </a:p>
        </p:txBody>
      </p:sp>
    </p:spTree>
    <p:extLst>
      <p:ext uri="{BB962C8B-B14F-4D97-AF65-F5344CB8AC3E}">
        <p14:creationId xmlns:p14="http://schemas.microsoft.com/office/powerpoint/2010/main" val="292859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A5A096-3117-ED4B-B9FE-CC3FEA5CE6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25" y="0"/>
            <a:ext cx="12192000" cy="6858000"/>
          </a:xfrm>
          <a:prstGeom prst="rect">
            <a:avLst/>
          </a:prstGeom>
        </p:spPr>
      </p:pic>
      <p:sp>
        <p:nvSpPr>
          <p:cNvPr id="3" name="Right Triangle 2">
            <a:extLst>
              <a:ext uri="{FF2B5EF4-FFF2-40B4-BE49-F238E27FC236}">
                <a16:creationId xmlns:a16="http://schemas.microsoft.com/office/drawing/2014/main" id="{55124DC0-F656-BD4E-BB51-2E783E4864A0}"/>
              </a:ext>
            </a:extLst>
          </p:cNvPr>
          <p:cNvSpPr/>
          <p:nvPr userDrawn="1"/>
        </p:nvSpPr>
        <p:spPr>
          <a:xfrm rot="10800000">
            <a:off x="8871044" y="0"/>
            <a:ext cx="3333697" cy="6501318"/>
          </a:xfrm>
          <a:prstGeom prst="rtTriangle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31748-EBDE-7545-92CD-97B37DBF81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95400" y="3431697"/>
            <a:ext cx="6407727" cy="1538152"/>
          </a:xfrm>
        </p:spPr>
        <p:txBody>
          <a:bodyPr anchor="t"/>
          <a:lstStyle>
            <a:lvl1pPr>
              <a:lnSpc>
                <a:spcPct val="8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 goes here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970E2A3D-10FB-A04A-B86E-AA1B3D603B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5400" y="1485222"/>
            <a:ext cx="1980600" cy="763356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DCDD7EF-9DEE-8547-A546-DDE764912C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2786992"/>
            <a:ext cx="1689745" cy="400110"/>
          </a:xfrm>
          <a:solidFill>
            <a:schemeClr val="tx1"/>
          </a:solidFill>
        </p:spPr>
        <p:txBody>
          <a:bodyPr wrap="square" lIns="91440" tIns="45720" rIns="91440" bIns="45720" anchor="ctr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  <a:latin typeface="+mj-lt"/>
              </a:defRPr>
            </a:lvl4pPr>
            <a:lvl5pPr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XX/XX/XXXX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B85E05-FD32-1C40-8737-A50AEDF59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0" y="5025268"/>
            <a:ext cx="6407728" cy="1185031"/>
          </a:xfrm>
        </p:spPr>
        <p:txBody>
          <a:bodyPr/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365760" indent="0">
              <a:buFontTx/>
              <a:buNone/>
              <a:defRPr sz="2000">
                <a:solidFill>
                  <a:schemeClr val="bg1"/>
                </a:solidFill>
              </a:defRPr>
            </a:lvl2pPr>
            <a:lvl3pPr marL="731520" indent="0">
              <a:buFontTx/>
              <a:buNone/>
              <a:defRPr sz="2000">
                <a:solidFill>
                  <a:schemeClr val="bg1"/>
                </a:solidFill>
              </a:defRPr>
            </a:lvl3pPr>
            <a:lvl4pPr marL="1097280" indent="0">
              <a:buFontTx/>
              <a:buNone/>
              <a:defRPr sz="2000">
                <a:solidFill>
                  <a:schemeClr val="bg1"/>
                </a:solidFill>
              </a:defRPr>
            </a:lvl4pPr>
            <a:lvl5pPr marL="1463040" indent="0">
              <a:buFontTx/>
              <a:buNone/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8362F79-6673-544C-AB8B-C9B45FFABF96}"/>
              </a:ext>
            </a:extLst>
          </p:cNvPr>
          <p:cNvGrpSpPr/>
          <p:nvPr userDrawn="1"/>
        </p:nvGrpSpPr>
        <p:grpSpPr>
          <a:xfrm>
            <a:off x="270468" y="3291840"/>
            <a:ext cx="1221457" cy="3566161"/>
            <a:chOff x="138216" y="3291840"/>
            <a:chExt cx="1221457" cy="3566161"/>
          </a:xfrm>
          <a:solidFill>
            <a:srgbClr val="7CC7BB">
              <a:alpha val="66667"/>
            </a:srgbClr>
          </a:solidFill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12CC6C-E609-A14E-9508-F7B9DDF196CD}"/>
                </a:ext>
              </a:extLst>
            </p:cNvPr>
            <p:cNvSpPr/>
            <p:nvPr userDrawn="1"/>
          </p:nvSpPr>
          <p:spPr>
            <a:xfrm>
              <a:off x="1023400" y="3291840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3495461-DEEE-D140-9891-36557F4AEE74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B7E813E-20D6-764F-828E-B9E7D251BA1B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DBDCC96-9536-3B4A-A4F9-635BA1F000E2}"/>
                </a:ext>
              </a:extLst>
            </p:cNvPr>
            <p:cNvSpPr/>
            <p:nvPr userDrawn="1"/>
          </p:nvSpPr>
          <p:spPr>
            <a:xfrm>
              <a:off x="546322" y="568518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BABDB9-C6A6-A94D-AD57-ABC074E86996}"/>
                </a:ext>
              </a:extLst>
            </p:cNvPr>
            <p:cNvSpPr/>
            <p:nvPr userDrawn="1"/>
          </p:nvSpPr>
          <p:spPr>
            <a:xfrm>
              <a:off x="339588" y="568518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33865B8-7CDC-A74D-AE99-2E0FEE14B967}"/>
                </a:ext>
              </a:extLst>
            </p:cNvPr>
            <p:cNvSpPr/>
            <p:nvPr userDrawn="1"/>
          </p:nvSpPr>
          <p:spPr>
            <a:xfrm>
              <a:off x="1238085" y="568518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C3F8543-8A00-764D-A2FC-51432C568CD3}"/>
                </a:ext>
              </a:extLst>
            </p:cNvPr>
            <p:cNvSpPr/>
            <p:nvPr userDrawn="1"/>
          </p:nvSpPr>
          <p:spPr>
            <a:xfrm>
              <a:off x="1031351" y="568518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1E00B35-5F79-D44F-9AC4-3752901F360D}"/>
                </a:ext>
              </a:extLst>
            </p:cNvPr>
            <p:cNvSpPr/>
            <p:nvPr userDrawn="1"/>
          </p:nvSpPr>
          <p:spPr>
            <a:xfrm>
              <a:off x="1238085" y="6496217"/>
              <a:ext cx="121588" cy="361784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767710A-6598-1F40-A0A4-F42FC095DECC}"/>
                </a:ext>
              </a:extLst>
            </p:cNvPr>
            <p:cNvSpPr/>
            <p:nvPr userDrawn="1"/>
          </p:nvSpPr>
          <p:spPr>
            <a:xfrm>
              <a:off x="1031351" y="6496217"/>
              <a:ext cx="121588" cy="361784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833BC5D-A5AC-C840-BA54-E452920778C4}"/>
                </a:ext>
              </a:extLst>
            </p:cNvPr>
            <p:cNvSpPr/>
            <p:nvPr userDrawn="1"/>
          </p:nvSpPr>
          <p:spPr>
            <a:xfrm>
              <a:off x="138216" y="6496217"/>
              <a:ext cx="121588" cy="361784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8CBF522A-8749-1C44-83E8-9E63B295C26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0024947" y="356683"/>
            <a:ext cx="1855846" cy="1510217"/>
          </a:xfrm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US"/>
              <a:t>LOGO</a:t>
            </a:r>
          </a:p>
        </p:txBody>
      </p:sp>
      <p:sp>
        <p:nvSpPr>
          <p:cNvPr id="26" name="Copyright">
            <a:extLst>
              <a:ext uri="{FF2B5EF4-FFF2-40B4-BE49-F238E27FC236}">
                <a16:creationId xmlns:a16="http://schemas.microsoft.com/office/drawing/2014/main" id="{556F6532-6356-8B46-A48C-1F38C97423C1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925282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E2A1ABCE-EC0A-8740-993D-7298B27D13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9333" y="0"/>
            <a:ext cx="4402667" cy="68622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5D5E6C-81FA-9F4F-AFBE-0EAECB77D1A9}"/>
              </a:ext>
            </a:extLst>
          </p:cNvPr>
          <p:cNvSpPr/>
          <p:nvPr userDrawn="1"/>
        </p:nvSpPr>
        <p:spPr>
          <a:xfrm>
            <a:off x="-1" y="1"/>
            <a:ext cx="211873" cy="6858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88FC0B0-3322-EB4F-9C80-43CADA3DA8A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095999" cy="6858000"/>
          </a:xfrm>
          <a:custGeom>
            <a:avLst/>
            <a:gdLst>
              <a:gd name="connsiteX0" fmla="*/ 0 w 6095999"/>
              <a:gd name="connsiteY0" fmla="*/ 0 h 6858000"/>
              <a:gd name="connsiteX1" fmla="*/ 6095999 w 6095999"/>
              <a:gd name="connsiteY1" fmla="*/ 0 h 6858000"/>
              <a:gd name="connsiteX2" fmla="*/ 6095999 w 6095999"/>
              <a:gd name="connsiteY2" fmla="*/ 6858000 h 6858000"/>
              <a:gd name="connsiteX3" fmla="*/ 0 w 6095999"/>
              <a:gd name="connsiteY3" fmla="*/ 6858000 h 6858000"/>
              <a:gd name="connsiteX4" fmla="*/ 0 w 6095999"/>
              <a:gd name="connsiteY4" fmla="*/ 0 h 6858000"/>
              <a:gd name="connsiteX0" fmla="*/ 0 w 6095999"/>
              <a:gd name="connsiteY0" fmla="*/ 0 h 6858000"/>
              <a:gd name="connsiteX1" fmla="*/ 2644876 w 6095999"/>
              <a:gd name="connsiteY1" fmla="*/ 0 h 6858000"/>
              <a:gd name="connsiteX2" fmla="*/ 6095999 w 6095999"/>
              <a:gd name="connsiteY2" fmla="*/ 6858000 h 6858000"/>
              <a:gd name="connsiteX3" fmla="*/ 0 w 6095999"/>
              <a:gd name="connsiteY3" fmla="*/ 6858000 h 6858000"/>
              <a:gd name="connsiteX4" fmla="*/ 0 w 6095999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5999" h="6858000">
                <a:moveTo>
                  <a:pt x="0" y="0"/>
                </a:moveTo>
                <a:lnTo>
                  <a:pt x="2644876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image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endParaRPr lang="en-US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8A9AFE4A-BBFD-E842-85A6-B91FFBD66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57200"/>
            <a:ext cx="2844799" cy="5753100"/>
          </a:xfrm>
        </p:spPr>
        <p:txBody>
          <a:bodyPr anchor="ctr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">
            <a:extLst>
              <a:ext uri="{FF2B5EF4-FFF2-40B4-BE49-F238E27FC236}">
                <a16:creationId xmlns:a16="http://schemas.microsoft.com/office/drawing/2014/main" id="{1E7B69C1-6BF6-6544-A808-DE7B7CAC761A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096000" y="457200"/>
            <a:ext cx="4800600" cy="5753100"/>
          </a:xfrm>
        </p:spPr>
        <p:txBody>
          <a:bodyPr anchor="ctr"/>
          <a:lstStyle>
            <a:lvl1pPr marL="0" indent="0"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None/>
              <a:defRPr sz="2400"/>
            </a:lvl1pPr>
            <a:lvl2pPr marL="365760" indent="-365760">
              <a:spcBef>
                <a:spcPts val="600"/>
              </a:spcBef>
              <a:spcAft>
                <a:spcPts val="600"/>
              </a:spcAft>
              <a:buFontTx/>
              <a:buBlip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</a:buBlip>
              <a:defRPr sz="2400"/>
            </a:lvl2pPr>
            <a:lvl3pPr marL="73152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2000"/>
            </a:lvl3pPr>
            <a:lvl4pPr marL="1097280" indent="-365760">
              <a:spcBef>
                <a:spcPts val="0"/>
              </a:spcBef>
              <a:spcAft>
                <a:spcPts val="600"/>
              </a:spcAft>
              <a:buFontTx/>
              <a:buBlip>
                <a:blip r:embed="rId8">
                  <a:extLs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</a:buBlip>
              <a:defRPr sz="2000"/>
            </a:lvl4pPr>
            <a:lvl5pPr marL="1463040" indent="-365760">
              <a:spcBef>
                <a:spcPts val="0"/>
              </a:spcBef>
              <a:spcAft>
                <a:spcPts val="600"/>
              </a:spcAft>
              <a:buSzPct val="100000"/>
              <a:buFontTx/>
              <a:buBlip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</a:buBlip>
              <a:defRPr sz="2000"/>
            </a:lvl5pPr>
            <a:lvl6pPr marL="2286000" indent="0">
              <a:buSzPct val="25000"/>
              <a:buFontTx/>
              <a:buNone/>
              <a:defRPr sz="1600"/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2991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-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549B85-FA58-EC42-9EAE-14BEF5B0A9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1" y="2324100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43D8A17-1672-D841-B1C9-72213676308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1" y="5541431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75126C5-DECD-C14B-8FA9-C6EA09210E5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09601" y="3932766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3454A94-92C7-C440-9F0D-0ABF527969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1" y="3128433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47CA01-5C3D-624B-80A6-9C31B761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722F6F-601E-9A44-98FF-36A56677B9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1" y="4737099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52FEA8D-5E67-3E47-A02A-4AAE7DAC48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716050" y="2324100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ABA9A0C-42E6-7047-B5C2-45941B2E7D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716050" y="5541431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DAC6050-02DE-D540-BD5C-715C1C3DA5E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716050" y="3932766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C0C37F5-8E2B-E846-9BD4-E96234541BD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1716050" y="3128433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A4ADAAE-A4A8-264B-A27F-3FD78FFA692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1716050" y="4737099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70D4DA2-1E48-274A-A3A1-59EB49313C3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822499" y="2324100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559CEB7-650E-D74C-8629-62B34BAF035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2822499" y="5541431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7C3B6F84-90EC-7A47-ADC8-39AA81DBC00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2822499" y="3932766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53C3FFB1-1AED-FA47-B538-B7294F555C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2822499" y="3128433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3CA51284-FF0C-4340-992D-9C77AE357DB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2822499" y="4737099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6D74D4D-6F39-AA43-9AD2-D40C586528C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3928948" y="2324100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F7E0329-6567-2943-A76F-E328660BDBB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928948" y="5541431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5D259241-3D09-1647-9652-B96B5BFA36B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3928948" y="3932766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24EF29AA-7C5B-3E4C-9FAC-5489F63C452C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3928948" y="3128433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3D028BA-4E2A-5E48-84F6-C8090F740BCB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3928948" y="4737099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26C77878-50EF-F94E-8649-58CCADB3DF0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5035397" y="2324100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BDBD4E38-8660-A14C-9400-94F28AD7324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5035397" y="5541431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0B00A1E7-83BE-6C44-A540-818AA2CF8A0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5035397" y="3932766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F78C7F3E-8719-1946-AF2A-211C7A6CD75D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5035397" y="3128433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004C1FA-008F-FE46-B3A9-20A0970A3712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5035397" y="4737099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50032865-EA0C-EB44-818C-B7539521A438}"/>
              </a:ext>
            </a:extLst>
          </p:cNvPr>
          <p:cNvSpPr>
            <a:spLocks noGrp="1"/>
          </p:cNvSpPr>
          <p:nvPr>
            <p:ph sz="quarter" idx="35"/>
          </p:nvPr>
        </p:nvSpPr>
        <p:spPr>
          <a:xfrm>
            <a:off x="9461193" y="2324100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6BBD9EC4-6790-9642-9FFD-8FA78543629F}"/>
              </a:ext>
            </a:extLst>
          </p:cNvPr>
          <p:cNvSpPr>
            <a:spLocks noGrp="1"/>
          </p:cNvSpPr>
          <p:nvPr>
            <p:ph sz="quarter" idx="36"/>
          </p:nvPr>
        </p:nvSpPr>
        <p:spPr>
          <a:xfrm>
            <a:off x="9461193" y="5541431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Content Placeholder 3">
            <a:extLst>
              <a:ext uri="{FF2B5EF4-FFF2-40B4-BE49-F238E27FC236}">
                <a16:creationId xmlns:a16="http://schemas.microsoft.com/office/drawing/2014/main" id="{3B7B55AC-DE0D-F24F-85BA-22BCDB1B74AE}"/>
              </a:ext>
            </a:extLst>
          </p:cNvPr>
          <p:cNvSpPr>
            <a:spLocks noGrp="1"/>
          </p:cNvSpPr>
          <p:nvPr>
            <p:ph sz="quarter" idx="37"/>
          </p:nvPr>
        </p:nvSpPr>
        <p:spPr>
          <a:xfrm>
            <a:off x="9461193" y="3932766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6ED72242-1970-3549-9553-0D09F3A86D38}"/>
              </a:ext>
            </a:extLst>
          </p:cNvPr>
          <p:cNvSpPr>
            <a:spLocks noGrp="1"/>
          </p:cNvSpPr>
          <p:nvPr>
            <p:ph sz="quarter" idx="38"/>
          </p:nvPr>
        </p:nvSpPr>
        <p:spPr>
          <a:xfrm>
            <a:off x="9461193" y="3128433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3C943C5A-E58C-4C4B-A63D-CAD0822AA9A6}"/>
              </a:ext>
            </a:extLst>
          </p:cNvPr>
          <p:cNvSpPr>
            <a:spLocks noGrp="1"/>
          </p:cNvSpPr>
          <p:nvPr>
            <p:ph sz="quarter" idx="39"/>
          </p:nvPr>
        </p:nvSpPr>
        <p:spPr>
          <a:xfrm>
            <a:off x="9461193" y="4737099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3046029E-ABFE-A144-AD44-AEBD4BF8D725}"/>
              </a:ext>
            </a:extLst>
          </p:cNvPr>
          <p:cNvSpPr>
            <a:spLocks noGrp="1"/>
          </p:cNvSpPr>
          <p:nvPr>
            <p:ph sz="quarter" idx="40"/>
          </p:nvPr>
        </p:nvSpPr>
        <p:spPr>
          <a:xfrm>
            <a:off x="8354744" y="2324100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Content Placeholder 3">
            <a:extLst>
              <a:ext uri="{FF2B5EF4-FFF2-40B4-BE49-F238E27FC236}">
                <a16:creationId xmlns:a16="http://schemas.microsoft.com/office/drawing/2014/main" id="{2ECF421B-43B8-F94F-8DE1-E630396C2433}"/>
              </a:ext>
            </a:extLst>
          </p:cNvPr>
          <p:cNvSpPr>
            <a:spLocks noGrp="1"/>
          </p:cNvSpPr>
          <p:nvPr>
            <p:ph sz="quarter" idx="41"/>
          </p:nvPr>
        </p:nvSpPr>
        <p:spPr>
          <a:xfrm>
            <a:off x="8354744" y="5541431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CADBC7E3-0B4F-554B-B54C-C99B7F703633}"/>
              </a:ext>
            </a:extLst>
          </p:cNvPr>
          <p:cNvSpPr>
            <a:spLocks noGrp="1"/>
          </p:cNvSpPr>
          <p:nvPr>
            <p:ph sz="quarter" idx="42"/>
          </p:nvPr>
        </p:nvSpPr>
        <p:spPr>
          <a:xfrm>
            <a:off x="8354744" y="3932766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0322C50B-D81E-6C47-BBE7-8C92A4707CE7}"/>
              </a:ext>
            </a:extLst>
          </p:cNvPr>
          <p:cNvSpPr>
            <a:spLocks noGrp="1"/>
          </p:cNvSpPr>
          <p:nvPr>
            <p:ph sz="quarter" idx="43"/>
          </p:nvPr>
        </p:nvSpPr>
        <p:spPr>
          <a:xfrm>
            <a:off x="8354744" y="3128433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Content Placeholder 3">
            <a:extLst>
              <a:ext uri="{FF2B5EF4-FFF2-40B4-BE49-F238E27FC236}">
                <a16:creationId xmlns:a16="http://schemas.microsoft.com/office/drawing/2014/main" id="{15472102-3E80-084A-BB65-8371046B154F}"/>
              </a:ext>
            </a:extLst>
          </p:cNvPr>
          <p:cNvSpPr>
            <a:spLocks noGrp="1"/>
          </p:cNvSpPr>
          <p:nvPr>
            <p:ph sz="quarter" idx="44"/>
          </p:nvPr>
        </p:nvSpPr>
        <p:spPr>
          <a:xfrm>
            <a:off x="8354744" y="4737099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Content Placeholder 3">
            <a:extLst>
              <a:ext uri="{FF2B5EF4-FFF2-40B4-BE49-F238E27FC236}">
                <a16:creationId xmlns:a16="http://schemas.microsoft.com/office/drawing/2014/main" id="{5467892A-A329-6542-8A8C-CC6093B4307B}"/>
              </a:ext>
            </a:extLst>
          </p:cNvPr>
          <p:cNvSpPr>
            <a:spLocks noGrp="1"/>
          </p:cNvSpPr>
          <p:nvPr>
            <p:ph sz="quarter" idx="45"/>
          </p:nvPr>
        </p:nvSpPr>
        <p:spPr>
          <a:xfrm>
            <a:off x="7248295" y="2324100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Content Placeholder 3">
            <a:extLst>
              <a:ext uri="{FF2B5EF4-FFF2-40B4-BE49-F238E27FC236}">
                <a16:creationId xmlns:a16="http://schemas.microsoft.com/office/drawing/2014/main" id="{5F985C1F-A5F7-CE43-90C9-784A5CB62EDD}"/>
              </a:ext>
            </a:extLst>
          </p:cNvPr>
          <p:cNvSpPr>
            <a:spLocks noGrp="1"/>
          </p:cNvSpPr>
          <p:nvPr>
            <p:ph sz="quarter" idx="46"/>
          </p:nvPr>
        </p:nvSpPr>
        <p:spPr>
          <a:xfrm>
            <a:off x="7248295" y="5541431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D6382CB1-250D-F049-8E10-8E490EB5778C}"/>
              </a:ext>
            </a:extLst>
          </p:cNvPr>
          <p:cNvSpPr>
            <a:spLocks noGrp="1"/>
          </p:cNvSpPr>
          <p:nvPr>
            <p:ph sz="quarter" idx="47"/>
          </p:nvPr>
        </p:nvSpPr>
        <p:spPr>
          <a:xfrm>
            <a:off x="7248295" y="3932766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Content Placeholder 3">
            <a:extLst>
              <a:ext uri="{FF2B5EF4-FFF2-40B4-BE49-F238E27FC236}">
                <a16:creationId xmlns:a16="http://schemas.microsoft.com/office/drawing/2014/main" id="{420576CF-2439-6247-8334-DC2DBFF5520C}"/>
              </a:ext>
            </a:extLst>
          </p:cNvPr>
          <p:cNvSpPr>
            <a:spLocks noGrp="1"/>
          </p:cNvSpPr>
          <p:nvPr>
            <p:ph sz="quarter" idx="48"/>
          </p:nvPr>
        </p:nvSpPr>
        <p:spPr>
          <a:xfrm>
            <a:off x="7248295" y="3128433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Content Placeholder 3">
            <a:extLst>
              <a:ext uri="{FF2B5EF4-FFF2-40B4-BE49-F238E27FC236}">
                <a16:creationId xmlns:a16="http://schemas.microsoft.com/office/drawing/2014/main" id="{067DC7EA-1D2C-744D-B893-26A1A8D0A12B}"/>
              </a:ext>
            </a:extLst>
          </p:cNvPr>
          <p:cNvSpPr>
            <a:spLocks noGrp="1"/>
          </p:cNvSpPr>
          <p:nvPr>
            <p:ph sz="quarter" idx="49"/>
          </p:nvPr>
        </p:nvSpPr>
        <p:spPr>
          <a:xfrm>
            <a:off x="7248295" y="4737099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Content Placeholder 3">
            <a:extLst>
              <a:ext uri="{FF2B5EF4-FFF2-40B4-BE49-F238E27FC236}">
                <a16:creationId xmlns:a16="http://schemas.microsoft.com/office/drawing/2014/main" id="{AE704B28-AE30-CF40-83FC-5BA139571B5C}"/>
              </a:ext>
            </a:extLst>
          </p:cNvPr>
          <p:cNvSpPr>
            <a:spLocks noGrp="1"/>
          </p:cNvSpPr>
          <p:nvPr>
            <p:ph sz="quarter" idx="50"/>
          </p:nvPr>
        </p:nvSpPr>
        <p:spPr>
          <a:xfrm>
            <a:off x="6141846" y="2324100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Content Placeholder 3">
            <a:extLst>
              <a:ext uri="{FF2B5EF4-FFF2-40B4-BE49-F238E27FC236}">
                <a16:creationId xmlns:a16="http://schemas.microsoft.com/office/drawing/2014/main" id="{126A6A03-5462-4648-909E-2CD15F6E794C}"/>
              </a:ext>
            </a:extLst>
          </p:cNvPr>
          <p:cNvSpPr>
            <a:spLocks noGrp="1"/>
          </p:cNvSpPr>
          <p:nvPr>
            <p:ph sz="quarter" idx="51"/>
          </p:nvPr>
        </p:nvSpPr>
        <p:spPr>
          <a:xfrm>
            <a:off x="6141846" y="5541431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Content Placeholder 3">
            <a:extLst>
              <a:ext uri="{FF2B5EF4-FFF2-40B4-BE49-F238E27FC236}">
                <a16:creationId xmlns:a16="http://schemas.microsoft.com/office/drawing/2014/main" id="{45714229-A1FD-974E-BF1A-5ADC5C482E59}"/>
              </a:ext>
            </a:extLst>
          </p:cNvPr>
          <p:cNvSpPr>
            <a:spLocks noGrp="1"/>
          </p:cNvSpPr>
          <p:nvPr>
            <p:ph sz="quarter" idx="52"/>
          </p:nvPr>
        </p:nvSpPr>
        <p:spPr>
          <a:xfrm>
            <a:off x="6141846" y="3932766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Content Placeholder 3">
            <a:extLst>
              <a:ext uri="{FF2B5EF4-FFF2-40B4-BE49-F238E27FC236}">
                <a16:creationId xmlns:a16="http://schemas.microsoft.com/office/drawing/2014/main" id="{17B0B2A4-FA72-6B46-958F-AB38321C1143}"/>
              </a:ext>
            </a:extLst>
          </p:cNvPr>
          <p:cNvSpPr>
            <a:spLocks noGrp="1"/>
          </p:cNvSpPr>
          <p:nvPr>
            <p:ph sz="quarter" idx="53"/>
          </p:nvPr>
        </p:nvSpPr>
        <p:spPr>
          <a:xfrm>
            <a:off x="6141846" y="3128433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Content Placeholder 3">
            <a:extLst>
              <a:ext uri="{FF2B5EF4-FFF2-40B4-BE49-F238E27FC236}">
                <a16:creationId xmlns:a16="http://schemas.microsoft.com/office/drawing/2014/main" id="{5D7B55B0-4C43-B749-903E-7B98DB5F5D1A}"/>
              </a:ext>
            </a:extLst>
          </p:cNvPr>
          <p:cNvSpPr>
            <a:spLocks noGrp="1"/>
          </p:cNvSpPr>
          <p:nvPr>
            <p:ph sz="quarter" idx="54"/>
          </p:nvPr>
        </p:nvSpPr>
        <p:spPr>
          <a:xfrm>
            <a:off x="6141846" y="4737099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Content Placeholder 3">
            <a:extLst>
              <a:ext uri="{FF2B5EF4-FFF2-40B4-BE49-F238E27FC236}">
                <a16:creationId xmlns:a16="http://schemas.microsoft.com/office/drawing/2014/main" id="{7036DA09-DEA6-BC41-89FB-769FF369C867}"/>
              </a:ext>
            </a:extLst>
          </p:cNvPr>
          <p:cNvSpPr>
            <a:spLocks noGrp="1"/>
          </p:cNvSpPr>
          <p:nvPr>
            <p:ph sz="quarter" idx="55"/>
          </p:nvPr>
        </p:nvSpPr>
        <p:spPr>
          <a:xfrm>
            <a:off x="10567641" y="2324100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7" name="Content Placeholder 3">
            <a:extLst>
              <a:ext uri="{FF2B5EF4-FFF2-40B4-BE49-F238E27FC236}">
                <a16:creationId xmlns:a16="http://schemas.microsoft.com/office/drawing/2014/main" id="{41CA31C4-690F-954B-9432-D5729F50B96A}"/>
              </a:ext>
            </a:extLst>
          </p:cNvPr>
          <p:cNvSpPr>
            <a:spLocks noGrp="1"/>
          </p:cNvSpPr>
          <p:nvPr>
            <p:ph sz="quarter" idx="56"/>
          </p:nvPr>
        </p:nvSpPr>
        <p:spPr>
          <a:xfrm>
            <a:off x="10567641" y="5541431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Content Placeholder 3">
            <a:extLst>
              <a:ext uri="{FF2B5EF4-FFF2-40B4-BE49-F238E27FC236}">
                <a16:creationId xmlns:a16="http://schemas.microsoft.com/office/drawing/2014/main" id="{4912A367-4ABC-5441-9E68-521B703AD461}"/>
              </a:ext>
            </a:extLst>
          </p:cNvPr>
          <p:cNvSpPr>
            <a:spLocks noGrp="1"/>
          </p:cNvSpPr>
          <p:nvPr>
            <p:ph sz="quarter" idx="57"/>
          </p:nvPr>
        </p:nvSpPr>
        <p:spPr>
          <a:xfrm>
            <a:off x="10567641" y="3932766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Content Placeholder 3">
            <a:extLst>
              <a:ext uri="{FF2B5EF4-FFF2-40B4-BE49-F238E27FC236}">
                <a16:creationId xmlns:a16="http://schemas.microsoft.com/office/drawing/2014/main" id="{F8E4FA94-6CEB-4843-8757-624A7A34F45A}"/>
              </a:ext>
            </a:extLst>
          </p:cNvPr>
          <p:cNvSpPr>
            <a:spLocks noGrp="1"/>
          </p:cNvSpPr>
          <p:nvPr>
            <p:ph sz="quarter" idx="58"/>
          </p:nvPr>
        </p:nvSpPr>
        <p:spPr>
          <a:xfrm>
            <a:off x="10567641" y="3128433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Content Placeholder 3">
            <a:extLst>
              <a:ext uri="{FF2B5EF4-FFF2-40B4-BE49-F238E27FC236}">
                <a16:creationId xmlns:a16="http://schemas.microsoft.com/office/drawing/2014/main" id="{8F31E909-B2B1-EF4E-A724-E48F7084A4F5}"/>
              </a:ext>
            </a:extLst>
          </p:cNvPr>
          <p:cNvSpPr>
            <a:spLocks noGrp="1"/>
          </p:cNvSpPr>
          <p:nvPr>
            <p:ph sz="quarter" idx="59"/>
          </p:nvPr>
        </p:nvSpPr>
        <p:spPr>
          <a:xfrm>
            <a:off x="10567641" y="4737099"/>
            <a:ext cx="1007328" cy="668869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239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-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549B85-FA58-EC42-9EAE-14BEF5B0A9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400" y="2324100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E43D8A17-1672-D841-B1C9-72213676308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295400" y="5557024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75126C5-DECD-C14B-8FA9-C6EA09210E5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95400" y="3940562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3454A94-92C7-C440-9F0D-0ABF527969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95400" y="3132331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47CA01-5C3D-624B-80A6-9C31B761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9722F6F-601E-9A44-98FF-36A56677B9D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95400" y="4748793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52FEA8D-5E67-3E47-A02A-4AAE7DAC48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319346" y="2324100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6ABA9A0C-42E6-7047-B5C2-45941B2E7DF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319346" y="5557024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DAC6050-02DE-D540-BD5C-715C1C3DA5E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319346" y="3940562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C0C37F5-8E2B-E846-9BD4-E96234541BD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19346" y="3132331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A4ADAAE-A4A8-264B-A27F-3FD78FFA6921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3319346" y="4748793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70D4DA2-1E48-274A-A3A1-59EB49313C3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343292" y="2324100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559CEB7-650E-D74C-8629-62B34BAF0356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343292" y="5557024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7C3B6F84-90EC-7A47-ADC8-39AA81DBC00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343292" y="3940562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53C3FFB1-1AED-FA47-B538-B7294F555C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343292" y="3132331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3CA51284-FF0C-4340-992D-9C77AE357DB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5343292" y="4748793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6D74D4D-6F39-AA43-9AD2-D40C586528C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367239" y="2324100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EF7E0329-6567-2943-A76F-E328660BDBB8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7367239" y="5557024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5D259241-3D09-1647-9652-B96B5BFA36B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367239" y="3940562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24EF29AA-7C5B-3E4C-9FAC-5489F63C452C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367239" y="3132331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3D028BA-4E2A-5E48-84F6-C8090F740BCB}"/>
              </a:ext>
            </a:extLst>
          </p:cNvPr>
          <p:cNvSpPr>
            <a:spLocks noGrp="1"/>
          </p:cNvSpPr>
          <p:nvPr>
            <p:ph sz="quarter" idx="29"/>
          </p:nvPr>
        </p:nvSpPr>
        <p:spPr>
          <a:xfrm>
            <a:off x="7367239" y="4748793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26C77878-50EF-F94E-8649-58CCADB3DF0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391186" y="2324100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BDBD4E38-8660-A14C-9400-94F28AD7324F}"/>
              </a:ext>
            </a:extLst>
          </p:cNvPr>
          <p:cNvSpPr>
            <a:spLocks noGrp="1"/>
          </p:cNvSpPr>
          <p:nvPr>
            <p:ph sz="quarter" idx="31"/>
          </p:nvPr>
        </p:nvSpPr>
        <p:spPr>
          <a:xfrm>
            <a:off x="9391186" y="5557024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0B00A1E7-83BE-6C44-A540-818AA2CF8A0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9391186" y="3940562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F78C7F3E-8719-1946-AF2A-211C7A6CD75D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9391186" y="3132331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Content Placeholder 3">
            <a:extLst>
              <a:ext uri="{FF2B5EF4-FFF2-40B4-BE49-F238E27FC236}">
                <a16:creationId xmlns:a16="http://schemas.microsoft.com/office/drawing/2014/main" id="{2004C1FA-008F-FE46-B3A9-20A0970A3712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9391186" y="4748793"/>
            <a:ext cx="1505414" cy="653276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7767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-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549B85-FA58-EC42-9EAE-14BEF5B0A9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400" y="232409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75126C5-DECD-C14B-8FA9-C6EA09210E5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95400" y="499899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3454A94-92C7-C440-9F0D-0ABF527969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95400" y="366154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47CA01-5C3D-624B-80A6-9C31B761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52FEA8D-5E67-3E47-A02A-4AAE7DAC48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80085" y="232409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DAC6050-02DE-D540-BD5C-715C1C3DA5E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280085" y="499899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C0C37F5-8E2B-E846-9BD4-E96234541BD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280085" y="366154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70D4DA2-1E48-274A-A3A1-59EB49313C3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5264770" y="232409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7C3B6F84-90EC-7A47-ADC8-39AA81DBC00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5264770" y="499899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53C3FFB1-1AED-FA47-B538-B7294F555C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5264770" y="366154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6D74D4D-6F39-AA43-9AD2-D40C586528C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249455" y="232409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5D259241-3D09-1647-9652-B96B5BFA36B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7249455" y="499899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24EF29AA-7C5B-3E4C-9FAC-5489F63C452C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7249455" y="366154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26C77878-50EF-F94E-8649-58CCADB3DF0C}"/>
              </a:ext>
            </a:extLst>
          </p:cNvPr>
          <p:cNvSpPr>
            <a:spLocks noGrp="1"/>
          </p:cNvSpPr>
          <p:nvPr>
            <p:ph sz="quarter" idx="30"/>
          </p:nvPr>
        </p:nvSpPr>
        <p:spPr>
          <a:xfrm>
            <a:off x="9234140" y="232409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Content Placeholder 3">
            <a:extLst>
              <a:ext uri="{FF2B5EF4-FFF2-40B4-BE49-F238E27FC236}">
                <a16:creationId xmlns:a16="http://schemas.microsoft.com/office/drawing/2014/main" id="{0B00A1E7-83BE-6C44-A540-818AA2CF8A00}"/>
              </a:ext>
            </a:extLst>
          </p:cNvPr>
          <p:cNvSpPr>
            <a:spLocks noGrp="1"/>
          </p:cNvSpPr>
          <p:nvPr>
            <p:ph sz="quarter" idx="32"/>
          </p:nvPr>
        </p:nvSpPr>
        <p:spPr>
          <a:xfrm>
            <a:off x="9234140" y="499899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Content Placeholder 3">
            <a:extLst>
              <a:ext uri="{FF2B5EF4-FFF2-40B4-BE49-F238E27FC236}">
                <a16:creationId xmlns:a16="http://schemas.microsoft.com/office/drawing/2014/main" id="{F78C7F3E-8719-1946-AF2A-211C7A6CD75D}"/>
              </a:ext>
            </a:extLst>
          </p:cNvPr>
          <p:cNvSpPr>
            <a:spLocks noGrp="1"/>
          </p:cNvSpPr>
          <p:nvPr>
            <p:ph sz="quarter" idx="33"/>
          </p:nvPr>
        </p:nvSpPr>
        <p:spPr>
          <a:xfrm>
            <a:off x="9234140" y="3661549"/>
            <a:ext cx="1662460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5176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-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549B85-FA58-EC42-9EAE-14BEF5B0A90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295401" y="2324099"/>
            <a:ext cx="2142195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75126C5-DECD-C14B-8FA9-C6EA09210E5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95401" y="4998999"/>
            <a:ext cx="2142195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3454A94-92C7-C440-9F0D-0ABF527969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95401" y="3661549"/>
            <a:ext cx="2142195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47CA01-5C3D-624B-80A6-9C31B761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52FEA8D-5E67-3E47-A02A-4AAE7DAC485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781736" y="2324099"/>
            <a:ext cx="2142195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DAC6050-02DE-D540-BD5C-715C1C3DA5E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81736" y="4998999"/>
            <a:ext cx="2142195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C0C37F5-8E2B-E846-9BD4-E96234541BD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81736" y="3661549"/>
            <a:ext cx="2142195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670D4DA2-1E48-274A-A3A1-59EB49313C31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268071" y="2324099"/>
            <a:ext cx="2142195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7C3B6F84-90EC-7A47-ADC8-39AA81DBC00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68071" y="4998999"/>
            <a:ext cx="2142195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53C3FFB1-1AED-FA47-B538-B7294F555C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68071" y="3661549"/>
            <a:ext cx="2142195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76D74D4D-6F39-AA43-9AD2-D40C586528C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8754405" y="2324099"/>
            <a:ext cx="2142195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5D259241-3D09-1647-9652-B96B5BFA36B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754405" y="4998999"/>
            <a:ext cx="2142195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24EF29AA-7C5B-3E4C-9FAC-5489F63C452C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754405" y="3661549"/>
            <a:ext cx="2142195" cy="1211301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35010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S -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475126C5-DECD-C14B-8FA9-C6EA09210E5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95400" y="4288573"/>
            <a:ext cx="2142195" cy="1560938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3454A94-92C7-C440-9F0D-0ABF527969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295400" y="2324100"/>
            <a:ext cx="2142195" cy="1560938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647CA01-5C3D-624B-80A6-9C31B7617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0DAC6050-02DE-D540-BD5C-715C1C3DA5E2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781735" y="4288573"/>
            <a:ext cx="2142195" cy="1560938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AC0C37F5-8E2B-E846-9BD4-E96234541BDD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781735" y="2324100"/>
            <a:ext cx="2142195" cy="1560938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7C3B6F84-90EC-7A47-ADC8-39AA81DBC00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6268070" y="4288573"/>
            <a:ext cx="2142195" cy="1560938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53C3FFB1-1AED-FA47-B538-B7294F555C6B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68070" y="2324100"/>
            <a:ext cx="2142195" cy="1560938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5D259241-3D09-1647-9652-B96B5BFA36B9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754405" y="4288573"/>
            <a:ext cx="2142195" cy="1560938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24EF29AA-7C5B-3E4C-9FAC-5489F63C452C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8754405" y="2324100"/>
            <a:ext cx="2142195" cy="1560938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1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72343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D5D1B894-1A31-BB4F-87FC-DF94675E94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D2D96AD0-2A9F-3448-8369-424D97225E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95400" y="3048507"/>
            <a:ext cx="1980600" cy="763356"/>
          </a:xfrm>
          <a:prstGeom prst="rect">
            <a:avLst/>
          </a:prstGeom>
        </p:spPr>
      </p:pic>
      <p:sp>
        <p:nvSpPr>
          <p:cNvPr id="35" name="Freeform 34">
            <a:extLst>
              <a:ext uri="{FF2B5EF4-FFF2-40B4-BE49-F238E27FC236}">
                <a16:creationId xmlns:a16="http://schemas.microsoft.com/office/drawing/2014/main" id="{A9EA545D-9DB7-4942-8A6F-F328BBCF4579}"/>
              </a:ext>
            </a:extLst>
          </p:cNvPr>
          <p:cNvSpPr/>
          <p:nvPr userDrawn="1"/>
        </p:nvSpPr>
        <p:spPr>
          <a:xfrm>
            <a:off x="337318" y="306481"/>
            <a:ext cx="1525108" cy="2746577"/>
          </a:xfrm>
          <a:custGeom>
            <a:avLst/>
            <a:gdLst>
              <a:gd name="connsiteX0" fmla="*/ 878958 w 1525108"/>
              <a:gd name="connsiteY0" fmla="*/ 1923617 h 2746577"/>
              <a:gd name="connsiteX1" fmla="*/ 1021833 w 1525108"/>
              <a:gd name="connsiteY1" fmla="*/ 1923617 h 2746577"/>
              <a:gd name="connsiteX2" fmla="*/ 1021833 w 1525108"/>
              <a:gd name="connsiteY2" fmla="*/ 2746577 h 2746577"/>
              <a:gd name="connsiteX3" fmla="*/ 878958 w 1525108"/>
              <a:gd name="connsiteY3" fmla="*/ 2746577 h 2746577"/>
              <a:gd name="connsiteX4" fmla="*/ 1382232 w 1525108"/>
              <a:gd name="connsiteY4" fmla="*/ 941878 h 2746577"/>
              <a:gd name="connsiteX5" fmla="*/ 1525107 w 1525108"/>
              <a:gd name="connsiteY5" fmla="*/ 941878 h 2746577"/>
              <a:gd name="connsiteX6" fmla="*/ 1525107 w 1525108"/>
              <a:gd name="connsiteY6" fmla="*/ 1764838 h 2746577"/>
              <a:gd name="connsiteX7" fmla="*/ 1382232 w 1525108"/>
              <a:gd name="connsiteY7" fmla="*/ 1764838 h 2746577"/>
              <a:gd name="connsiteX8" fmla="*/ 1141228 w 1525108"/>
              <a:gd name="connsiteY8" fmla="*/ 941878 h 2746577"/>
              <a:gd name="connsiteX9" fmla="*/ 1284103 w 1525108"/>
              <a:gd name="connsiteY9" fmla="*/ 941878 h 2746577"/>
              <a:gd name="connsiteX10" fmla="*/ 1284103 w 1525108"/>
              <a:gd name="connsiteY10" fmla="*/ 1764838 h 2746577"/>
              <a:gd name="connsiteX11" fmla="*/ 1141228 w 1525108"/>
              <a:gd name="connsiteY11" fmla="*/ 1764838 h 2746577"/>
              <a:gd name="connsiteX12" fmla="*/ 0 w 1525108"/>
              <a:gd name="connsiteY12" fmla="*/ 941878 h 2746577"/>
              <a:gd name="connsiteX13" fmla="*/ 142875 w 1525108"/>
              <a:gd name="connsiteY13" fmla="*/ 941878 h 2746577"/>
              <a:gd name="connsiteX14" fmla="*/ 142875 w 1525108"/>
              <a:gd name="connsiteY14" fmla="*/ 1764838 h 2746577"/>
              <a:gd name="connsiteX15" fmla="*/ 0 w 1525108"/>
              <a:gd name="connsiteY15" fmla="*/ 1764838 h 2746577"/>
              <a:gd name="connsiteX16" fmla="*/ 1141228 w 1525108"/>
              <a:gd name="connsiteY16" fmla="*/ 0 h 2746577"/>
              <a:gd name="connsiteX17" fmla="*/ 1284103 w 1525108"/>
              <a:gd name="connsiteY17" fmla="*/ 0 h 2746577"/>
              <a:gd name="connsiteX18" fmla="*/ 1284103 w 1525108"/>
              <a:gd name="connsiteY18" fmla="*/ 783097 h 2746577"/>
              <a:gd name="connsiteX19" fmla="*/ 1141228 w 1525108"/>
              <a:gd name="connsiteY19" fmla="*/ 783097 h 2746577"/>
              <a:gd name="connsiteX20" fmla="*/ 1382233 w 1525108"/>
              <a:gd name="connsiteY20" fmla="*/ 0 h 2746577"/>
              <a:gd name="connsiteX21" fmla="*/ 1525108 w 1525108"/>
              <a:gd name="connsiteY21" fmla="*/ 0 h 2746577"/>
              <a:gd name="connsiteX22" fmla="*/ 1525108 w 1525108"/>
              <a:gd name="connsiteY22" fmla="*/ 783097 h 2746577"/>
              <a:gd name="connsiteX23" fmla="*/ 1382233 w 1525108"/>
              <a:gd name="connsiteY23" fmla="*/ 783097 h 274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25108" h="2746577">
                <a:moveTo>
                  <a:pt x="878958" y="1923617"/>
                </a:moveTo>
                <a:lnTo>
                  <a:pt x="1021833" y="1923617"/>
                </a:lnTo>
                <a:lnTo>
                  <a:pt x="1021833" y="2746577"/>
                </a:lnTo>
                <a:lnTo>
                  <a:pt x="878958" y="2746577"/>
                </a:lnTo>
                <a:close/>
                <a:moveTo>
                  <a:pt x="1382232" y="941878"/>
                </a:moveTo>
                <a:lnTo>
                  <a:pt x="1525107" y="941878"/>
                </a:lnTo>
                <a:lnTo>
                  <a:pt x="1525107" y="1764838"/>
                </a:lnTo>
                <a:lnTo>
                  <a:pt x="1382232" y="1764838"/>
                </a:lnTo>
                <a:close/>
                <a:moveTo>
                  <a:pt x="1141228" y="941878"/>
                </a:moveTo>
                <a:lnTo>
                  <a:pt x="1284103" y="941878"/>
                </a:lnTo>
                <a:lnTo>
                  <a:pt x="1284103" y="1764838"/>
                </a:lnTo>
                <a:lnTo>
                  <a:pt x="1141228" y="1764838"/>
                </a:lnTo>
                <a:close/>
                <a:moveTo>
                  <a:pt x="0" y="941878"/>
                </a:moveTo>
                <a:lnTo>
                  <a:pt x="142875" y="941878"/>
                </a:lnTo>
                <a:lnTo>
                  <a:pt x="142875" y="1764838"/>
                </a:lnTo>
                <a:lnTo>
                  <a:pt x="0" y="1764838"/>
                </a:lnTo>
                <a:close/>
                <a:moveTo>
                  <a:pt x="1141228" y="0"/>
                </a:moveTo>
                <a:lnTo>
                  <a:pt x="1284103" y="0"/>
                </a:lnTo>
                <a:lnTo>
                  <a:pt x="1284103" y="783097"/>
                </a:lnTo>
                <a:lnTo>
                  <a:pt x="1141228" y="783097"/>
                </a:lnTo>
                <a:close/>
                <a:moveTo>
                  <a:pt x="1382233" y="0"/>
                </a:moveTo>
                <a:lnTo>
                  <a:pt x="1525108" y="0"/>
                </a:lnTo>
                <a:lnTo>
                  <a:pt x="1525108" y="783097"/>
                </a:lnTo>
                <a:lnTo>
                  <a:pt x="1382233" y="783097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59D942-0120-0947-ABA4-A1048CA9EB86}"/>
              </a:ext>
            </a:extLst>
          </p:cNvPr>
          <p:cNvGrpSpPr/>
          <p:nvPr userDrawn="1"/>
        </p:nvGrpSpPr>
        <p:grpSpPr>
          <a:xfrm rot="10800000">
            <a:off x="10426105" y="-1"/>
            <a:ext cx="1551049" cy="2663300"/>
            <a:chOff x="339588" y="4041937"/>
            <a:chExt cx="1300326" cy="2232784"/>
          </a:xfrm>
          <a:solidFill>
            <a:schemeClr val="bg1">
              <a:alpha val="2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944BE9-AA55-B742-A715-956A5A30DF06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B6F382-F673-8941-9912-6A0A6FD09060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F55EF2-4439-044B-A347-1072BF751E39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C20605-01D5-FA45-A3F5-D5EA8341AEA9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93B5B1-D9AB-CF4E-B884-0F120E82AA1D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03B59C-56B3-A946-BC56-B829C3516DF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E722A3E-8457-6141-914E-E82B46F6A70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5715001" y="457200"/>
            <a:ext cx="5181599" cy="2300398"/>
          </a:xfrm>
        </p:spPr>
        <p:txBody>
          <a:bodyPr anchor="b"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558960-7076-FC4A-91E6-B252F67A2F0E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5715000" y="3354943"/>
            <a:ext cx="5181600" cy="362231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b="0">
                <a:solidFill>
                  <a:schemeClr val="bg1"/>
                </a:solidFill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 sz="1800" b="1"/>
            </a:lvl2pPr>
            <a:lvl3pPr marL="731520" indent="0">
              <a:buFont typeface="Arial" panose="020B0604020202020204" pitchFamily="34" charset="0"/>
              <a:buNone/>
              <a:defRPr sz="1800" b="1"/>
            </a:lvl3pPr>
            <a:lvl4pPr marL="1097280" indent="0">
              <a:buFont typeface="Arial" panose="020B0604020202020204" pitchFamily="34" charset="0"/>
              <a:buNone/>
              <a:defRPr sz="1800" b="1"/>
            </a:lvl4pPr>
            <a:lvl5pPr marL="1463040" indent="0">
              <a:buFont typeface="Arial" panose="020B0604020202020204" pitchFamily="34" charset="0"/>
              <a:buNone/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9E8DEEF5-6686-5E4D-BBC9-4A3F788F41EF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5715000" y="3933678"/>
            <a:ext cx="5181600" cy="1415264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bg1"/>
                </a:solidFill>
              </a:defRPr>
            </a:lvl1pPr>
            <a:lvl2pPr marL="365760" indent="0">
              <a:buFont typeface="Arial" panose="020B0604020202020204" pitchFamily="34" charset="0"/>
              <a:buNone/>
              <a:defRPr sz="1800" b="1"/>
            </a:lvl2pPr>
            <a:lvl3pPr marL="731520" indent="0">
              <a:buFont typeface="Arial" panose="020B0604020202020204" pitchFamily="34" charset="0"/>
              <a:buNone/>
              <a:defRPr sz="1800" b="1"/>
            </a:lvl3pPr>
            <a:lvl4pPr marL="1097280" indent="0">
              <a:buFont typeface="Arial" panose="020B0604020202020204" pitchFamily="34" charset="0"/>
              <a:buNone/>
              <a:defRPr sz="1800" b="1"/>
            </a:lvl4pPr>
            <a:lvl5pPr marL="1463040" indent="0">
              <a:buFont typeface="Arial" panose="020B0604020202020204" pitchFamily="34" charset="0"/>
              <a:buNone/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pyright">
            <a:extLst>
              <a:ext uri="{FF2B5EF4-FFF2-40B4-BE49-F238E27FC236}">
                <a16:creationId xmlns:a16="http://schemas.microsoft.com/office/drawing/2014/main" id="{CB5715FE-B874-AB4E-A2A6-2316DEB8E642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8378851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reen Blue Gradient ">
            <a:extLst>
              <a:ext uri="{FF2B5EF4-FFF2-40B4-BE49-F238E27FC236}">
                <a16:creationId xmlns:a16="http://schemas.microsoft.com/office/drawing/2014/main" id="{BBB220A5-6188-694B-8D0C-21ED2C447725}"/>
              </a:ext>
            </a:extLst>
          </p:cNvPr>
          <p:cNvSpPr/>
          <p:nvPr userDrawn="1"/>
        </p:nvSpPr>
        <p:spPr>
          <a:xfrm>
            <a:off x="5715000" y="0"/>
            <a:ext cx="6477000" cy="6858000"/>
          </a:xfrm>
          <a:custGeom>
            <a:avLst/>
            <a:gdLst>
              <a:gd name="connsiteX0" fmla="*/ 0 w 6477000"/>
              <a:gd name="connsiteY0" fmla="*/ 0 h 6858000"/>
              <a:gd name="connsiteX1" fmla="*/ 6477000 w 6477000"/>
              <a:gd name="connsiteY1" fmla="*/ 0 h 6858000"/>
              <a:gd name="connsiteX2" fmla="*/ 6477000 w 6477000"/>
              <a:gd name="connsiteY2" fmla="*/ 6858000 h 6858000"/>
              <a:gd name="connsiteX3" fmla="*/ 0 w 6477000"/>
              <a:gd name="connsiteY3" fmla="*/ 6858000 h 6858000"/>
              <a:gd name="connsiteX4" fmla="*/ 0 w 6477000"/>
              <a:gd name="connsiteY4" fmla="*/ 0 h 6858000"/>
              <a:gd name="connsiteX0" fmla="*/ 0 w 6477000"/>
              <a:gd name="connsiteY0" fmla="*/ 0 h 6858000"/>
              <a:gd name="connsiteX1" fmla="*/ 6477000 w 6477000"/>
              <a:gd name="connsiteY1" fmla="*/ 0 h 6858000"/>
              <a:gd name="connsiteX2" fmla="*/ 6477000 w 6477000"/>
              <a:gd name="connsiteY2" fmla="*/ 6858000 h 6858000"/>
              <a:gd name="connsiteX3" fmla="*/ 3495554 w 6477000"/>
              <a:gd name="connsiteY3" fmla="*/ 6858000 h 6858000"/>
              <a:gd name="connsiteX4" fmla="*/ 0 w 6477000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7000" h="6858000">
                <a:moveTo>
                  <a:pt x="0" y="0"/>
                </a:moveTo>
                <a:lnTo>
                  <a:pt x="6477000" y="0"/>
                </a:lnTo>
                <a:lnTo>
                  <a:pt x="6477000" y="6858000"/>
                </a:lnTo>
                <a:lnTo>
                  <a:pt x="3495554" y="6858000"/>
                </a:lnTo>
                <a:lnTo>
                  <a:pt x="0" y="0"/>
                </a:lnTo>
                <a:close/>
              </a:path>
            </a:pathLst>
          </a:custGeom>
          <a:gradFill flip="none" rotWithShape="0">
            <a:gsLst>
              <a:gs pos="14000">
                <a:schemeClr val="accent1"/>
              </a:gs>
              <a:gs pos="90000">
                <a:srgbClr val="72B44B"/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CC0B3DB-28FF-FE46-8465-67311C4F11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alphaModFix amt="55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532"/>
          <a:stretch/>
        </p:blipFill>
        <p:spPr>
          <a:xfrm>
            <a:off x="6398872" y="38100"/>
            <a:ext cx="5793128" cy="68199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722A3E-8457-6141-914E-E82B46F6A702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303818" y="2029522"/>
            <a:ext cx="4800599" cy="702102"/>
          </a:xfrm>
        </p:spPr>
        <p:txBody>
          <a:bodyPr/>
          <a:lstStyle>
            <a:lvl1pPr>
              <a:lnSpc>
                <a:spcPct val="9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558960-7076-FC4A-91E6-B252F67A2F0E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1295401" y="3904969"/>
            <a:ext cx="4800600" cy="362231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0">
                <a:solidFill>
                  <a:schemeClr val="accent1"/>
                </a:solidFill>
                <a:latin typeface="+mj-lt"/>
              </a:defRPr>
            </a:lvl1pPr>
            <a:lvl2pPr marL="365760" indent="0">
              <a:buFont typeface="Arial" panose="020B0604020202020204" pitchFamily="34" charset="0"/>
              <a:buNone/>
              <a:defRPr sz="1800" b="1"/>
            </a:lvl2pPr>
            <a:lvl3pPr marL="731520" indent="0">
              <a:buFont typeface="Arial" panose="020B0604020202020204" pitchFamily="34" charset="0"/>
              <a:buNone/>
              <a:defRPr sz="1800" b="1"/>
            </a:lvl3pPr>
            <a:lvl4pPr marL="1097280" indent="0">
              <a:buFont typeface="Arial" panose="020B0604020202020204" pitchFamily="34" charset="0"/>
              <a:buNone/>
              <a:defRPr sz="1800" b="1"/>
            </a:lvl4pPr>
            <a:lvl5pPr marL="1463040" indent="0">
              <a:buFont typeface="Arial" panose="020B0604020202020204" pitchFamily="34" charset="0"/>
              <a:buNone/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9E8DEEF5-6686-5E4D-BBC9-4A3F788F41EF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1295401" y="4464410"/>
            <a:ext cx="4800600" cy="1415264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 b="0">
                <a:solidFill>
                  <a:schemeClr val="tx1"/>
                </a:solidFill>
              </a:defRPr>
            </a:lvl1pPr>
            <a:lvl2pPr marL="365760" indent="0">
              <a:buFont typeface="Arial" panose="020B0604020202020204" pitchFamily="34" charset="0"/>
              <a:buNone/>
              <a:defRPr sz="1800" b="1"/>
            </a:lvl2pPr>
            <a:lvl3pPr marL="731520" indent="0">
              <a:buFont typeface="Arial" panose="020B0604020202020204" pitchFamily="34" charset="0"/>
              <a:buNone/>
              <a:defRPr sz="1800" b="1"/>
            </a:lvl3pPr>
            <a:lvl4pPr marL="1097280" indent="0">
              <a:buFont typeface="Arial" panose="020B0604020202020204" pitchFamily="34" charset="0"/>
              <a:buNone/>
              <a:defRPr sz="1800" b="1"/>
            </a:lvl4pPr>
            <a:lvl5pPr marL="1463040" indent="0">
              <a:buFont typeface="Arial" panose="020B0604020202020204" pitchFamily="34" charset="0"/>
              <a:buNone/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C3760E8-F6E9-1A48-A78E-162F284C9B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03817" y="1240426"/>
            <a:ext cx="889099" cy="342673"/>
          </a:xfrm>
          <a:prstGeom prst="rect">
            <a:avLst/>
          </a:prstGeom>
        </p:spPr>
      </p:pic>
      <p:sp>
        <p:nvSpPr>
          <p:cNvPr id="32" name="Text Placeholder 9">
            <a:extLst>
              <a:ext uri="{FF2B5EF4-FFF2-40B4-BE49-F238E27FC236}">
                <a16:creationId xmlns:a16="http://schemas.microsoft.com/office/drawing/2014/main" id="{66031AFD-102B-7E4A-B60D-01961354DC5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295401" y="2843954"/>
            <a:ext cx="4800599" cy="44325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200" b="0">
                <a:solidFill>
                  <a:schemeClr val="tx1"/>
                </a:solidFill>
              </a:defRPr>
            </a:lvl1pPr>
            <a:lvl2pPr marL="365760" indent="0">
              <a:buFont typeface="Arial" panose="020B0604020202020204" pitchFamily="34" charset="0"/>
              <a:buNone/>
              <a:defRPr sz="1800" b="1"/>
            </a:lvl2pPr>
            <a:lvl3pPr marL="731520" indent="0">
              <a:buFont typeface="Arial" panose="020B0604020202020204" pitchFamily="34" charset="0"/>
              <a:buNone/>
              <a:defRPr sz="1800" b="1"/>
            </a:lvl3pPr>
            <a:lvl4pPr marL="1097280" indent="0">
              <a:buFont typeface="Arial" panose="020B0604020202020204" pitchFamily="34" charset="0"/>
              <a:buNone/>
              <a:defRPr sz="1800" b="1"/>
            </a:lvl4pPr>
            <a:lvl5pPr marL="1463040" indent="0">
              <a:buFont typeface="Arial" panose="020B0604020202020204" pitchFamily="34" charset="0"/>
              <a:buNone/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pyright">
            <a:extLst>
              <a:ext uri="{FF2B5EF4-FFF2-40B4-BE49-F238E27FC236}">
                <a16:creationId xmlns:a16="http://schemas.microsoft.com/office/drawing/2014/main" id="{C0206B3A-B4E4-6E46-8CFA-6C3189EA2FC5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85000"/>
                  </a:schemeClr>
                </a:solidFill>
                <a:latin typeface="+mn-lt"/>
              </a:rPr>
              <a:t>Copy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6624597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32C2AD-CE29-824D-863B-AF292D294672}"/>
              </a:ext>
            </a:extLst>
          </p:cNvPr>
          <p:cNvSpPr/>
          <p:nvPr userDrawn="1"/>
        </p:nvSpPr>
        <p:spPr>
          <a:xfrm>
            <a:off x="1" y="6353"/>
            <a:ext cx="1409699" cy="54032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32" name="Green Blue Gradient ">
            <a:extLst>
              <a:ext uri="{FF2B5EF4-FFF2-40B4-BE49-F238E27FC236}">
                <a16:creationId xmlns:a16="http://schemas.microsoft.com/office/drawing/2014/main" id="{9B40AA68-C411-744F-922E-ED4E9453680D}"/>
              </a:ext>
            </a:extLst>
          </p:cNvPr>
          <p:cNvSpPr/>
          <p:nvPr userDrawn="1"/>
        </p:nvSpPr>
        <p:spPr>
          <a:xfrm>
            <a:off x="-1" y="0"/>
            <a:ext cx="189571" cy="6858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39" name="Freeform 38">
            <a:extLst>
              <a:ext uri="{FF2B5EF4-FFF2-40B4-BE49-F238E27FC236}">
                <a16:creationId xmlns:a16="http://schemas.microsoft.com/office/drawing/2014/main" id="{C6DEB394-F92F-6942-B6FA-DCF4002AF916}"/>
              </a:ext>
            </a:extLst>
          </p:cNvPr>
          <p:cNvSpPr/>
          <p:nvPr userDrawn="1"/>
        </p:nvSpPr>
        <p:spPr>
          <a:xfrm>
            <a:off x="-99382" y="183866"/>
            <a:ext cx="3129468" cy="3105434"/>
          </a:xfrm>
          <a:custGeom>
            <a:avLst/>
            <a:gdLst>
              <a:gd name="connsiteX0" fmla="*/ 1158247 w 1156913"/>
              <a:gd name="connsiteY0" fmla="*/ 301718 h 1148028"/>
              <a:gd name="connsiteX1" fmla="*/ 1145911 w 1156913"/>
              <a:gd name="connsiteY1" fmla="*/ 290072 h 1148028"/>
              <a:gd name="connsiteX2" fmla="*/ 982876 w 1156913"/>
              <a:gd name="connsiteY2" fmla="*/ 290072 h 1148028"/>
              <a:gd name="connsiteX3" fmla="*/ 965206 w 1156913"/>
              <a:gd name="connsiteY3" fmla="*/ 295729 h 1148028"/>
              <a:gd name="connsiteX4" fmla="*/ 946202 w 1156913"/>
              <a:gd name="connsiteY4" fmla="*/ 314030 h 1148028"/>
              <a:gd name="connsiteX5" fmla="*/ 817174 w 1156913"/>
              <a:gd name="connsiteY5" fmla="*/ 472758 h 1148028"/>
              <a:gd name="connsiteX6" fmla="*/ 738157 w 1156913"/>
              <a:gd name="connsiteY6" fmla="*/ 314030 h 1148028"/>
              <a:gd name="connsiteX7" fmla="*/ 727155 w 1156913"/>
              <a:gd name="connsiteY7" fmla="*/ 296061 h 1148028"/>
              <a:gd name="connsiteX8" fmla="*/ 712485 w 1156913"/>
              <a:gd name="connsiteY8" fmla="*/ 289739 h 1148028"/>
              <a:gd name="connsiteX9" fmla="*/ 448429 w 1156913"/>
              <a:gd name="connsiteY9" fmla="*/ 289739 h 1148028"/>
              <a:gd name="connsiteX10" fmla="*/ 469434 w 1156913"/>
              <a:gd name="connsiteY10" fmla="*/ 191241 h 1148028"/>
              <a:gd name="connsiteX11" fmla="*/ 492105 w 1156913"/>
              <a:gd name="connsiteY11" fmla="*/ 136336 h 1148028"/>
              <a:gd name="connsiteX12" fmla="*/ 531113 w 1156913"/>
              <a:gd name="connsiteY12" fmla="*/ 125354 h 1148028"/>
              <a:gd name="connsiteX13" fmla="*/ 572122 w 1156913"/>
              <a:gd name="connsiteY13" fmla="*/ 125354 h 1148028"/>
              <a:gd name="connsiteX14" fmla="*/ 596460 w 1156913"/>
              <a:gd name="connsiteY14" fmla="*/ 236 h 1148028"/>
              <a:gd name="connsiteX15" fmla="*/ 526112 w 1156913"/>
              <a:gd name="connsiteY15" fmla="*/ 236 h 1148028"/>
              <a:gd name="connsiteX16" fmla="*/ 432759 w 1156913"/>
              <a:gd name="connsiteY16" fmla="*/ 2565 h 1148028"/>
              <a:gd name="connsiteX17" fmla="*/ 359410 w 1156913"/>
              <a:gd name="connsiteY17" fmla="*/ 28188 h 1148028"/>
              <a:gd name="connsiteX18" fmla="*/ 304732 w 1156913"/>
              <a:gd name="connsiteY18" fmla="*/ 88085 h 1148028"/>
              <a:gd name="connsiteX19" fmla="*/ 271391 w 1156913"/>
              <a:gd name="connsiteY19" fmla="*/ 191574 h 1148028"/>
              <a:gd name="connsiteX20" fmla="*/ 253721 w 1156913"/>
              <a:gd name="connsiteY20" fmla="*/ 274432 h 1148028"/>
              <a:gd name="connsiteX21" fmla="*/ 199042 w 1156913"/>
              <a:gd name="connsiteY21" fmla="*/ 566597 h 1148028"/>
              <a:gd name="connsiteX22" fmla="*/ 199042 w 1156913"/>
              <a:gd name="connsiteY22" fmla="*/ 566597 h 1148028"/>
              <a:gd name="connsiteX23" fmla="*/ 127361 w 1156913"/>
              <a:gd name="connsiteY23" fmla="*/ 949938 h 1148028"/>
              <a:gd name="connsiteX24" fmla="*/ 119359 w 1156913"/>
              <a:gd name="connsiteY24" fmla="*/ 982216 h 1148028"/>
              <a:gd name="connsiteX25" fmla="*/ 107356 w 1156913"/>
              <a:gd name="connsiteY25" fmla="*/ 1000185 h 1148028"/>
              <a:gd name="connsiteX26" fmla="*/ 86685 w 1156913"/>
              <a:gd name="connsiteY26" fmla="*/ 1008172 h 1148028"/>
              <a:gd name="connsiteX27" fmla="*/ 26006 w 1156913"/>
              <a:gd name="connsiteY27" fmla="*/ 1008837 h 1148028"/>
              <a:gd name="connsiteX28" fmla="*/ 0 w 1156913"/>
              <a:gd name="connsiteY28" fmla="*/ 1148264 h 1148028"/>
              <a:gd name="connsiteX29" fmla="*/ 78017 w 1156913"/>
              <a:gd name="connsiteY29" fmla="*/ 1148264 h 1148028"/>
              <a:gd name="connsiteX30" fmla="*/ 160034 w 1156913"/>
              <a:gd name="connsiteY30" fmla="*/ 1141609 h 1148028"/>
              <a:gd name="connsiteX31" fmla="*/ 233717 w 1156913"/>
              <a:gd name="connsiteY31" fmla="*/ 1114655 h 1148028"/>
              <a:gd name="connsiteX32" fmla="*/ 289062 w 1156913"/>
              <a:gd name="connsiteY32" fmla="*/ 1054758 h 1148028"/>
              <a:gd name="connsiteX33" fmla="*/ 324403 w 1156913"/>
              <a:gd name="connsiteY33" fmla="*/ 950271 h 1148028"/>
              <a:gd name="connsiteX34" fmla="*/ 423090 w 1156913"/>
              <a:gd name="connsiteY34" fmla="*/ 429832 h 1148028"/>
              <a:gd name="connsiteX35" fmla="*/ 544116 w 1156913"/>
              <a:gd name="connsiteY35" fmla="*/ 429832 h 1148028"/>
              <a:gd name="connsiteX36" fmla="*/ 588459 w 1156913"/>
              <a:gd name="connsiteY36" fmla="*/ 442476 h 1148028"/>
              <a:gd name="connsiteX37" fmla="*/ 598794 w 1156913"/>
              <a:gd name="connsiteY37" fmla="*/ 455121 h 1148028"/>
              <a:gd name="connsiteX38" fmla="*/ 678478 w 1156913"/>
              <a:gd name="connsiteY38" fmla="*/ 607194 h 1148028"/>
              <a:gd name="connsiteX39" fmla="*/ 405753 w 1156913"/>
              <a:gd name="connsiteY39" fmla="*/ 926645 h 1148028"/>
              <a:gd name="connsiteX40" fmla="*/ 400752 w 1156913"/>
              <a:gd name="connsiteY40" fmla="*/ 939290 h 1148028"/>
              <a:gd name="connsiteX41" fmla="*/ 411754 w 1156913"/>
              <a:gd name="connsiteY41" fmla="*/ 949606 h 1148028"/>
              <a:gd name="connsiteX42" fmla="*/ 574789 w 1156913"/>
              <a:gd name="connsiteY42" fmla="*/ 949606 h 1148028"/>
              <a:gd name="connsiteX43" fmla="*/ 592460 w 1156913"/>
              <a:gd name="connsiteY43" fmla="*/ 944281 h 1148028"/>
              <a:gd name="connsiteX44" fmla="*/ 611464 w 1156913"/>
              <a:gd name="connsiteY44" fmla="*/ 926312 h 1148028"/>
              <a:gd name="connsiteX45" fmla="*/ 757495 w 1156913"/>
              <a:gd name="connsiteY45" fmla="*/ 746954 h 1148028"/>
              <a:gd name="connsiteX46" fmla="*/ 845180 w 1156913"/>
              <a:gd name="connsiteY46" fmla="*/ 924981 h 1148028"/>
              <a:gd name="connsiteX47" fmla="*/ 856183 w 1156913"/>
              <a:gd name="connsiteY47" fmla="*/ 943283 h 1148028"/>
              <a:gd name="connsiteX48" fmla="*/ 870852 w 1156913"/>
              <a:gd name="connsiteY48" fmla="*/ 948940 h 1148028"/>
              <a:gd name="connsiteX49" fmla="*/ 1044889 w 1156913"/>
              <a:gd name="connsiteY49" fmla="*/ 948940 h 1148028"/>
              <a:gd name="connsiteX50" fmla="*/ 1056559 w 1156913"/>
              <a:gd name="connsiteY50" fmla="*/ 943616 h 1148028"/>
              <a:gd name="connsiteX51" fmla="*/ 1060893 w 1156913"/>
              <a:gd name="connsiteY51" fmla="*/ 931636 h 1148028"/>
              <a:gd name="connsiteX52" fmla="*/ 1059559 w 1156913"/>
              <a:gd name="connsiteY52" fmla="*/ 924648 h 1148028"/>
              <a:gd name="connsiteX53" fmla="*/ 896524 w 1156913"/>
              <a:gd name="connsiteY53" fmla="*/ 615513 h 1148028"/>
              <a:gd name="connsiteX54" fmla="*/ 1153246 w 1156913"/>
              <a:gd name="connsiteY54" fmla="*/ 314363 h 1148028"/>
              <a:gd name="connsiteX55" fmla="*/ 1158247 w 1156913"/>
              <a:gd name="connsiteY55" fmla="*/ 301718 h 114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6913" h="1148028">
                <a:moveTo>
                  <a:pt x="1158247" y="301718"/>
                </a:moveTo>
                <a:cubicBezTo>
                  <a:pt x="1158247" y="294065"/>
                  <a:pt x="1154246" y="290072"/>
                  <a:pt x="1145911" y="290072"/>
                </a:cubicBezTo>
                <a:lnTo>
                  <a:pt x="982876" y="290072"/>
                </a:lnTo>
                <a:cubicBezTo>
                  <a:pt x="976208" y="290072"/>
                  <a:pt x="970540" y="292068"/>
                  <a:pt x="965206" y="295729"/>
                </a:cubicBezTo>
                <a:cubicBezTo>
                  <a:pt x="959871" y="299722"/>
                  <a:pt x="953536" y="305711"/>
                  <a:pt x="946202" y="314030"/>
                </a:cubicBezTo>
                <a:lnTo>
                  <a:pt x="817174" y="472758"/>
                </a:lnTo>
                <a:lnTo>
                  <a:pt x="738157" y="314030"/>
                </a:lnTo>
                <a:cubicBezTo>
                  <a:pt x="734156" y="306377"/>
                  <a:pt x="730489" y="300387"/>
                  <a:pt x="727155" y="296061"/>
                </a:cubicBezTo>
                <a:cubicBezTo>
                  <a:pt x="723821" y="291735"/>
                  <a:pt x="719153" y="289739"/>
                  <a:pt x="712485" y="289739"/>
                </a:cubicBezTo>
                <a:lnTo>
                  <a:pt x="448429" y="289739"/>
                </a:lnTo>
                <a:lnTo>
                  <a:pt x="469434" y="191241"/>
                </a:lnTo>
                <a:cubicBezTo>
                  <a:pt x="473434" y="165951"/>
                  <a:pt x="484770" y="143656"/>
                  <a:pt x="492105" y="136336"/>
                </a:cubicBezTo>
                <a:cubicBezTo>
                  <a:pt x="499440" y="129015"/>
                  <a:pt x="512443" y="125354"/>
                  <a:pt x="531113" y="125354"/>
                </a:cubicBezTo>
                <a:lnTo>
                  <a:pt x="572122" y="125354"/>
                </a:lnTo>
                <a:lnTo>
                  <a:pt x="596460" y="236"/>
                </a:lnTo>
                <a:cubicBezTo>
                  <a:pt x="559119" y="236"/>
                  <a:pt x="530780" y="236"/>
                  <a:pt x="526112" y="236"/>
                </a:cubicBezTo>
                <a:cubicBezTo>
                  <a:pt x="492105" y="236"/>
                  <a:pt x="454097" y="-1095"/>
                  <a:pt x="432759" y="2565"/>
                </a:cubicBezTo>
                <a:cubicBezTo>
                  <a:pt x="405086" y="7224"/>
                  <a:pt x="381081" y="14212"/>
                  <a:pt x="359410" y="28188"/>
                </a:cubicBezTo>
                <a:cubicBezTo>
                  <a:pt x="338072" y="42164"/>
                  <a:pt x="319735" y="62130"/>
                  <a:pt x="304732" y="88085"/>
                </a:cubicBezTo>
                <a:cubicBezTo>
                  <a:pt x="289728" y="114041"/>
                  <a:pt x="278726" y="148648"/>
                  <a:pt x="271391" y="191574"/>
                </a:cubicBezTo>
                <a:lnTo>
                  <a:pt x="253721" y="274432"/>
                </a:lnTo>
                <a:lnTo>
                  <a:pt x="199042" y="566597"/>
                </a:lnTo>
                <a:lnTo>
                  <a:pt x="199042" y="566597"/>
                </a:lnTo>
                <a:lnTo>
                  <a:pt x="127361" y="949938"/>
                </a:lnTo>
                <a:cubicBezTo>
                  <a:pt x="125027" y="963582"/>
                  <a:pt x="122359" y="974563"/>
                  <a:pt x="119359" y="982216"/>
                </a:cubicBezTo>
                <a:cubicBezTo>
                  <a:pt x="116358" y="989870"/>
                  <a:pt x="112357" y="995859"/>
                  <a:pt x="107356" y="1000185"/>
                </a:cubicBezTo>
                <a:cubicBezTo>
                  <a:pt x="102022" y="1004511"/>
                  <a:pt x="95020" y="1007173"/>
                  <a:pt x="86685" y="1008172"/>
                </a:cubicBezTo>
                <a:cubicBezTo>
                  <a:pt x="83018" y="1008504"/>
                  <a:pt x="56679" y="1008837"/>
                  <a:pt x="26006" y="1008837"/>
                </a:cubicBezTo>
                <a:lnTo>
                  <a:pt x="0" y="1148264"/>
                </a:lnTo>
                <a:cubicBezTo>
                  <a:pt x="29006" y="1147932"/>
                  <a:pt x="69015" y="1148264"/>
                  <a:pt x="78017" y="1148264"/>
                </a:cubicBezTo>
                <a:cubicBezTo>
                  <a:pt x="110357" y="1148264"/>
                  <a:pt x="132695" y="1145602"/>
                  <a:pt x="160034" y="1141609"/>
                </a:cubicBezTo>
                <a:cubicBezTo>
                  <a:pt x="187707" y="1137283"/>
                  <a:pt x="212045" y="1128299"/>
                  <a:pt x="233717" y="1114655"/>
                </a:cubicBezTo>
                <a:cubicBezTo>
                  <a:pt x="255054" y="1101012"/>
                  <a:pt x="273725" y="1081047"/>
                  <a:pt x="289062" y="1054758"/>
                </a:cubicBezTo>
                <a:cubicBezTo>
                  <a:pt x="304398" y="1028803"/>
                  <a:pt x="316068" y="993863"/>
                  <a:pt x="324403" y="950271"/>
                </a:cubicBezTo>
                <a:lnTo>
                  <a:pt x="423090" y="429832"/>
                </a:lnTo>
                <a:lnTo>
                  <a:pt x="544116" y="429832"/>
                </a:lnTo>
                <a:cubicBezTo>
                  <a:pt x="563453" y="429832"/>
                  <a:pt x="579790" y="435156"/>
                  <a:pt x="588459" y="442476"/>
                </a:cubicBezTo>
                <a:cubicBezTo>
                  <a:pt x="591459" y="445139"/>
                  <a:pt x="595460" y="449797"/>
                  <a:pt x="598794" y="455121"/>
                </a:cubicBezTo>
                <a:lnTo>
                  <a:pt x="678478" y="607194"/>
                </a:lnTo>
                <a:lnTo>
                  <a:pt x="405753" y="926645"/>
                </a:lnTo>
                <a:cubicBezTo>
                  <a:pt x="402419" y="930638"/>
                  <a:pt x="400752" y="934631"/>
                  <a:pt x="400752" y="939290"/>
                </a:cubicBezTo>
                <a:cubicBezTo>
                  <a:pt x="400752" y="946278"/>
                  <a:pt x="404420" y="949606"/>
                  <a:pt x="411754" y="949606"/>
                </a:cubicBezTo>
                <a:lnTo>
                  <a:pt x="574789" y="949606"/>
                </a:lnTo>
                <a:cubicBezTo>
                  <a:pt x="581124" y="949606"/>
                  <a:pt x="587125" y="947942"/>
                  <a:pt x="592460" y="944281"/>
                </a:cubicBezTo>
                <a:cubicBezTo>
                  <a:pt x="597794" y="940954"/>
                  <a:pt x="604129" y="934964"/>
                  <a:pt x="611464" y="926312"/>
                </a:cubicBezTo>
                <a:lnTo>
                  <a:pt x="757495" y="746954"/>
                </a:lnTo>
                <a:lnTo>
                  <a:pt x="845180" y="924981"/>
                </a:lnTo>
                <a:cubicBezTo>
                  <a:pt x="849181" y="933300"/>
                  <a:pt x="852849" y="939623"/>
                  <a:pt x="856183" y="943283"/>
                </a:cubicBezTo>
                <a:cubicBezTo>
                  <a:pt x="859517" y="947276"/>
                  <a:pt x="864184" y="948940"/>
                  <a:pt x="870852" y="948940"/>
                </a:cubicBezTo>
                <a:lnTo>
                  <a:pt x="1044889" y="948940"/>
                </a:lnTo>
                <a:cubicBezTo>
                  <a:pt x="1049890" y="948940"/>
                  <a:pt x="1053558" y="947276"/>
                  <a:pt x="1056559" y="943616"/>
                </a:cubicBezTo>
                <a:cubicBezTo>
                  <a:pt x="1059559" y="940288"/>
                  <a:pt x="1060893" y="936295"/>
                  <a:pt x="1060893" y="931636"/>
                </a:cubicBezTo>
                <a:cubicBezTo>
                  <a:pt x="1060893" y="928642"/>
                  <a:pt x="1060559" y="926312"/>
                  <a:pt x="1059559" y="924648"/>
                </a:cubicBezTo>
                <a:lnTo>
                  <a:pt x="896524" y="615513"/>
                </a:lnTo>
                <a:lnTo>
                  <a:pt x="1153246" y="314363"/>
                </a:lnTo>
                <a:cubicBezTo>
                  <a:pt x="1156580" y="311368"/>
                  <a:pt x="1158247" y="307042"/>
                  <a:pt x="1158247" y="301718"/>
                </a:cubicBezTo>
              </a:path>
            </a:pathLst>
          </a:custGeom>
          <a:solidFill>
            <a:schemeClr val="accent1"/>
          </a:solidFill>
          <a:ln w="33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3766F-CA38-3C49-AD43-474117E5FC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9202" y="2157396"/>
            <a:ext cx="5342797" cy="471217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559D942-0120-0947-ABA4-A1048CA9EB86}"/>
              </a:ext>
            </a:extLst>
          </p:cNvPr>
          <p:cNvGrpSpPr/>
          <p:nvPr userDrawn="1"/>
        </p:nvGrpSpPr>
        <p:grpSpPr>
          <a:xfrm rot="10800000">
            <a:off x="10426105" y="-1"/>
            <a:ext cx="1551049" cy="2663300"/>
            <a:chOff x="339588" y="4041937"/>
            <a:chExt cx="1300326" cy="2232784"/>
          </a:xfrm>
          <a:solidFill>
            <a:schemeClr val="bg1">
              <a:alpha val="2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944BE9-AA55-B742-A715-956A5A30DF06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B6F382-F673-8941-9912-6A0A6FD09060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F55EF2-4439-044B-A347-1072BF751E39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C20605-01D5-FA45-A3F5-D5EA8341AEA9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93B5B1-D9AB-CF4E-B884-0F120E82AA1D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03B59C-56B3-A946-BC56-B829C3516DF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0E722A3E-8457-6141-914E-E82B46F6A702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3264062" y="457201"/>
            <a:ext cx="4797591" cy="2971800"/>
          </a:xfrm>
        </p:spPr>
        <p:txBody>
          <a:bodyPr/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8558960-7076-FC4A-91E6-B252F67A2F0E}"/>
              </a:ext>
            </a:extLst>
          </p:cNvPr>
          <p:cNvSpPr>
            <a:spLocks noGrp="1"/>
          </p:cNvSpPr>
          <p:nvPr userDrawn="1">
            <p:ph type="body" sz="quarter" idx="22"/>
          </p:nvPr>
        </p:nvSpPr>
        <p:spPr>
          <a:xfrm>
            <a:off x="3263914" y="3677809"/>
            <a:ext cx="4785577" cy="362231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1"/>
            </a:lvl1pPr>
            <a:lvl2pPr marL="365760" indent="0">
              <a:buFont typeface="Arial" panose="020B0604020202020204" pitchFamily="34" charset="0"/>
              <a:buNone/>
              <a:defRPr sz="1800" b="1"/>
            </a:lvl2pPr>
            <a:lvl3pPr marL="731520" indent="0">
              <a:buFont typeface="Arial" panose="020B0604020202020204" pitchFamily="34" charset="0"/>
              <a:buNone/>
              <a:defRPr sz="1800" b="1"/>
            </a:lvl3pPr>
            <a:lvl4pPr marL="1097280" indent="0">
              <a:buFont typeface="Arial" panose="020B0604020202020204" pitchFamily="34" charset="0"/>
              <a:buNone/>
              <a:defRPr sz="1800" b="1"/>
            </a:lvl4pPr>
            <a:lvl5pPr marL="1463040" indent="0">
              <a:buFont typeface="Arial" panose="020B0604020202020204" pitchFamily="34" charset="0"/>
              <a:buNone/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9">
            <a:extLst>
              <a:ext uri="{FF2B5EF4-FFF2-40B4-BE49-F238E27FC236}">
                <a16:creationId xmlns:a16="http://schemas.microsoft.com/office/drawing/2014/main" id="{9E8DEEF5-6686-5E4D-BBC9-4A3F788F41EF}"/>
              </a:ext>
            </a:extLst>
          </p:cNvPr>
          <p:cNvSpPr>
            <a:spLocks noGrp="1"/>
          </p:cNvSpPr>
          <p:nvPr userDrawn="1">
            <p:ph type="body" sz="quarter" idx="23"/>
          </p:nvPr>
        </p:nvSpPr>
        <p:spPr>
          <a:xfrm>
            <a:off x="3263914" y="4156364"/>
            <a:ext cx="4785577" cy="1515444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000" b="0"/>
            </a:lvl1pPr>
            <a:lvl2pPr marL="365760" indent="0">
              <a:buFont typeface="Arial" panose="020B0604020202020204" pitchFamily="34" charset="0"/>
              <a:buNone/>
              <a:defRPr sz="1800" b="1"/>
            </a:lvl2pPr>
            <a:lvl3pPr marL="731520" indent="0">
              <a:buFont typeface="Arial" panose="020B0604020202020204" pitchFamily="34" charset="0"/>
              <a:buNone/>
              <a:defRPr sz="1800" b="1"/>
            </a:lvl3pPr>
            <a:lvl4pPr marL="1097280" indent="0">
              <a:buFont typeface="Arial" panose="020B0604020202020204" pitchFamily="34" charset="0"/>
              <a:buNone/>
              <a:defRPr sz="1800" b="1"/>
            </a:lvl4pPr>
            <a:lvl5pPr marL="1463040" indent="0">
              <a:buFont typeface="Arial" panose="020B0604020202020204" pitchFamily="34" charset="0"/>
              <a:buNone/>
              <a:defRPr sz="18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694507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TFORM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en Blue Gradient ">
            <a:extLst>
              <a:ext uri="{FF2B5EF4-FFF2-40B4-BE49-F238E27FC236}">
                <a16:creationId xmlns:a16="http://schemas.microsoft.com/office/drawing/2014/main" id="{3EFD265A-2AE2-1C44-9F44-36890AC65C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2" name="Copyright">
            <a:extLst>
              <a:ext uri="{FF2B5EF4-FFF2-40B4-BE49-F238E27FC236}">
                <a16:creationId xmlns:a16="http://schemas.microsoft.com/office/drawing/2014/main" id="{F49A4788-97F3-F64F-A02B-4A747C7AEAD4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/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9</a:t>
            </a:r>
            <a:r>
              <a:rPr sz="1000">
                <a:solidFill>
                  <a:schemeClr val="bg1"/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. Proprietary &amp; Confidential.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7074D28E-3A61-F645-8920-D984A2A360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2139434"/>
            <a:ext cx="642124" cy="369332"/>
          </a:xfrm>
          <a:solidFill>
            <a:schemeClr val="tx1"/>
          </a:solidFill>
        </p:spPr>
        <p:txBody>
          <a:bodyPr wrap="square" lIns="91440" rIns="9144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  <a:latin typeface="+mj-lt"/>
              </a:defRPr>
            </a:lvl4pPr>
            <a:lvl5pPr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/XX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BEE2759-A0C7-4341-929A-66D67020E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320952"/>
            <a:ext cx="9601200" cy="838200"/>
          </a:xfrm>
        </p:spPr>
        <p:txBody>
          <a:bodyPr anchor="t"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FD8D36F-10F0-3A49-B57D-4C06452BE4D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1" y="4198742"/>
            <a:ext cx="5181600" cy="2011558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365760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 marL="731520" indent="0">
              <a:buFontTx/>
              <a:buNone/>
              <a:defRPr sz="1400">
                <a:solidFill>
                  <a:schemeClr val="tx1"/>
                </a:solidFill>
              </a:defRPr>
            </a:lvl3pPr>
            <a:lvl4pPr marL="1097280" indent="0">
              <a:buFontTx/>
              <a:buNone/>
              <a:defRPr sz="1400">
                <a:solidFill>
                  <a:schemeClr val="tx1"/>
                </a:solidFill>
              </a:defRPr>
            </a:lvl4pPr>
            <a:lvl5pPr marL="1463040" indent="0">
              <a:buFontTx/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8" name="Graphic 11">
            <a:extLst>
              <a:ext uri="{FF2B5EF4-FFF2-40B4-BE49-F238E27FC236}">
                <a16:creationId xmlns:a16="http://schemas.microsoft.com/office/drawing/2014/main" id="{71629E38-F4D5-3349-AB5F-0A7192D423F7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4227EC4-811E-AB4D-8AE2-71EC083414C6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62F7588C-80C6-3447-A704-2E9E72BCCA69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582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reen Blue Gradient ">
            <a:extLst>
              <a:ext uri="{FF2B5EF4-FFF2-40B4-BE49-F238E27FC236}">
                <a16:creationId xmlns:a16="http://schemas.microsoft.com/office/drawing/2014/main" id="{47728D26-4409-6543-8718-C32A9D8882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0">
            <a:gsLst>
              <a:gs pos="14000">
                <a:schemeClr val="accent1"/>
              </a:gs>
              <a:gs pos="90000">
                <a:srgbClr val="72B44B"/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31748-EBDE-7545-92CD-97B37DBF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416300"/>
            <a:ext cx="10286999" cy="838200"/>
          </a:xfrm>
        </p:spPr>
        <p:txBody>
          <a:bodyPr anchor="t"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B85E05-FD32-1C40-8737-A50AEDF59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0" y="4468670"/>
            <a:ext cx="5181600" cy="174163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36576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73152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09728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46304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4D76763A-E57E-F148-9247-B7A85A7BC046}"/>
              </a:ext>
            </a:extLst>
          </p:cNvPr>
          <p:cNvSpPr/>
          <p:nvPr userDrawn="1"/>
        </p:nvSpPr>
        <p:spPr>
          <a:xfrm>
            <a:off x="-99382" y="183866"/>
            <a:ext cx="3129468" cy="3105434"/>
          </a:xfrm>
          <a:custGeom>
            <a:avLst/>
            <a:gdLst>
              <a:gd name="connsiteX0" fmla="*/ 1158247 w 1156913"/>
              <a:gd name="connsiteY0" fmla="*/ 301718 h 1148028"/>
              <a:gd name="connsiteX1" fmla="*/ 1145911 w 1156913"/>
              <a:gd name="connsiteY1" fmla="*/ 290072 h 1148028"/>
              <a:gd name="connsiteX2" fmla="*/ 982876 w 1156913"/>
              <a:gd name="connsiteY2" fmla="*/ 290072 h 1148028"/>
              <a:gd name="connsiteX3" fmla="*/ 965206 w 1156913"/>
              <a:gd name="connsiteY3" fmla="*/ 295729 h 1148028"/>
              <a:gd name="connsiteX4" fmla="*/ 946202 w 1156913"/>
              <a:gd name="connsiteY4" fmla="*/ 314030 h 1148028"/>
              <a:gd name="connsiteX5" fmla="*/ 817174 w 1156913"/>
              <a:gd name="connsiteY5" fmla="*/ 472758 h 1148028"/>
              <a:gd name="connsiteX6" fmla="*/ 738157 w 1156913"/>
              <a:gd name="connsiteY6" fmla="*/ 314030 h 1148028"/>
              <a:gd name="connsiteX7" fmla="*/ 727155 w 1156913"/>
              <a:gd name="connsiteY7" fmla="*/ 296061 h 1148028"/>
              <a:gd name="connsiteX8" fmla="*/ 712485 w 1156913"/>
              <a:gd name="connsiteY8" fmla="*/ 289739 h 1148028"/>
              <a:gd name="connsiteX9" fmla="*/ 448429 w 1156913"/>
              <a:gd name="connsiteY9" fmla="*/ 289739 h 1148028"/>
              <a:gd name="connsiteX10" fmla="*/ 469434 w 1156913"/>
              <a:gd name="connsiteY10" fmla="*/ 191241 h 1148028"/>
              <a:gd name="connsiteX11" fmla="*/ 492105 w 1156913"/>
              <a:gd name="connsiteY11" fmla="*/ 136336 h 1148028"/>
              <a:gd name="connsiteX12" fmla="*/ 531113 w 1156913"/>
              <a:gd name="connsiteY12" fmla="*/ 125354 h 1148028"/>
              <a:gd name="connsiteX13" fmla="*/ 572122 w 1156913"/>
              <a:gd name="connsiteY13" fmla="*/ 125354 h 1148028"/>
              <a:gd name="connsiteX14" fmla="*/ 596460 w 1156913"/>
              <a:gd name="connsiteY14" fmla="*/ 236 h 1148028"/>
              <a:gd name="connsiteX15" fmla="*/ 526112 w 1156913"/>
              <a:gd name="connsiteY15" fmla="*/ 236 h 1148028"/>
              <a:gd name="connsiteX16" fmla="*/ 432759 w 1156913"/>
              <a:gd name="connsiteY16" fmla="*/ 2565 h 1148028"/>
              <a:gd name="connsiteX17" fmla="*/ 359410 w 1156913"/>
              <a:gd name="connsiteY17" fmla="*/ 28188 h 1148028"/>
              <a:gd name="connsiteX18" fmla="*/ 304732 w 1156913"/>
              <a:gd name="connsiteY18" fmla="*/ 88085 h 1148028"/>
              <a:gd name="connsiteX19" fmla="*/ 271391 w 1156913"/>
              <a:gd name="connsiteY19" fmla="*/ 191574 h 1148028"/>
              <a:gd name="connsiteX20" fmla="*/ 253721 w 1156913"/>
              <a:gd name="connsiteY20" fmla="*/ 274432 h 1148028"/>
              <a:gd name="connsiteX21" fmla="*/ 199042 w 1156913"/>
              <a:gd name="connsiteY21" fmla="*/ 566597 h 1148028"/>
              <a:gd name="connsiteX22" fmla="*/ 199042 w 1156913"/>
              <a:gd name="connsiteY22" fmla="*/ 566597 h 1148028"/>
              <a:gd name="connsiteX23" fmla="*/ 127361 w 1156913"/>
              <a:gd name="connsiteY23" fmla="*/ 949938 h 1148028"/>
              <a:gd name="connsiteX24" fmla="*/ 119359 w 1156913"/>
              <a:gd name="connsiteY24" fmla="*/ 982216 h 1148028"/>
              <a:gd name="connsiteX25" fmla="*/ 107356 w 1156913"/>
              <a:gd name="connsiteY25" fmla="*/ 1000185 h 1148028"/>
              <a:gd name="connsiteX26" fmla="*/ 86685 w 1156913"/>
              <a:gd name="connsiteY26" fmla="*/ 1008172 h 1148028"/>
              <a:gd name="connsiteX27" fmla="*/ 26006 w 1156913"/>
              <a:gd name="connsiteY27" fmla="*/ 1008837 h 1148028"/>
              <a:gd name="connsiteX28" fmla="*/ 0 w 1156913"/>
              <a:gd name="connsiteY28" fmla="*/ 1148264 h 1148028"/>
              <a:gd name="connsiteX29" fmla="*/ 78017 w 1156913"/>
              <a:gd name="connsiteY29" fmla="*/ 1148264 h 1148028"/>
              <a:gd name="connsiteX30" fmla="*/ 160034 w 1156913"/>
              <a:gd name="connsiteY30" fmla="*/ 1141609 h 1148028"/>
              <a:gd name="connsiteX31" fmla="*/ 233717 w 1156913"/>
              <a:gd name="connsiteY31" fmla="*/ 1114655 h 1148028"/>
              <a:gd name="connsiteX32" fmla="*/ 289062 w 1156913"/>
              <a:gd name="connsiteY32" fmla="*/ 1054758 h 1148028"/>
              <a:gd name="connsiteX33" fmla="*/ 324403 w 1156913"/>
              <a:gd name="connsiteY33" fmla="*/ 950271 h 1148028"/>
              <a:gd name="connsiteX34" fmla="*/ 423090 w 1156913"/>
              <a:gd name="connsiteY34" fmla="*/ 429832 h 1148028"/>
              <a:gd name="connsiteX35" fmla="*/ 544116 w 1156913"/>
              <a:gd name="connsiteY35" fmla="*/ 429832 h 1148028"/>
              <a:gd name="connsiteX36" fmla="*/ 588459 w 1156913"/>
              <a:gd name="connsiteY36" fmla="*/ 442476 h 1148028"/>
              <a:gd name="connsiteX37" fmla="*/ 598794 w 1156913"/>
              <a:gd name="connsiteY37" fmla="*/ 455121 h 1148028"/>
              <a:gd name="connsiteX38" fmla="*/ 678478 w 1156913"/>
              <a:gd name="connsiteY38" fmla="*/ 607194 h 1148028"/>
              <a:gd name="connsiteX39" fmla="*/ 405753 w 1156913"/>
              <a:gd name="connsiteY39" fmla="*/ 926645 h 1148028"/>
              <a:gd name="connsiteX40" fmla="*/ 400752 w 1156913"/>
              <a:gd name="connsiteY40" fmla="*/ 939290 h 1148028"/>
              <a:gd name="connsiteX41" fmla="*/ 411754 w 1156913"/>
              <a:gd name="connsiteY41" fmla="*/ 949606 h 1148028"/>
              <a:gd name="connsiteX42" fmla="*/ 574789 w 1156913"/>
              <a:gd name="connsiteY42" fmla="*/ 949606 h 1148028"/>
              <a:gd name="connsiteX43" fmla="*/ 592460 w 1156913"/>
              <a:gd name="connsiteY43" fmla="*/ 944281 h 1148028"/>
              <a:gd name="connsiteX44" fmla="*/ 611464 w 1156913"/>
              <a:gd name="connsiteY44" fmla="*/ 926312 h 1148028"/>
              <a:gd name="connsiteX45" fmla="*/ 757495 w 1156913"/>
              <a:gd name="connsiteY45" fmla="*/ 746954 h 1148028"/>
              <a:gd name="connsiteX46" fmla="*/ 845180 w 1156913"/>
              <a:gd name="connsiteY46" fmla="*/ 924981 h 1148028"/>
              <a:gd name="connsiteX47" fmla="*/ 856183 w 1156913"/>
              <a:gd name="connsiteY47" fmla="*/ 943283 h 1148028"/>
              <a:gd name="connsiteX48" fmla="*/ 870852 w 1156913"/>
              <a:gd name="connsiteY48" fmla="*/ 948940 h 1148028"/>
              <a:gd name="connsiteX49" fmla="*/ 1044889 w 1156913"/>
              <a:gd name="connsiteY49" fmla="*/ 948940 h 1148028"/>
              <a:gd name="connsiteX50" fmla="*/ 1056559 w 1156913"/>
              <a:gd name="connsiteY50" fmla="*/ 943616 h 1148028"/>
              <a:gd name="connsiteX51" fmla="*/ 1060893 w 1156913"/>
              <a:gd name="connsiteY51" fmla="*/ 931636 h 1148028"/>
              <a:gd name="connsiteX52" fmla="*/ 1059559 w 1156913"/>
              <a:gd name="connsiteY52" fmla="*/ 924648 h 1148028"/>
              <a:gd name="connsiteX53" fmla="*/ 896524 w 1156913"/>
              <a:gd name="connsiteY53" fmla="*/ 615513 h 1148028"/>
              <a:gd name="connsiteX54" fmla="*/ 1153246 w 1156913"/>
              <a:gd name="connsiteY54" fmla="*/ 314363 h 1148028"/>
              <a:gd name="connsiteX55" fmla="*/ 1158247 w 1156913"/>
              <a:gd name="connsiteY55" fmla="*/ 301718 h 1148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156913" h="1148028">
                <a:moveTo>
                  <a:pt x="1158247" y="301718"/>
                </a:moveTo>
                <a:cubicBezTo>
                  <a:pt x="1158247" y="294065"/>
                  <a:pt x="1154246" y="290072"/>
                  <a:pt x="1145911" y="290072"/>
                </a:cubicBezTo>
                <a:lnTo>
                  <a:pt x="982876" y="290072"/>
                </a:lnTo>
                <a:cubicBezTo>
                  <a:pt x="976208" y="290072"/>
                  <a:pt x="970540" y="292068"/>
                  <a:pt x="965206" y="295729"/>
                </a:cubicBezTo>
                <a:cubicBezTo>
                  <a:pt x="959871" y="299722"/>
                  <a:pt x="953536" y="305711"/>
                  <a:pt x="946202" y="314030"/>
                </a:cubicBezTo>
                <a:lnTo>
                  <a:pt x="817174" y="472758"/>
                </a:lnTo>
                <a:lnTo>
                  <a:pt x="738157" y="314030"/>
                </a:lnTo>
                <a:cubicBezTo>
                  <a:pt x="734156" y="306377"/>
                  <a:pt x="730489" y="300387"/>
                  <a:pt x="727155" y="296061"/>
                </a:cubicBezTo>
                <a:cubicBezTo>
                  <a:pt x="723821" y="291735"/>
                  <a:pt x="719153" y="289739"/>
                  <a:pt x="712485" y="289739"/>
                </a:cubicBezTo>
                <a:lnTo>
                  <a:pt x="448429" y="289739"/>
                </a:lnTo>
                <a:lnTo>
                  <a:pt x="469434" y="191241"/>
                </a:lnTo>
                <a:cubicBezTo>
                  <a:pt x="473434" y="165951"/>
                  <a:pt x="484770" y="143656"/>
                  <a:pt x="492105" y="136336"/>
                </a:cubicBezTo>
                <a:cubicBezTo>
                  <a:pt x="499440" y="129015"/>
                  <a:pt x="512443" y="125354"/>
                  <a:pt x="531113" y="125354"/>
                </a:cubicBezTo>
                <a:lnTo>
                  <a:pt x="572122" y="125354"/>
                </a:lnTo>
                <a:lnTo>
                  <a:pt x="596460" y="236"/>
                </a:lnTo>
                <a:cubicBezTo>
                  <a:pt x="559119" y="236"/>
                  <a:pt x="530780" y="236"/>
                  <a:pt x="526112" y="236"/>
                </a:cubicBezTo>
                <a:cubicBezTo>
                  <a:pt x="492105" y="236"/>
                  <a:pt x="454097" y="-1095"/>
                  <a:pt x="432759" y="2565"/>
                </a:cubicBezTo>
                <a:cubicBezTo>
                  <a:pt x="405086" y="7224"/>
                  <a:pt x="381081" y="14212"/>
                  <a:pt x="359410" y="28188"/>
                </a:cubicBezTo>
                <a:cubicBezTo>
                  <a:pt x="338072" y="42164"/>
                  <a:pt x="319735" y="62130"/>
                  <a:pt x="304732" y="88085"/>
                </a:cubicBezTo>
                <a:cubicBezTo>
                  <a:pt x="289728" y="114041"/>
                  <a:pt x="278726" y="148648"/>
                  <a:pt x="271391" y="191574"/>
                </a:cubicBezTo>
                <a:lnTo>
                  <a:pt x="253721" y="274432"/>
                </a:lnTo>
                <a:lnTo>
                  <a:pt x="199042" y="566597"/>
                </a:lnTo>
                <a:lnTo>
                  <a:pt x="199042" y="566597"/>
                </a:lnTo>
                <a:lnTo>
                  <a:pt x="127361" y="949938"/>
                </a:lnTo>
                <a:cubicBezTo>
                  <a:pt x="125027" y="963582"/>
                  <a:pt x="122359" y="974563"/>
                  <a:pt x="119359" y="982216"/>
                </a:cubicBezTo>
                <a:cubicBezTo>
                  <a:pt x="116358" y="989870"/>
                  <a:pt x="112357" y="995859"/>
                  <a:pt x="107356" y="1000185"/>
                </a:cubicBezTo>
                <a:cubicBezTo>
                  <a:pt x="102022" y="1004511"/>
                  <a:pt x="95020" y="1007173"/>
                  <a:pt x="86685" y="1008172"/>
                </a:cubicBezTo>
                <a:cubicBezTo>
                  <a:pt x="83018" y="1008504"/>
                  <a:pt x="56679" y="1008837"/>
                  <a:pt x="26006" y="1008837"/>
                </a:cubicBezTo>
                <a:lnTo>
                  <a:pt x="0" y="1148264"/>
                </a:lnTo>
                <a:cubicBezTo>
                  <a:pt x="29006" y="1147932"/>
                  <a:pt x="69015" y="1148264"/>
                  <a:pt x="78017" y="1148264"/>
                </a:cubicBezTo>
                <a:cubicBezTo>
                  <a:pt x="110357" y="1148264"/>
                  <a:pt x="132695" y="1145602"/>
                  <a:pt x="160034" y="1141609"/>
                </a:cubicBezTo>
                <a:cubicBezTo>
                  <a:pt x="187707" y="1137283"/>
                  <a:pt x="212045" y="1128299"/>
                  <a:pt x="233717" y="1114655"/>
                </a:cubicBezTo>
                <a:cubicBezTo>
                  <a:pt x="255054" y="1101012"/>
                  <a:pt x="273725" y="1081047"/>
                  <a:pt x="289062" y="1054758"/>
                </a:cubicBezTo>
                <a:cubicBezTo>
                  <a:pt x="304398" y="1028803"/>
                  <a:pt x="316068" y="993863"/>
                  <a:pt x="324403" y="950271"/>
                </a:cubicBezTo>
                <a:lnTo>
                  <a:pt x="423090" y="429832"/>
                </a:lnTo>
                <a:lnTo>
                  <a:pt x="544116" y="429832"/>
                </a:lnTo>
                <a:cubicBezTo>
                  <a:pt x="563453" y="429832"/>
                  <a:pt x="579790" y="435156"/>
                  <a:pt x="588459" y="442476"/>
                </a:cubicBezTo>
                <a:cubicBezTo>
                  <a:pt x="591459" y="445139"/>
                  <a:pt x="595460" y="449797"/>
                  <a:pt x="598794" y="455121"/>
                </a:cubicBezTo>
                <a:lnTo>
                  <a:pt x="678478" y="607194"/>
                </a:lnTo>
                <a:lnTo>
                  <a:pt x="405753" y="926645"/>
                </a:lnTo>
                <a:cubicBezTo>
                  <a:pt x="402419" y="930638"/>
                  <a:pt x="400752" y="934631"/>
                  <a:pt x="400752" y="939290"/>
                </a:cubicBezTo>
                <a:cubicBezTo>
                  <a:pt x="400752" y="946278"/>
                  <a:pt x="404420" y="949606"/>
                  <a:pt x="411754" y="949606"/>
                </a:cubicBezTo>
                <a:lnTo>
                  <a:pt x="574789" y="949606"/>
                </a:lnTo>
                <a:cubicBezTo>
                  <a:pt x="581124" y="949606"/>
                  <a:pt x="587125" y="947942"/>
                  <a:pt x="592460" y="944281"/>
                </a:cubicBezTo>
                <a:cubicBezTo>
                  <a:pt x="597794" y="940954"/>
                  <a:pt x="604129" y="934964"/>
                  <a:pt x="611464" y="926312"/>
                </a:cubicBezTo>
                <a:lnTo>
                  <a:pt x="757495" y="746954"/>
                </a:lnTo>
                <a:lnTo>
                  <a:pt x="845180" y="924981"/>
                </a:lnTo>
                <a:cubicBezTo>
                  <a:pt x="849181" y="933300"/>
                  <a:pt x="852849" y="939623"/>
                  <a:pt x="856183" y="943283"/>
                </a:cubicBezTo>
                <a:cubicBezTo>
                  <a:pt x="859517" y="947276"/>
                  <a:pt x="864184" y="948940"/>
                  <a:pt x="870852" y="948940"/>
                </a:cubicBezTo>
                <a:lnTo>
                  <a:pt x="1044889" y="948940"/>
                </a:lnTo>
                <a:cubicBezTo>
                  <a:pt x="1049890" y="948940"/>
                  <a:pt x="1053558" y="947276"/>
                  <a:pt x="1056559" y="943616"/>
                </a:cubicBezTo>
                <a:cubicBezTo>
                  <a:pt x="1059559" y="940288"/>
                  <a:pt x="1060893" y="936295"/>
                  <a:pt x="1060893" y="931636"/>
                </a:cubicBezTo>
                <a:cubicBezTo>
                  <a:pt x="1060893" y="928642"/>
                  <a:pt x="1060559" y="926312"/>
                  <a:pt x="1059559" y="924648"/>
                </a:cubicBezTo>
                <a:lnTo>
                  <a:pt x="896524" y="615513"/>
                </a:lnTo>
                <a:lnTo>
                  <a:pt x="1153246" y="314363"/>
                </a:lnTo>
                <a:cubicBezTo>
                  <a:pt x="1156580" y="311368"/>
                  <a:pt x="1158247" y="307042"/>
                  <a:pt x="1158247" y="301718"/>
                </a:cubicBezTo>
              </a:path>
            </a:pathLst>
          </a:custGeom>
          <a:solidFill>
            <a:schemeClr val="bg1"/>
          </a:solidFill>
          <a:ln w="332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DE36034-EE42-214B-B32B-68325BFC4AE4}"/>
              </a:ext>
            </a:extLst>
          </p:cNvPr>
          <p:cNvGrpSpPr/>
          <p:nvPr userDrawn="1"/>
        </p:nvGrpSpPr>
        <p:grpSpPr>
          <a:xfrm>
            <a:off x="464568" y="5659045"/>
            <a:ext cx="1336760" cy="1222734"/>
            <a:chOff x="-452766" y="4890052"/>
            <a:chExt cx="1120676" cy="1025082"/>
          </a:xfrm>
          <a:solidFill>
            <a:schemeClr val="bg1">
              <a:alpha val="20000"/>
            </a:schemeClr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AA62FA2-9127-2F40-8B7D-134DB6CA41CD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C3CAB31-FCE4-3346-A077-FA0C893441C8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46E0352-A267-5840-B9B2-8AA4AF21E045}"/>
                </a:ext>
              </a:extLst>
            </p:cNvPr>
            <p:cNvSpPr/>
            <p:nvPr userDrawn="1"/>
          </p:nvSpPr>
          <p:spPr>
            <a:xfrm>
              <a:off x="546324" y="5685183"/>
              <a:ext cx="121585" cy="210016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277F52B-7554-5142-AE8D-1056DAECBEC0}"/>
                </a:ext>
              </a:extLst>
            </p:cNvPr>
            <p:cNvSpPr/>
            <p:nvPr userDrawn="1"/>
          </p:nvSpPr>
          <p:spPr>
            <a:xfrm>
              <a:off x="339590" y="5685183"/>
              <a:ext cx="121585" cy="210016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9CCB9DA-771C-0949-93B9-CAC246E0592B}"/>
                </a:ext>
              </a:extLst>
            </p:cNvPr>
            <p:cNvSpPr/>
            <p:nvPr userDrawn="1"/>
          </p:nvSpPr>
          <p:spPr>
            <a:xfrm>
              <a:off x="-452766" y="5680031"/>
              <a:ext cx="121585" cy="235103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Copyright">
            <a:extLst>
              <a:ext uri="{FF2B5EF4-FFF2-40B4-BE49-F238E27FC236}">
                <a16:creationId xmlns:a16="http://schemas.microsoft.com/office/drawing/2014/main" id="{25A164C9-177B-2945-9107-565ECC299A70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</p:spTree>
    <p:extLst>
      <p:ext uri="{BB962C8B-B14F-4D97-AF65-F5344CB8AC3E}">
        <p14:creationId xmlns:p14="http://schemas.microsoft.com/office/powerpoint/2010/main" val="38384764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TFORM - 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en Blue Gradient ">
            <a:extLst>
              <a:ext uri="{FF2B5EF4-FFF2-40B4-BE49-F238E27FC236}">
                <a16:creationId xmlns:a16="http://schemas.microsoft.com/office/drawing/2014/main" id="{E8125BCB-A864-DA4A-9AC2-7CFEE5437B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3000">
                <a:schemeClr val="accent1"/>
              </a:gs>
              <a:gs pos="78000">
                <a:schemeClr val="accent4"/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6807E6-6DC9-7549-A2D8-18D05A2FDBA1}"/>
              </a:ext>
            </a:extLst>
          </p:cNvPr>
          <p:cNvGrpSpPr/>
          <p:nvPr userDrawn="1"/>
        </p:nvGrpSpPr>
        <p:grpSpPr>
          <a:xfrm rot="10800000">
            <a:off x="10277169" y="4213285"/>
            <a:ext cx="1551049" cy="2663300"/>
            <a:chOff x="339588" y="4041937"/>
            <a:chExt cx="1300326" cy="2232784"/>
          </a:xfrm>
          <a:solidFill>
            <a:srgbClr val="F2F2F2">
              <a:alpha val="18039"/>
            </a:srgbClr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3F341DA-149A-FF44-85A0-653728173C20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6E10F2-E4D1-D149-9B73-4896F5E00FFE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14BEC2C-E817-0949-B6EE-A614B1F01921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15E9BA4-9C66-3642-89A0-31F8B41A25B8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A91FE73-3DBB-0A4E-AA8E-2338CCFB5EAC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2183F23-F4DC-5B4C-9821-46160EF29D1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24" name="Copyright">
            <a:extLst>
              <a:ext uri="{FF2B5EF4-FFF2-40B4-BE49-F238E27FC236}">
                <a16:creationId xmlns:a16="http://schemas.microsoft.com/office/drawing/2014/main" id="{10F34DB9-E817-F240-B077-BC537DDF2893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A569F4-B079-BF4E-B7BE-85D28CF0B2D8}"/>
              </a:ext>
            </a:extLst>
          </p:cNvPr>
          <p:cNvGrpSpPr/>
          <p:nvPr userDrawn="1"/>
        </p:nvGrpSpPr>
        <p:grpSpPr>
          <a:xfrm rot="10800000">
            <a:off x="166547" y="0"/>
            <a:ext cx="1551049" cy="2663300"/>
            <a:chOff x="339588" y="4041937"/>
            <a:chExt cx="1300326" cy="2232784"/>
          </a:xfrm>
          <a:solidFill>
            <a:srgbClr val="F2F2F2">
              <a:alpha val="18039"/>
            </a:srgb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BF0D29A-0805-DE43-95ED-87B5CF882821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F84B6F-CBB5-C04D-A5FA-42909FDEDB4E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566EE5D-1629-BC4C-A65A-B3EF3B98CE06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B3A8DEA-5A9E-524C-BD7A-F2715345B8B5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07BF3A-1356-3C48-840F-DFB4FCC3B188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A2E172-ED88-974D-BAA4-20A0081E6481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0CEA67C-7CCD-B94A-9F1A-5EBBE444DD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381" y="4459721"/>
            <a:ext cx="5104620" cy="456774"/>
          </a:xfrm>
          <a:solidFill>
            <a:schemeClr val="tx1"/>
          </a:solidFill>
        </p:spPr>
        <p:txBody>
          <a:bodyPr lIns="182880" tIns="182880" rIns="182880" bIns="182880" anchor="ctr"/>
          <a:lstStyle>
            <a:lvl1pPr marL="0" indent="0" algn="l">
              <a:buFontTx/>
              <a:buNone/>
              <a:defRPr sz="1800" b="0" cap="all" baseline="0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E25076A-F2C9-364D-87F4-E90735413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76090"/>
            <a:ext cx="10972020" cy="2391110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aphic 11">
            <a:extLst>
              <a:ext uri="{FF2B5EF4-FFF2-40B4-BE49-F238E27FC236}">
                <a16:creationId xmlns:a16="http://schemas.microsoft.com/office/drawing/2014/main" id="{EF58438D-1BC5-2447-A30A-348ED1BF12B7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06749F9-2CCF-1749-AFE6-23871468D936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2833E934-865C-B942-B4C6-BEBB3AA7D7C3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962180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TFORM - 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42B8B257-1D64-1744-AFAA-80F6FF08A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90" y="0"/>
            <a:ext cx="12195389" cy="6859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CA3D9A-C664-3846-8E26-B3F182FAE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324" y="0"/>
            <a:ext cx="6543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431748-EBDE-7545-92CD-97B37DBF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866899"/>
            <a:ext cx="5181600" cy="2972729"/>
          </a:xfrm>
        </p:spPr>
        <p:txBody>
          <a:bodyPr anchor="ctr"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C8216D-EAF9-8546-A863-353A5CFB94ED}"/>
              </a:ext>
            </a:extLst>
          </p:cNvPr>
          <p:cNvGrpSpPr/>
          <p:nvPr userDrawn="1"/>
        </p:nvGrpSpPr>
        <p:grpSpPr>
          <a:xfrm rot="10800000">
            <a:off x="10426105" y="-1"/>
            <a:ext cx="1551049" cy="2663300"/>
            <a:chOff x="339588" y="4041937"/>
            <a:chExt cx="1300326" cy="2232784"/>
          </a:xfrm>
          <a:solidFill>
            <a:schemeClr val="bg1">
              <a:alpha val="20000"/>
            </a:schemeClr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D3D589-6AA1-1B41-8E54-1B43F37016FC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E0517E8-909D-454F-9D86-6A1EB61232C9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42C9FB-A60B-6940-8C3C-08EA797FD90D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06BF59-8DCD-EB40-9D71-AECAB7FD9448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D69052F-95F6-7C49-9D4A-FDD8CD566658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21C020-656B-C447-947F-022B766F3CA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14" name="Copyright">
            <a:extLst>
              <a:ext uri="{FF2B5EF4-FFF2-40B4-BE49-F238E27FC236}">
                <a16:creationId xmlns:a16="http://schemas.microsoft.com/office/drawing/2014/main" id="{E423D424-6ACF-A44E-AD00-A2248FE54E3C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85000"/>
                  </a:schemeClr>
                </a:solidFill>
                <a:latin typeface="+mn-lt"/>
              </a:rPr>
              <a:t>Copy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16" name="Graphic 11">
            <a:extLst>
              <a:ext uri="{FF2B5EF4-FFF2-40B4-BE49-F238E27FC236}">
                <a16:creationId xmlns:a16="http://schemas.microsoft.com/office/drawing/2014/main" id="{D3E1793D-5C73-F241-B6D0-C2F30A9536C7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accent1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8549FDE-A32C-DB4F-B9A1-871A6DBC3037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solidFill>
              <a:srgbClr val="2A99D6"/>
            </a:solidFill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67D87BDC-A8A9-B341-A398-BD5727F41473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solidFill>
              <a:srgbClr val="231F20"/>
            </a:solidFill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44244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FORM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4BAE1-60B9-3847-9965-D6CB5423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Green Blue Gradient ">
            <a:extLst>
              <a:ext uri="{FF2B5EF4-FFF2-40B4-BE49-F238E27FC236}">
                <a16:creationId xmlns:a16="http://schemas.microsoft.com/office/drawing/2014/main" id="{AFFC3ECF-A37C-FC4F-BB1B-A74501EE5497}"/>
              </a:ext>
            </a:extLst>
          </p:cNvPr>
          <p:cNvSpPr/>
          <p:nvPr userDrawn="1"/>
        </p:nvSpPr>
        <p:spPr>
          <a:xfrm>
            <a:off x="0" y="0"/>
            <a:ext cx="111512" cy="6858000"/>
          </a:xfrm>
          <a:prstGeom prst="rect">
            <a:avLst/>
          </a:prstGeom>
          <a:gradFill>
            <a:gsLst>
              <a:gs pos="43000">
                <a:schemeClr val="accent1"/>
              </a:gs>
              <a:gs pos="78000">
                <a:schemeClr val="accent4"/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2805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FORM -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FB74C7F-5CD3-A34F-811F-2E0296F95869}"/>
              </a:ext>
            </a:extLst>
          </p:cNvPr>
          <p:cNvSpPr/>
          <p:nvPr userDrawn="1"/>
        </p:nvSpPr>
        <p:spPr>
          <a:xfrm>
            <a:off x="8744607" y="6501318"/>
            <a:ext cx="3258207" cy="20005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95747545-1553-CE4E-AB17-677FB50BF5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76" r="-1"/>
          <a:stretch/>
        </p:blipFill>
        <p:spPr>
          <a:xfrm>
            <a:off x="115614" y="0"/>
            <a:ext cx="12076385" cy="6859906"/>
          </a:xfrm>
          <a:prstGeom prst="rect">
            <a:avLst/>
          </a:prstGeom>
        </p:spPr>
      </p:pic>
      <p:sp>
        <p:nvSpPr>
          <p:cNvPr id="13" name="Green Blue Gradient ">
            <a:extLst>
              <a:ext uri="{FF2B5EF4-FFF2-40B4-BE49-F238E27FC236}">
                <a16:creationId xmlns:a16="http://schemas.microsoft.com/office/drawing/2014/main" id="{97778502-2E9E-FC40-A483-1B706FE40779}"/>
              </a:ext>
            </a:extLst>
          </p:cNvPr>
          <p:cNvSpPr/>
          <p:nvPr userDrawn="1"/>
        </p:nvSpPr>
        <p:spPr>
          <a:xfrm>
            <a:off x="9400478" y="0"/>
            <a:ext cx="2791522" cy="6858000"/>
          </a:xfrm>
          <a:prstGeom prst="rect">
            <a:avLst/>
          </a:prstGeom>
          <a:gradFill>
            <a:gsLst>
              <a:gs pos="43000">
                <a:schemeClr val="accent1"/>
              </a:gs>
              <a:gs pos="78000">
                <a:schemeClr val="accent4"/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1" name="Green Blue Gradient ">
            <a:extLst>
              <a:ext uri="{FF2B5EF4-FFF2-40B4-BE49-F238E27FC236}">
                <a16:creationId xmlns:a16="http://schemas.microsoft.com/office/drawing/2014/main" id="{BBAF4F22-FBB4-814E-B76C-DD34676D2A18}"/>
              </a:ext>
            </a:extLst>
          </p:cNvPr>
          <p:cNvSpPr/>
          <p:nvPr userDrawn="1"/>
        </p:nvSpPr>
        <p:spPr>
          <a:xfrm>
            <a:off x="-6" y="0"/>
            <a:ext cx="111512" cy="6858000"/>
          </a:xfrm>
          <a:prstGeom prst="rect">
            <a:avLst/>
          </a:prstGeom>
          <a:gradFill>
            <a:gsLst>
              <a:gs pos="43000">
                <a:schemeClr val="accent1"/>
              </a:gs>
              <a:gs pos="78000">
                <a:schemeClr val="accent4"/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03AE4-4E17-254E-834E-17841419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1466846"/>
            <a:ext cx="4419605" cy="4305303"/>
          </a:xfrm>
        </p:spPr>
        <p:txBody>
          <a:bodyPr anchor="ctr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6110403-E4C7-DA4C-A9DA-928E3339DB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1466846"/>
            <a:ext cx="4419601" cy="4305303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AB879C26-83B8-5843-9855-C52D265CC040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lang="en-US" sz="1000">
                <a:solidFill>
                  <a:schemeClr val="bg1">
                    <a:lumMod val="85000"/>
                  </a:schemeClr>
                </a:solidFill>
                <a:latin typeface="+mn-lt"/>
              </a:rPr>
              <a:t>Copyright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© 2019 </a:t>
            </a:r>
            <a:r>
              <a:rPr lang="en-US" sz="1000" err="1">
                <a:solidFill>
                  <a:schemeClr val="bg1"/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. Proprietary &amp; Confidential.</a:t>
            </a:r>
          </a:p>
        </p:txBody>
      </p:sp>
    </p:spTree>
    <p:extLst>
      <p:ext uri="{BB962C8B-B14F-4D97-AF65-F5344CB8AC3E}">
        <p14:creationId xmlns:p14="http://schemas.microsoft.com/office/powerpoint/2010/main" val="5988612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TFORM -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3B4CFE6-F1C0-D742-BCF0-B63EE561F7CB}"/>
              </a:ext>
            </a:extLst>
          </p:cNvPr>
          <p:cNvSpPr/>
          <p:nvPr userDrawn="1"/>
        </p:nvSpPr>
        <p:spPr>
          <a:xfrm>
            <a:off x="8744607" y="6501318"/>
            <a:ext cx="3258207" cy="20005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8BFA0DCF-42F6-7046-80AF-01824719D5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76" r="-1"/>
          <a:stretch/>
        </p:blipFill>
        <p:spPr>
          <a:xfrm>
            <a:off x="115614" y="0"/>
            <a:ext cx="12076385" cy="6859906"/>
          </a:xfrm>
          <a:prstGeom prst="rect">
            <a:avLst/>
          </a:prstGeom>
        </p:spPr>
      </p:pic>
      <p:sp>
        <p:nvSpPr>
          <p:cNvPr id="16" name="Green Blue Gradient ">
            <a:extLst>
              <a:ext uri="{FF2B5EF4-FFF2-40B4-BE49-F238E27FC236}">
                <a16:creationId xmlns:a16="http://schemas.microsoft.com/office/drawing/2014/main" id="{56CADA4D-2F1E-2449-9FA2-3AD3B7826A4F}"/>
              </a:ext>
            </a:extLst>
          </p:cNvPr>
          <p:cNvSpPr/>
          <p:nvPr userDrawn="1"/>
        </p:nvSpPr>
        <p:spPr>
          <a:xfrm>
            <a:off x="9400478" y="0"/>
            <a:ext cx="2791522" cy="6858000"/>
          </a:xfrm>
          <a:prstGeom prst="rect">
            <a:avLst/>
          </a:prstGeom>
          <a:gradFill>
            <a:gsLst>
              <a:gs pos="43000">
                <a:schemeClr val="accent1"/>
              </a:gs>
              <a:gs pos="78000">
                <a:schemeClr val="accent4"/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7" name="Green Blue Gradient ">
            <a:extLst>
              <a:ext uri="{FF2B5EF4-FFF2-40B4-BE49-F238E27FC236}">
                <a16:creationId xmlns:a16="http://schemas.microsoft.com/office/drawing/2014/main" id="{DF82BF19-B35A-8247-8AA7-A6941385D653}"/>
              </a:ext>
            </a:extLst>
          </p:cNvPr>
          <p:cNvSpPr/>
          <p:nvPr userDrawn="1"/>
        </p:nvSpPr>
        <p:spPr>
          <a:xfrm>
            <a:off x="-6" y="0"/>
            <a:ext cx="111512" cy="6858000"/>
          </a:xfrm>
          <a:prstGeom prst="rect">
            <a:avLst/>
          </a:prstGeom>
          <a:gradFill>
            <a:gsLst>
              <a:gs pos="43000">
                <a:schemeClr val="accent1"/>
              </a:gs>
              <a:gs pos="78000">
                <a:schemeClr val="accent4"/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52BB9C2E-002B-204D-8B33-1C9C850A59BD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lang="en-US" sz="1000">
                <a:solidFill>
                  <a:schemeClr val="bg1">
                    <a:lumMod val="85000"/>
                  </a:schemeClr>
                </a:solidFill>
                <a:latin typeface="+mn-lt"/>
              </a:rPr>
              <a:t>Copyright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© 2019 </a:t>
            </a:r>
            <a:r>
              <a:rPr lang="en-US" sz="1000" err="1">
                <a:solidFill>
                  <a:schemeClr val="bg1"/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. Proprietary &amp; Confidential.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BA7FDFB-0BD1-DE47-BE69-FA7AC5FBD3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1466850"/>
            <a:ext cx="4419600" cy="43053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CED409-12C3-BA41-B92E-AAB74865E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98537"/>
            <a:ext cx="4419602" cy="1325563"/>
          </a:xfrm>
        </p:spPr>
        <p:txBody>
          <a:bodyPr anchor="b"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518DD04D-80A2-A146-B266-94F8303561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95400" y="2568388"/>
            <a:ext cx="4419600" cy="320152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299525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LATFORM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1516CF-80DE-AF4A-84F7-CBAB5C729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B85E05-FD32-1C40-8737-A50AEDF59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923" y="1587500"/>
            <a:ext cx="7698677" cy="30607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36576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73152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109728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146304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3443133-9696-F444-89FF-F49852DBFA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7923" y="4943706"/>
            <a:ext cx="7337781" cy="412595"/>
          </a:xfrm>
        </p:spPr>
        <p:txBody>
          <a:bodyPr/>
          <a:lstStyle>
            <a:lvl1pPr marL="0" indent="0" algn="r">
              <a:buFontTx/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57A83F5-737D-564A-822C-F6F01870F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7923" y="5475249"/>
            <a:ext cx="7337781" cy="412595"/>
          </a:xfrm>
        </p:spPr>
        <p:txBody>
          <a:bodyPr/>
          <a:lstStyle>
            <a:lvl1pPr marL="0" indent="0" algn="r"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59D942-0120-0947-ABA4-A1048CA9EB86}"/>
              </a:ext>
            </a:extLst>
          </p:cNvPr>
          <p:cNvGrpSpPr/>
          <p:nvPr userDrawn="1"/>
        </p:nvGrpSpPr>
        <p:grpSpPr>
          <a:xfrm rot="10800000">
            <a:off x="10426105" y="-1"/>
            <a:ext cx="1551049" cy="2663300"/>
            <a:chOff x="339588" y="4041937"/>
            <a:chExt cx="1300326" cy="2232784"/>
          </a:xfrm>
          <a:solidFill>
            <a:schemeClr val="bg1">
              <a:alpha val="2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944BE9-AA55-B742-A715-956A5A30DF06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B6F382-F673-8941-9912-6A0A6FD09060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F55EF2-4439-044B-A347-1072BF751E39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C20605-01D5-FA45-A3F5-D5EA8341AEA9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93B5B1-D9AB-CF4E-B884-0F120E82AA1D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03B59C-56B3-A946-BC56-B829C3516DF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FC78A6C6-E2C9-A042-8622-00FB17414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8813" y="1712250"/>
            <a:ext cx="779124" cy="511425"/>
          </a:xfrm>
          <a:prstGeom prst="rect">
            <a:avLst/>
          </a:prstGeom>
        </p:spPr>
      </p:pic>
      <p:sp>
        <p:nvSpPr>
          <p:cNvPr id="17" name="Copyright">
            <a:extLst>
              <a:ext uri="{FF2B5EF4-FFF2-40B4-BE49-F238E27FC236}">
                <a16:creationId xmlns:a16="http://schemas.microsoft.com/office/drawing/2014/main" id="{DF2BC9E3-99EF-AC43-9E06-D769861F7E44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16" name="Graphic 11">
            <a:extLst>
              <a:ext uri="{FF2B5EF4-FFF2-40B4-BE49-F238E27FC236}">
                <a16:creationId xmlns:a16="http://schemas.microsoft.com/office/drawing/2014/main" id="{06AE1A37-DF16-9748-BA9D-91D6B9A808B7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E2B7BD47-FC32-3044-B775-8ADFCABF5B91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7B2E4F-5904-5D49-8F9C-E2FB53892218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67239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S -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en Blue Gradient ">
            <a:extLst>
              <a:ext uri="{FF2B5EF4-FFF2-40B4-BE49-F238E27FC236}">
                <a16:creationId xmlns:a16="http://schemas.microsoft.com/office/drawing/2014/main" id="{3EFD265A-2AE2-1C44-9F44-36890AC65C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Copyright">
            <a:extLst>
              <a:ext uri="{FF2B5EF4-FFF2-40B4-BE49-F238E27FC236}">
                <a16:creationId xmlns:a16="http://schemas.microsoft.com/office/drawing/2014/main" id="{BBF568D6-46E5-C64C-954B-B67296614FA6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/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9</a:t>
            </a:r>
            <a:r>
              <a:rPr sz="1000">
                <a:solidFill>
                  <a:schemeClr val="bg1"/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. Proprietary &amp; Confidential.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E18DEFA-A3F5-4443-B866-8A42100606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2139434"/>
            <a:ext cx="642124" cy="369332"/>
          </a:xfrm>
          <a:solidFill>
            <a:schemeClr val="tx1"/>
          </a:solidFill>
        </p:spPr>
        <p:txBody>
          <a:bodyPr wrap="square" lIns="91440" rIns="9144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  <a:latin typeface="+mj-lt"/>
              </a:defRPr>
            </a:lvl4pPr>
            <a:lvl5pPr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/XX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AF21861-B785-0645-97AC-D273A7723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320952"/>
            <a:ext cx="9601200" cy="838200"/>
          </a:xfrm>
        </p:spPr>
        <p:txBody>
          <a:bodyPr anchor="t"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3AA755F-4C01-4543-A7FE-93155C07A4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1" y="4198742"/>
            <a:ext cx="5181600" cy="174163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365760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 marL="731520" indent="0">
              <a:buFontTx/>
              <a:buNone/>
              <a:defRPr sz="1400">
                <a:solidFill>
                  <a:schemeClr val="tx1"/>
                </a:solidFill>
              </a:defRPr>
            </a:lvl3pPr>
            <a:lvl4pPr marL="1097280" indent="0">
              <a:buFontTx/>
              <a:buNone/>
              <a:defRPr sz="1400">
                <a:solidFill>
                  <a:schemeClr val="tx1"/>
                </a:solidFill>
              </a:defRPr>
            </a:lvl4pPr>
            <a:lvl5pPr marL="1463040" indent="0">
              <a:buFontTx/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aphic 11">
            <a:extLst>
              <a:ext uri="{FF2B5EF4-FFF2-40B4-BE49-F238E27FC236}">
                <a16:creationId xmlns:a16="http://schemas.microsoft.com/office/drawing/2014/main" id="{84DEBAD2-783A-554C-B687-AE8AB1357747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C13803B-1468-6C4E-A526-2A61EA6AE236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8DA4AE8-7E92-6F46-B5D3-3B5CBFCE80A0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29459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S - 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en Blue Gradient ">
            <a:extLst>
              <a:ext uri="{FF2B5EF4-FFF2-40B4-BE49-F238E27FC236}">
                <a16:creationId xmlns:a16="http://schemas.microsoft.com/office/drawing/2014/main" id="{47188CD6-0399-1A48-BA78-AC83325B4F86}"/>
              </a:ext>
            </a:extLst>
          </p:cNvPr>
          <p:cNvSpPr/>
          <p:nvPr userDrawn="1"/>
        </p:nvSpPr>
        <p:spPr>
          <a:xfrm>
            <a:off x="0" y="-1"/>
            <a:ext cx="12192000" cy="6869308"/>
          </a:xfrm>
          <a:prstGeom prst="rect">
            <a:avLst/>
          </a:prstGeom>
          <a:gradFill>
            <a:gsLst>
              <a:gs pos="67000">
                <a:schemeClr val="accent5">
                  <a:lumMod val="75000"/>
                </a:schemeClr>
              </a:gs>
              <a:gs pos="93000">
                <a:schemeClr val="bg1">
                  <a:lumMod val="85000"/>
                </a:schemeClr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6807E6-6DC9-7549-A2D8-18D05A2FDBA1}"/>
              </a:ext>
            </a:extLst>
          </p:cNvPr>
          <p:cNvGrpSpPr/>
          <p:nvPr userDrawn="1"/>
        </p:nvGrpSpPr>
        <p:grpSpPr>
          <a:xfrm rot="10800000">
            <a:off x="10277169" y="4213285"/>
            <a:ext cx="1551049" cy="2663300"/>
            <a:chOff x="339588" y="4041937"/>
            <a:chExt cx="1300326" cy="2232784"/>
          </a:xfrm>
          <a:solidFill>
            <a:srgbClr val="F2F2F2">
              <a:alpha val="18039"/>
            </a:srgbClr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3F341DA-149A-FF44-85A0-653728173C20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6E10F2-E4D1-D149-9B73-4896F5E00FFE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14BEC2C-E817-0949-B6EE-A614B1F01921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15E9BA4-9C66-3642-89A0-31F8B41A25B8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A91FE73-3DBB-0A4E-AA8E-2338CCFB5EAC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2183F23-F4DC-5B4C-9821-46160EF29D1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24" name="Copyright">
            <a:extLst>
              <a:ext uri="{FF2B5EF4-FFF2-40B4-BE49-F238E27FC236}">
                <a16:creationId xmlns:a16="http://schemas.microsoft.com/office/drawing/2014/main" id="{10F34DB9-E817-F240-B077-BC537DDF2893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6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6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A569F4-B079-BF4E-B7BE-85D28CF0B2D8}"/>
              </a:ext>
            </a:extLst>
          </p:cNvPr>
          <p:cNvGrpSpPr/>
          <p:nvPr userDrawn="1"/>
        </p:nvGrpSpPr>
        <p:grpSpPr>
          <a:xfrm rot="10800000">
            <a:off x="166547" y="0"/>
            <a:ext cx="1551049" cy="2663300"/>
            <a:chOff x="339588" y="4041937"/>
            <a:chExt cx="1300326" cy="2232784"/>
          </a:xfrm>
          <a:solidFill>
            <a:srgbClr val="F2F2F2">
              <a:alpha val="18039"/>
            </a:srgb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BF0D29A-0805-DE43-95ED-87B5CF882821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F84B6F-CBB5-C04D-A5FA-42909FDEDB4E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566EE5D-1629-BC4C-A65A-B3EF3B98CE06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B3A8DEA-5A9E-524C-BD7A-F2715345B8B5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07BF3A-1356-3C48-840F-DFB4FCC3B188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A2E172-ED88-974D-BAA4-20A0081E6481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35ACBDB7-7161-C849-8DEA-4130AF274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381" y="4459721"/>
            <a:ext cx="5104620" cy="456774"/>
          </a:xfrm>
          <a:solidFill>
            <a:schemeClr val="tx1"/>
          </a:solidFill>
        </p:spPr>
        <p:txBody>
          <a:bodyPr lIns="182880" tIns="182880" rIns="182880" bIns="182880" anchor="ctr"/>
          <a:lstStyle>
            <a:lvl1pPr marL="0" indent="0" algn="l">
              <a:buFontTx/>
              <a:buNone/>
              <a:defRPr sz="1800" b="0" cap="all" baseline="0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4E53254D-58B5-8D41-BD73-B4EED09B2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48314"/>
            <a:ext cx="10972020" cy="2418886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aphic 11">
            <a:extLst>
              <a:ext uri="{FF2B5EF4-FFF2-40B4-BE49-F238E27FC236}">
                <a16:creationId xmlns:a16="http://schemas.microsoft.com/office/drawing/2014/main" id="{A4D229B1-F2C6-CE43-AF16-3ABAEDF2348B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34318E5C-A36A-964A-827F-6A029FEBE09A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D0FE6A3-6245-3F4E-A675-76DB441B9F8E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100970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S - 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42B8B257-1D64-1744-AFAA-80F6FF08A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90" y="0"/>
            <a:ext cx="12195389" cy="6859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CA3D9A-C664-3846-8E26-B3F182FAE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324" y="0"/>
            <a:ext cx="6543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431748-EBDE-7545-92CD-97B37DBF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866899"/>
            <a:ext cx="5181600" cy="2972729"/>
          </a:xfrm>
        </p:spPr>
        <p:txBody>
          <a:bodyPr anchor="ctr"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C8216D-EAF9-8546-A863-353A5CFB94ED}"/>
              </a:ext>
            </a:extLst>
          </p:cNvPr>
          <p:cNvGrpSpPr/>
          <p:nvPr userDrawn="1"/>
        </p:nvGrpSpPr>
        <p:grpSpPr>
          <a:xfrm rot="10800000">
            <a:off x="10426105" y="-1"/>
            <a:ext cx="1551049" cy="2663300"/>
            <a:chOff x="339588" y="4041937"/>
            <a:chExt cx="1300326" cy="2232784"/>
          </a:xfrm>
          <a:solidFill>
            <a:schemeClr val="bg1">
              <a:alpha val="20000"/>
            </a:schemeClr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D3D589-6AA1-1B41-8E54-1B43F37016FC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E0517E8-909D-454F-9D86-6A1EB61232C9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42C9FB-A60B-6940-8C3C-08EA797FD90D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06BF59-8DCD-EB40-9D71-AECAB7FD9448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D69052F-95F6-7C49-9D4A-FDD8CD566658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21C020-656B-C447-947F-022B766F3CA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14" name="Copyright">
            <a:extLst>
              <a:ext uri="{FF2B5EF4-FFF2-40B4-BE49-F238E27FC236}">
                <a16:creationId xmlns:a16="http://schemas.microsoft.com/office/drawing/2014/main" id="{340D2898-5769-BE48-9C03-2F03644AAFB4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85000"/>
                  </a:schemeClr>
                </a:solidFill>
                <a:latin typeface="+mn-lt"/>
              </a:rPr>
              <a:t>Copy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16" name="Graphic 11">
            <a:extLst>
              <a:ext uri="{FF2B5EF4-FFF2-40B4-BE49-F238E27FC236}">
                <a16:creationId xmlns:a16="http://schemas.microsoft.com/office/drawing/2014/main" id="{B366253B-F994-3B48-9454-3A57EAE94631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accent1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0A16635-0B6B-614D-8FE5-C402D74D5B73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solidFill>
              <a:srgbClr val="2A99D6"/>
            </a:solidFill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1D66A5D-9C6F-3C44-B945-482E301DD4EE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solidFill>
              <a:srgbClr val="231F20"/>
            </a:solidFill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41280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4BAE1-60B9-3847-9965-D6CB5423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Green Blue Gradient ">
            <a:extLst>
              <a:ext uri="{FF2B5EF4-FFF2-40B4-BE49-F238E27FC236}">
                <a16:creationId xmlns:a16="http://schemas.microsoft.com/office/drawing/2014/main" id="{AFFC3ECF-A37C-FC4F-BB1B-A74501EE5497}"/>
              </a:ext>
            </a:extLst>
          </p:cNvPr>
          <p:cNvSpPr/>
          <p:nvPr userDrawn="1"/>
        </p:nvSpPr>
        <p:spPr>
          <a:xfrm>
            <a:off x="0" y="0"/>
            <a:ext cx="111512" cy="6858000"/>
          </a:xfrm>
          <a:prstGeom prst="rect">
            <a:avLst/>
          </a:prstGeom>
          <a:gradFill>
            <a:gsLst>
              <a:gs pos="43000">
                <a:schemeClr val="accent1"/>
              </a:gs>
              <a:gs pos="78000">
                <a:schemeClr val="accent4"/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4" name="Green Blue Gradient ">
            <a:extLst>
              <a:ext uri="{FF2B5EF4-FFF2-40B4-BE49-F238E27FC236}">
                <a16:creationId xmlns:a16="http://schemas.microsoft.com/office/drawing/2014/main" id="{C9F6E1C6-CBF8-1442-8902-DF85B2F7F05D}"/>
              </a:ext>
            </a:extLst>
          </p:cNvPr>
          <p:cNvSpPr/>
          <p:nvPr userDrawn="1"/>
        </p:nvSpPr>
        <p:spPr>
          <a:xfrm>
            <a:off x="0" y="0"/>
            <a:ext cx="111512" cy="6858000"/>
          </a:xfrm>
          <a:prstGeom prst="rect">
            <a:avLst/>
          </a:prstGeom>
          <a:gradFill>
            <a:gsLst>
              <a:gs pos="67000">
                <a:schemeClr val="accent5">
                  <a:lumMod val="75000"/>
                </a:schemeClr>
              </a:gs>
              <a:gs pos="93000">
                <a:schemeClr val="bg1">
                  <a:lumMod val="85000"/>
                </a:schemeClr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300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F4BC92C-965E-C245-A117-1D7B8C9DB70C}"/>
              </a:ext>
            </a:extLst>
          </p:cNvPr>
          <p:cNvSpPr/>
          <p:nvPr userDrawn="1"/>
        </p:nvSpPr>
        <p:spPr>
          <a:xfrm>
            <a:off x="10664661" y="0"/>
            <a:ext cx="1527339" cy="54032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31748-EBDE-7545-92CD-97B37DBF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866900"/>
            <a:ext cx="9601200" cy="2972729"/>
          </a:xfrm>
        </p:spPr>
        <p:txBody>
          <a:bodyPr anchor="ctr"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BCBC001-2A84-6D4D-8AD1-66826B975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9333" y="0"/>
            <a:ext cx="4402667" cy="686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064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-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AECBD20-4EDA-9A44-8E1C-8E9FB1CD43AD}"/>
              </a:ext>
            </a:extLst>
          </p:cNvPr>
          <p:cNvSpPr/>
          <p:nvPr userDrawn="1"/>
        </p:nvSpPr>
        <p:spPr>
          <a:xfrm>
            <a:off x="8744607" y="6501318"/>
            <a:ext cx="3258207" cy="20005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9D2A0C4-3EA2-AD48-A7EA-4ECFBB8EB0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76" r="-1"/>
          <a:stretch/>
        </p:blipFill>
        <p:spPr>
          <a:xfrm>
            <a:off x="115614" y="0"/>
            <a:ext cx="12076385" cy="685990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5F2A29-2B06-CF4F-806A-44FB887B265D}"/>
              </a:ext>
            </a:extLst>
          </p:cNvPr>
          <p:cNvSpPr/>
          <p:nvPr userDrawn="1"/>
        </p:nvSpPr>
        <p:spPr>
          <a:xfrm>
            <a:off x="8744607" y="6501318"/>
            <a:ext cx="3258207" cy="20005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3" name="Green Blue Gradient ">
            <a:extLst>
              <a:ext uri="{FF2B5EF4-FFF2-40B4-BE49-F238E27FC236}">
                <a16:creationId xmlns:a16="http://schemas.microsoft.com/office/drawing/2014/main" id="{9E881741-CD64-A14D-B28F-4FDAAD401EA1}"/>
              </a:ext>
            </a:extLst>
          </p:cNvPr>
          <p:cNvSpPr/>
          <p:nvPr userDrawn="1"/>
        </p:nvSpPr>
        <p:spPr>
          <a:xfrm>
            <a:off x="9400478" y="0"/>
            <a:ext cx="2791522" cy="6869307"/>
          </a:xfrm>
          <a:prstGeom prst="rect">
            <a:avLst/>
          </a:prstGeom>
          <a:gradFill>
            <a:gsLst>
              <a:gs pos="67000">
                <a:schemeClr val="accent5">
                  <a:lumMod val="75000"/>
                </a:schemeClr>
              </a:gs>
              <a:gs pos="93000">
                <a:schemeClr val="bg1">
                  <a:lumMod val="85000"/>
                </a:schemeClr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03AE4-4E17-254E-834E-17841419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466846"/>
            <a:ext cx="4419600" cy="4305303"/>
          </a:xfrm>
        </p:spPr>
        <p:txBody>
          <a:bodyPr anchor="ctr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6110403-E4C7-DA4C-A9DA-928E3339DB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6996" y="1466846"/>
            <a:ext cx="4419600" cy="4305303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Green Blue Gradient ">
            <a:extLst>
              <a:ext uri="{FF2B5EF4-FFF2-40B4-BE49-F238E27FC236}">
                <a16:creationId xmlns:a16="http://schemas.microsoft.com/office/drawing/2014/main" id="{9B4F24B6-B69E-0B41-80F4-18D4CA1100B3}"/>
              </a:ext>
            </a:extLst>
          </p:cNvPr>
          <p:cNvSpPr/>
          <p:nvPr userDrawn="1"/>
        </p:nvSpPr>
        <p:spPr>
          <a:xfrm>
            <a:off x="0" y="0"/>
            <a:ext cx="111512" cy="6858000"/>
          </a:xfrm>
          <a:prstGeom prst="rect">
            <a:avLst/>
          </a:prstGeom>
          <a:gradFill>
            <a:gsLst>
              <a:gs pos="67000">
                <a:schemeClr val="accent5">
                  <a:lumMod val="75000"/>
                </a:schemeClr>
              </a:gs>
              <a:gs pos="93000">
                <a:schemeClr val="bg1">
                  <a:lumMod val="85000"/>
                </a:schemeClr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9" name="Copyright">
            <a:extLst>
              <a:ext uri="{FF2B5EF4-FFF2-40B4-BE49-F238E27FC236}">
                <a16:creationId xmlns:a16="http://schemas.microsoft.com/office/drawing/2014/main" id="{98A77E59-397A-DC43-9557-A194ABC8051F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lang="en-US" sz="1000">
                <a:solidFill>
                  <a:schemeClr val="bg1">
                    <a:lumMod val="85000"/>
                  </a:schemeClr>
                </a:solidFill>
                <a:latin typeface="+mn-lt"/>
              </a:rPr>
              <a:t>Copyright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© 2019 </a:t>
            </a:r>
            <a:r>
              <a:rPr lang="en-US" sz="1000" err="1">
                <a:solidFill>
                  <a:schemeClr val="bg1"/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. Proprietary &amp; Confidential.</a:t>
            </a:r>
          </a:p>
        </p:txBody>
      </p:sp>
    </p:spTree>
    <p:extLst>
      <p:ext uri="{BB962C8B-B14F-4D97-AF65-F5344CB8AC3E}">
        <p14:creationId xmlns:p14="http://schemas.microsoft.com/office/powerpoint/2010/main" val="12996154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TNERS -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118746-2B55-3748-875D-8789C9BF2AB5}"/>
              </a:ext>
            </a:extLst>
          </p:cNvPr>
          <p:cNvSpPr/>
          <p:nvPr userDrawn="1"/>
        </p:nvSpPr>
        <p:spPr>
          <a:xfrm>
            <a:off x="8744607" y="6501318"/>
            <a:ext cx="3258207" cy="20005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D799A72-F574-CF48-A79D-43BDC6F79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76" r="-1"/>
          <a:stretch/>
        </p:blipFill>
        <p:spPr>
          <a:xfrm>
            <a:off x="115614" y="0"/>
            <a:ext cx="12076385" cy="6859906"/>
          </a:xfrm>
          <a:prstGeom prst="rect">
            <a:avLst/>
          </a:prstGeom>
        </p:spPr>
      </p:pic>
      <p:sp>
        <p:nvSpPr>
          <p:cNvPr id="14" name="Green Blue Gradient ">
            <a:extLst>
              <a:ext uri="{FF2B5EF4-FFF2-40B4-BE49-F238E27FC236}">
                <a16:creationId xmlns:a16="http://schemas.microsoft.com/office/drawing/2014/main" id="{48D12C32-97AA-1E47-AB0E-AEEF5DA5D76C}"/>
              </a:ext>
            </a:extLst>
          </p:cNvPr>
          <p:cNvSpPr/>
          <p:nvPr userDrawn="1"/>
        </p:nvSpPr>
        <p:spPr>
          <a:xfrm>
            <a:off x="9400478" y="1"/>
            <a:ext cx="2791522" cy="6858000"/>
          </a:xfrm>
          <a:prstGeom prst="rect">
            <a:avLst/>
          </a:prstGeom>
          <a:gradFill>
            <a:gsLst>
              <a:gs pos="67000">
                <a:schemeClr val="accent5">
                  <a:lumMod val="75000"/>
                </a:schemeClr>
              </a:gs>
              <a:gs pos="93000">
                <a:schemeClr val="bg1">
                  <a:lumMod val="85000"/>
                </a:schemeClr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5" name="Green Blue Gradient ">
            <a:extLst>
              <a:ext uri="{FF2B5EF4-FFF2-40B4-BE49-F238E27FC236}">
                <a16:creationId xmlns:a16="http://schemas.microsoft.com/office/drawing/2014/main" id="{3DA46ADE-0278-2146-BC8E-ECA3E9F84060}"/>
              </a:ext>
            </a:extLst>
          </p:cNvPr>
          <p:cNvSpPr/>
          <p:nvPr userDrawn="1"/>
        </p:nvSpPr>
        <p:spPr>
          <a:xfrm>
            <a:off x="0" y="0"/>
            <a:ext cx="111512" cy="6858000"/>
          </a:xfrm>
          <a:prstGeom prst="rect">
            <a:avLst/>
          </a:prstGeom>
          <a:gradFill>
            <a:gsLst>
              <a:gs pos="67000">
                <a:schemeClr val="accent5">
                  <a:lumMod val="75000"/>
                </a:schemeClr>
              </a:gs>
              <a:gs pos="93000">
                <a:schemeClr val="bg1">
                  <a:lumMod val="85000"/>
                </a:schemeClr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6" name="Copyright">
            <a:extLst>
              <a:ext uri="{FF2B5EF4-FFF2-40B4-BE49-F238E27FC236}">
                <a16:creationId xmlns:a16="http://schemas.microsoft.com/office/drawing/2014/main" id="{D7887628-F824-5045-BABC-E57118FDAFB5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lang="en-US" sz="1000">
                <a:solidFill>
                  <a:schemeClr val="bg1">
                    <a:lumMod val="85000"/>
                  </a:schemeClr>
                </a:solidFill>
                <a:latin typeface="+mn-lt"/>
              </a:rPr>
              <a:t>Copyright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© 2019 </a:t>
            </a:r>
            <a:r>
              <a:rPr lang="en-US" sz="1000" err="1">
                <a:solidFill>
                  <a:schemeClr val="bg1"/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. Proprietary &amp; Confidential.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BA7FDFB-0BD1-DE47-BE69-FA7AC5FBD3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1466850"/>
            <a:ext cx="4419600" cy="43053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CED409-12C3-BA41-B92E-AAB74865E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98537"/>
            <a:ext cx="4419602" cy="1325563"/>
          </a:xfrm>
        </p:spPr>
        <p:txBody>
          <a:bodyPr anchor="b"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Content Placeholder">
            <a:extLst>
              <a:ext uri="{FF2B5EF4-FFF2-40B4-BE49-F238E27FC236}">
                <a16:creationId xmlns:a16="http://schemas.microsoft.com/office/drawing/2014/main" id="{21979006-EAC3-2D40-A6D1-FD92995E44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95400" y="2568388"/>
            <a:ext cx="4419600" cy="320152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17522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RTNERS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1516CF-80DE-AF4A-84F7-CBAB5C729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B85E05-FD32-1C40-8737-A50AEDF59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923" y="1587500"/>
            <a:ext cx="7698677" cy="30607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36576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73152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109728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146304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3443133-9696-F444-89FF-F49852DBFA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7923" y="4943706"/>
            <a:ext cx="7337781" cy="412595"/>
          </a:xfrm>
        </p:spPr>
        <p:txBody>
          <a:bodyPr/>
          <a:lstStyle>
            <a:lvl1pPr marL="0" indent="0" algn="r">
              <a:buFontTx/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57A83F5-737D-564A-822C-F6F01870F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7923" y="5475249"/>
            <a:ext cx="7337781" cy="412595"/>
          </a:xfrm>
        </p:spPr>
        <p:txBody>
          <a:bodyPr/>
          <a:lstStyle>
            <a:lvl1pPr marL="0" indent="0" algn="r"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59D942-0120-0947-ABA4-A1048CA9EB86}"/>
              </a:ext>
            </a:extLst>
          </p:cNvPr>
          <p:cNvGrpSpPr/>
          <p:nvPr userDrawn="1"/>
        </p:nvGrpSpPr>
        <p:grpSpPr>
          <a:xfrm rot="10800000">
            <a:off x="10426105" y="-1"/>
            <a:ext cx="1551049" cy="2663300"/>
            <a:chOff x="339588" y="4041937"/>
            <a:chExt cx="1300326" cy="2232784"/>
          </a:xfrm>
          <a:solidFill>
            <a:schemeClr val="bg1">
              <a:alpha val="2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944BE9-AA55-B742-A715-956A5A30DF06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B6F382-F673-8941-9912-6A0A6FD09060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F55EF2-4439-044B-A347-1072BF751E39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C20605-01D5-FA45-A3F5-D5EA8341AEA9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93B5B1-D9AB-CF4E-B884-0F120E82AA1D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03B59C-56B3-A946-BC56-B829C3516DF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C52C5B28-468E-FF49-9227-A7595931F60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8813" y="1712250"/>
            <a:ext cx="779124" cy="511425"/>
          </a:xfrm>
          <a:prstGeom prst="rect">
            <a:avLst/>
          </a:prstGeom>
        </p:spPr>
      </p:pic>
      <p:sp>
        <p:nvSpPr>
          <p:cNvPr id="17" name="Copyright">
            <a:extLst>
              <a:ext uri="{FF2B5EF4-FFF2-40B4-BE49-F238E27FC236}">
                <a16:creationId xmlns:a16="http://schemas.microsoft.com/office/drawing/2014/main" id="{6A4FF6B4-67B7-3347-BD44-631BFF97BDD1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16" name="Graphic 11">
            <a:extLst>
              <a:ext uri="{FF2B5EF4-FFF2-40B4-BE49-F238E27FC236}">
                <a16:creationId xmlns:a16="http://schemas.microsoft.com/office/drawing/2014/main" id="{9FA762C2-E3FE-A94A-9891-3D85F42129A0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F3EA909-2F9A-ED48-811E-9A2108ECAB4A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07F3A095-2C74-9544-AEAD-F5EE72E6AB26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4042274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WORDS - BR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en Blue Gradient ">
            <a:extLst>
              <a:ext uri="{FF2B5EF4-FFF2-40B4-BE49-F238E27FC236}">
                <a16:creationId xmlns:a16="http://schemas.microsoft.com/office/drawing/2014/main" id="{3EFD265A-2AE2-1C44-9F44-36890AC65C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1" name="Copyright">
            <a:extLst>
              <a:ext uri="{FF2B5EF4-FFF2-40B4-BE49-F238E27FC236}">
                <a16:creationId xmlns:a16="http://schemas.microsoft.com/office/drawing/2014/main" id="{D00EBF9C-1B18-8248-B489-7636CE9986E0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/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9</a:t>
            </a:r>
            <a:r>
              <a:rPr sz="1000">
                <a:solidFill>
                  <a:schemeClr val="bg1"/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/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. Proprietary &amp; Confidential.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A41550D-F94A-D043-8010-5962C45529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2139434"/>
            <a:ext cx="642124" cy="369332"/>
          </a:xfrm>
          <a:solidFill>
            <a:schemeClr val="tx1"/>
          </a:solidFill>
        </p:spPr>
        <p:txBody>
          <a:bodyPr wrap="square" lIns="91440" rIns="9144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  <a:latin typeface="+mj-lt"/>
              </a:defRPr>
            </a:lvl4pPr>
            <a:lvl5pPr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/XX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DE38540-EA0A-9645-8ED6-2ADAE094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320952"/>
            <a:ext cx="9601200" cy="838200"/>
          </a:xfrm>
        </p:spPr>
        <p:txBody>
          <a:bodyPr anchor="t"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CAE098B4-EA2A-964D-8B57-BD00F9DEF4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1" y="4198742"/>
            <a:ext cx="5181600" cy="174163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365760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 marL="731520" indent="0">
              <a:buFontTx/>
              <a:buNone/>
              <a:defRPr sz="1400">
                <a:solidFill>
                  <a:schemeClr val="tx1"/>
                </a:solidFill>
              </a:defRPr>
            </a:lvl3pPr>
            <a:lvl4pPr marL="1097280" indent="0">
              <a:buFontTx/>
              <a:buNone/>
              <a:defRPr sz="1400">
                <a:solidFill>
                  <a:schemeClr val="tx1"/>
                </a:solidFill>
              </a:defRPr>
            </a:lvl4pPr>
            <a:lvl5pPr marL="1463040" indent="0">
              <a:buFontTx/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9" name="Graphic 11">
            <a:extLst>
              <a:ext uri="{FF2B5EF4-FFF2-40B4-BE49-F238E27FC236}">
                <a16:creationId xmlns:a16="http://schemas.microsoft.com/office/drawing/2014/main" id="{1DC22BFE-B0CC-FC47-80B6-54BB0102F9F8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7B1F305-C4D8-2E48-A914-2DF8CBA8B71F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D190C55B-42C8-994B-B84C-42774986262F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271620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WORDS - BREAK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reen Blue Gradient ">
            <a:extLst>
              <a:ext uri="{FF2B5EF4-FFF2-40B4-BE49-F238E27FC236}">
                <a16:creationId xmlns:a16="http://schemas.microsoft.com/office/drawing/2014/main" id="{BE6AAC9F-9732-D344-A797-F01C01A215A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57000">
                <a:schemeClr val="accent6"/>
              </a:gs>
              <a:gs pos="93000">
                <a:schemeClr val="bg1">
                  <a:lumMod val="85000"/>
                </a:schemeClr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6807E6-6DC9-7549-A2D8-18D05A2FDBA1}"/>
              </a:ext>
            </a:extLst>
          </p:cNvPr>
          <p:cNvGrpSpPr/>
          <p:nvPr userDrawn="1"/>
        </p:nvGrpSpPr>
        <p:grpSpPr>
          <a:xfrm rot="10800000">
            <a:off x="10277169" y="4213285"/>
            <a:ext cx="1551049" cy="2663300"/>
            <a:chOff x="339588" y="4041937"/>
            <a:chExt cx="1300326" cy="2232784"/>
          </a:xfrm>
          <a:solidFill>
            <a:srgbClr val="F2F2F2">
              <a:alpha val="18039"/>
            </a:srgbClr>
          </a:solidFill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3F341DA-149A-FF44-85A0-653728173C20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6E10F2-E4D1-D149-9B73-4896F5E00FFE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C14BEC2C-E817-0949-B6EE-A614B1F01921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15E9BA4-9C66-3642-89A0-31F8B41A25B8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A91FE73-3DBB-0A4E-AA8E-2338CCFB5EAC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2183F23-F4DC-5B4C-9821-46160EF29D1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24" name="Copyright">
            <a:extLst>
              <a:ext uri="{FF2B5EF4-FFF2-40B4-BE49-F238E27FC236}">
                <a16:creationId xmlns:a16="http://schemas.microsoft.com/office/drawing/2014/main" id="{10F34DB9-E817-F240-B077-BC537DDF2893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6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6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65000"/>
                  </a:schemeClr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A569F4-B079-BF4E-B7BE-85D28CF0B2D8}"/>
              </a:ext>
            </a:extLst>
          </p:cNvPr>
          <p:cNvGrpSpPr/>
          <p:nvPr userDrawn="1"/>
        </p:nvGrpSpPr>
        <p:grpSpPr>
          <a:xfrm rot="10800000">
            <a:off x="166547" y="0"/>
            <a:ext cx="1551049" cy="2663300"/>
            <a:chOff x="339588" y="4041937"/>
            <a:chExt cx="1300326" cy="2232784"/>
          </a:xfrm>
          <a:solidFill>
            <a:srgbClr val="F2F2F2">
              <a:alpha val="18039"/>
            </a:srgb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BF0D29A-0805-DE43-95ED-87B5CF882821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8F84B6F-CBB5-C04D-A5FA-42909FDEDB4E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566EE5D-1629-BC4C-A65A-B3EF3B98CE06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B3A8DEA-5A9E-524C-BD7A-F2715345B8B5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507BF3A-1356-3C48-840F-DFB4FCC3B188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AA2E172-ED88-974D-BAA4-20A0081E6481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FB043C52-0886-FB42-84F0-564974A4B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0381" y="4459721"/>
            <a:ext cx="5104620" cy="456774"/>
          </a:xfrm>
          <a:solidFill>
            <a:schemeClr val="tx1"/>
          </a:solidFill>
        </p:spPr>
        <p:txBody>
          <a:bodyPr lIns="182880" tIns="182880" rIns="182880" bIns="182880" anchor="ctr"/>
          <a:lstStyle>
            <a:lvl1pPr marL="0" indent="0" algn="l">
              <a:buFontTx/>
              <a:buNone/>
              <a:defRPr sz="1800" b="0" cap="all" baseline="0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DC8B3B78-11F8-DB42-8AAE-9FD7D618C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848314"/>
            <a:ext cx="10972020" cy="2418886"/>
          </a:xfrm>
        </p:spPr>
        <p:txBody>
          <a:bodyPr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2" name="Graphic 11">
            <a:extLst>
              <a:ext uri="{FF2B5EF4-FFF2-40B4-BE49-F238E27FC236}">
                <a16:creationId xmlns:a16="http://schemas.microsoft.com/office/drawing/2014/main" id="{30EDF6AC-F984-4C43-BFA3-EBB1CFD33D3B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2E55302-D090-BA42-9724-F3C7EA61B701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673F9EE-44CC-B641-96EB-857595E9E7BB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94360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WORDS - BREAK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phic 33">
            <a:extLst>
              <a:ext uri="{FF2B5EF4-FFF2-40B4-BE49-F238E27FC236}">
                <a16:creationId xmlns:a16="http://schemas.microsoft.com/office/drawing/2014/main" id="{42B8B257-1D64-1744-AFAA-80F6FF08AB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3390" y="0"/>
            <a:ext cx="12195389" cy="68599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3CA3D9A-C664-3846-8E26-B3F182FAED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324" y="0"/>
            <a:ext cx="6543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431748-EBDE-7545-92CD-97B37DBF8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866899"/>
            <a:ext cx="5181600" cy="2972729"/>
          </a:xfrm>
        </p:spPr>
        <p:txBody>
          <a:bodyPr anchor="ctr"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8C8216D-EAF9-8546-A863-353A5CFB94ED}"/>
              </a:ext>
            </a:extLst>
          </p:cNvPr>
          <p:cNvGrpSpPr/>
          <p:nvPr userDrawn="1"/>
        </p:nvGrpSpPr>
        <p:grpSpPr>
          <a:xfrm rot="10800000">
            <a:off x="10426105" y="-1"/>
            <a:ext cx="1551049" cy="2663300"/>
            <a:chOff x="339588" y="4041937"/>
            <a:chExt cx="1300326" cy="2232784"/>
          </a:xfrm>
          <a:solidFill>
            <a:schemeClr val="bg1">
              <a:alpha val="20000"/>
            </a:schemeClr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D3D589-6AA1-1B41-8E54-1B43F37016FC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E0517E8-909D-454F-9D86-6A1EB61232C9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C42C9FB-A60B-6940-8C3C-08EA797FD90D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C06BF59-8DCD-EB40-9D71-AECAB7FD9448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D69052F-95F6-7C49-9D4A-FDD8CD566658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21C020-656B-C447-947F-022B766F3CA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14" name="Copyright">
            <a:extLst>
              <a:ext uri="{FF2B5EF4-FFF2-40B4-BE49-F238E27FC236}">
                <a16:creationId xmlns:a16="http://schemas.microsoft.com/office/drawing/2014/main" id="{482B305D-E34A-BF45-A7C6-C286EA3A9F6D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85000"/>
                  </a:schemeClr>
                </a:solidFill>
                <a:latin typeface="+mn-lt"/>
              </a:rPr>
              <a:t>Copy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16" name="Graphic 11">
            <a:extLst>
              <a:ext uri="{FF2B5EF4-FFF2-40B4-BE49-F238E27FC236}">
                <a16:creationId xmlns:a16="http://schemas.microsoft.com/office/drawing/2014/main" id="{79A453BB-CB28-9E45-803D-849299E3591E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accent1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D8FAF1E4-61D9-D145-8003-456E3D1FECF8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solidFill>
              <a:srgbClr val="2A99D6"/>
            </a:solidFill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81DC135-2918-584F-A8AC-BA47ACA2A551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solidFill>
              <a:srgbClr val="231F20"/>
            </a:solidFill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473565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WORDS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4BAE1-60B9-3847-9965-D6CB54232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Green Blue Gradient ">
            <a:extLst>
              <a:ext uri="{FF2B5EF4-FFF2-40B4-BE49-F238E27FC236}">
                <a16:creationId xmlns:a16="http://schemas.microsoft.com/office/drawing/2014/main" id="{89FF5F0D-CE29-8246-A0D1-B7CB0464E337}"/>
              </a:ext>
            </a:extLst>
          </p:cNvPr>
          <p:cNvSpPr/>
          <p:nvPr userDrawn="1"/>
        </p:nvSpPr>
        <p:spPr>
          <a:xfrm>
            <a:off x="0" y="0"/>
            <a:ext cx="111512" cy="6858000"/>
          </a:xfrm>
          <a:prstGeom prst="rect">
            <a:avLst/>
          </a:prstGeom>
          <a:gradFill>
            <a:gsLst>
              <a:gs pos="57000">
                <a:schemeClr val="accent6"/>
              </a:gs>
              <a:gs pos="93000">
                <a:schemeClr val="bg1">
                  <a:lumMod val="85000"/>
                </a:schemeClr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1449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WORDS -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074418D-C97D-F84E-85F8-55186C467A4D}"/>
              </a:ext>
            </a:extLst>
          </p:cNvPr>
          <p:cNvSpPr/>
          <p:nvPr userDrawn="1"/>
        </p:nvSpPr>
        <p:spPr>
          <a:xfrm>
            <a:off x="8744607" y="6501318"/>
            <a:ext cx="3258207" cy="20005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85553FA-3AF6-8A42-97C4-ABA96FF70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76" r="-1"/>
          <a:stretch/>
        </p:blipFill>
        <p:spPr>
          <a:xfrm>
            <a:off x="115614" y="0"/>
            <a:ext cx="12076385" cy="6859906"/>
          </a:xfrm>
          <a:prstGeom prst="rect">
            <a:avLst/>
          </a:prstGeom>
        </p:spPr>
      </p:pic>
      <p:sp>
        <p:nvSpPr>
          <p:cNvPr id="12" name="Green Blue Gradient ">
            <a:extLst>
              <a:ext uri="{FF2B5EF4-FFF2-40B4-BE49-F238E27FC236}">
                <a16:creationId xmlns:a16="http://schemas.microsoft.com/office/drawing/2014/main" id="{95090988-50D0-8D4D-855F-E6A684F9FFC3}"/>
              </a:ext>
            </a:extLst>
          </p:cNvPr>
          <p:cNvSpPr/>
          <p:nvPr userDrawn="1"/>
        </p:nvSpPr>
        <p:spPr>
          <a:xfrm>
            <a:off x="9400478" y="0"/>
            <a:ext cx="2791522" cy="6858000"/>
          </a:xfrm>
          <a:prstGeom prst="rect">
            <a:avLst/>
          </a:prstGeom>
          <a:gradFill>
            <a:gsLst>
              <a:gs pos="57000">
                <a:schemeClr val="accent6"/>
              </a:gs>
              <a:gs pos="93000">
                <a:schemeClr val="bg1">
                  <a:lumMod val="85000"/>
                </a:schemeClr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03AE4-4E17-254E-834E-178414198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1466846"/>
            <a:ext cx="4419600" cy="4305303"/>
          </a:xfrm>
        </p:spPr>
        <p:txBody>
          <a:bodyPr anchor="ctr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96110403-E4C7-DA4C-A9DA-928E3339DBB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6996" y="1466846"/>
            <a:ext cx="4419600" cy="4305303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Green Blue Gradient ">
            <a:extLst>
              <a:ext uri="{FF2B5EF4-FFF2-40B4-BE49-F238E27FC236}">
                <a16:creationId xmlns:a16="http://schemas.microsoft.com/office/drawing/2014/main" id="{3CB54717-53D1-EE4B-9616-18C56314F3A8}"/>
              </a:ext>
            </a:extLst>
          </p:cNvPr>
          <p:cNvSpPr/>
          <p:nvPr userDrawn="1"/>
        </p:nvSpPr>
        <p:spPr>
          <a:xfrm>
            <a:off x="-3" y="0"/>
            <a:ext cx="111512" cy="6858000"/>
          </a:xfrm>
          <a:prstGeom prst="rect">
            <a:avLst/>
          </a:prstGeom>
          <a:gradFill>
            <a:gsLst>
              <a:gs pos="57000">
                <a:schemeClr val="accent6"/>
              </a:gs>
              <a:gs pos="93000">
                <a:schemeClr val="bg1">
                  <a:lumMod val="85000"/>
                </a:schemeClr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1" name="Copyright">
            <a:extLst>
              <a:ext uri="{FF2B5EF4-FFF2-40B4-BE49-F238E27FC236}">
                <a16:creationId xmlns:a16="http://schemas.microsoft.com/office/drawing/2014/main" id="{EB605709-EF43-4C42-A0D2-D2B8EF5D8E4C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lang="en-US" sz="1000">
                <a:solidFill>
                  <a:schemeClr val="bg1">
                    <a:lumMod val="85000"/>
                  </a:schemeClr>
                </a:solidFill>
                <a:latin typeface="+mn-lt"/>
              </a:rPr>
              <a:t>Copyright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© 2019 </a:t>
            </a:r>
            <a:r>
              <a:rPr lang="en-US" sz="1000" err="1">
                <a:solidFill>
                  <a:schemeClr val="bg1"/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. Proprietary &amp; Confidential.</a:t>
            </a:r>
          </a:p>
        </p:txBody>
      </p:sp>
    </p:spTree>
    <p:extLst>
      <p:ext uri="{BB962C8B-B14F-4D97-AF65-F5344CB8AC3E}">
        <p14:creationId xmlns:p14="http://schemas.microsoft.com/office/powerpoint/2010/main" val="25743226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WORDS -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02178D9-8610-284D-9B3E-E3EC025EFED1}"/>
              </a:ext>
            </a:extLst>
          </p:cNvPr>
          <p:cNvSpPr/>
          <p:nvPr userDrawn="1"/>
        </p:nvSpPr>
        <p:spPr>
          <a:xfrm>
            <a:off x="8744607" y="6501318"/>
            <a:ext cx="3258207" cy="200053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A3D8EBC-B643-2C47-92F3-54F0326DD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76" r="-1"/>
          <a:stretch/>
        </p:blipFill>
        <p:spPr>
          <a:xfrm>
            <a:off x="115614" y="0"/>
            <a:ext cx="12076385" cy="6859906"/>
          </a:xfrm>
          <a:prstGeom prst="rect">
            <a:avLst/>
          </a:prstGeom>
        </p:spPr>
      </p:pic>
      <p:sp>
        <p:nvSpPr>
          <p:cNvPr id="16" name="Green Blue Gradient ">
            <a:extLst>
              <a:ext uri="{FF2B5EF4-FFF2-40B4-BE49-F238E27FC236}">
                <a16:creationId xmlns:a16="http://schemas.microsoft.com/office/drawing/2014/main" id="{FC85EA3F-5951-8E48-865C-E93F22018F2A}"/>
              </a:ext>
            </a:extLst>
          </p:cNvPr>
          <p:cNvSpPr/>
          <p:nvPr userDrawn="1"/>
        </p:nvSpPr>
        <p:spPr>
          <a:xfrm>
            <a:off x="9400478" y="0"/>
            <a:ext cx="2791522" cy="6858000"/>
          </a:xfrm>
          <a:prstGeom prst="rect">
            <a:avLst/>
          </a:prstGeom>
          <a:gradFill>
            <a:gsLst>
              <a:gs pos="57000">
                <a:schemeClr val="accent6"/>
              </a:gs>
              <a:gs pos="93000">
                <a:schemeClr val="bg1">
                  <a:lumMod val="85000"/>
                </a:schemeClr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7" name="Green Blue Gradient ">
            <a:extLst>
              <a:ext uri="{FF2B5EF4-FFF2-40B4-BE49-F238E27FC236}">
                <a16:creationId xmlns:a16="http://schemas.microsoft.com/office/drawing/2014/main" id="{D7AEEB35-C5FF-DF47-A5A6-00B18E2BE142}"/>
              </a:ext>
            </a:extLst>
          </p:cNvPr>
          <p:cNvSpPr/>
          <p:nvPr userDrawn="1"/>
        </p:nvSpPr>
        <p:spPr>
          <a:xfrm>
            <a:off x="-3" y="0"/>
            <a:ext cx="111512" cy="6858000"/>
          </a:xfrm>
          <a:prstGeom prst="rect">
            <a:avLst/>
          </a:prstGeom>
          <a:gradFill>
            <a:gsLst>
              <a:gs pos="57000">
                <a:schemeClr val="accent6"/>
              </a:gs>
              <a:gs pos="93000">
                <a:schemeClr val="bg1">
                  <a:lumMod val="85000"/>
                </a:schemeClr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8" name="Copyright">
            <a:extLst>
              <a:ext uri="{FF2B5EF4-FFF2-40B4-BE49-F238E27FC236}">
                <a16:creationId xmlns:a16="http://schemas.microsoft.com/office/drawing/2014/main" id="{CF49D851-CD45-9A4C-9A9E-FE72C46E79F9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lang="en-US" sz="1000">
                <a:solidFill>
                  <a:schemeClr val="bg1">
                    <a:lumMod val="85000"/>
                  </a:schemeClr>
                </a:solidFill>
                <a:latin typeface="+mn-lt"/>
              </a:rPr>
              <a:t>Copyright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© 2019 </a:t>
            </a:r>
            <a:r>
              <a:rPr lang="en-US" sz="1000" err="1">
                <a:solidFill>
                  <a:schemeClr val="bg1"/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/>
                </a:solidFill>
                <a:latin typeface="+mn-lt"/>
              </a:rPr>
              <a:t>. Proprietary &amp; Confidential.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2BA7FDFB-0BD1-DE47-BE69-FA7AC5FBD3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7000" y="1466850"/>
            <a:ext cx="4419600" cy="4305300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ECED409-12C3-BA41-B92E-AAB74865E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998537"/>
            <a:ext cx="4419602" cy="1325563"/>
          </a:xfrm>
        </p:spPr>
        <p:txBody>
          <a:bodyPr anchor="b"/>
          <a:lstStyle>
            <a:lvl1pPr>
              <a:lnSpc>
                <a:spcPct val="9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">
            <a:extLst>
              <a:ext uri="{FF2B5EF4-FFF2-40B4-BE49-F238E27FC236}">
                <a16:creationId xmlns:a16="http://schemas.microsoft.com/office/drawing/2014/main" id="{6DAA8934-FD4B-CD43-AA13-0F142779AC6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295398" y="2568388"/>
            <a:ext cx="4419602" cy="3201521"/>
          </a:xfrm>
        </p:spPr>
        <p:txBody>
          <a:bodyPr/>
          <a:lstStyle>
            <a:lvl1pPr>
              <a:spcBef>
                <a:spcPts val="6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50389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WORDS -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1516CF-80DE-AF4A-84F7-CBAB5C7298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7B85E05-FD32-1C40-8737-A50AEDF590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97923" y="1587500"/>
            <a:ext cx="7698677" cy="30607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5400">
                <a:solidFill>
                  <a:schemeClr val="bg1"/>
                </a:solidFill>
                <a:latin typeface="+mj-lt"/>
              </a:defRPr>
            </a:lvl1pPr>
            <a:lvl2pPr marL="36576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73152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109728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146304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43443133-9696-F444-89FF-F49852DBFA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7923" y="4943706"/>
            <a:ext cx="7337781" cy="412595"/>
          </a:xfrm>
        </p:spPr>
        <p:txBody>
          <a:bodyPr/>
          <a:lstStyle>
            <a:lvl1pPr marL="0" indent="0" algn="r">
              <a:buFontTx/>
              <a:buNone/>
              <a:defRPr sz="2800" b="1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357A83F5-737D-564A-822C-F6F01870FC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97923" y="5475249"/>
            <a:ext cx="7337781" cy="412595"/>
          </a:xfrm>
        </p:spPr>
        <p:txBody>
          <a:bodyPr/>
          <a:lstStyle>
            <a:lvl1pPr marL="0" indent="0" algn="r"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36576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2pPr>
            <a:lvl3pPr marL="73152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3pPr>
            <a:lvl4pPr marL="109728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4pPr>
            <a:lvl5pPr marL="1463040" indent="0" algn="r">
              <a:buFontTx/>
              <a:buNone/>
              <a:defRPr sz="3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559D942-0120-0947-ABA4-A1048CA9EB86}"/>
              </a:ext>
            </a:extLst>
          </p:cNvPr>
          <p:cNvGrpSpPr/>
          <p:nvPr userDrawn="1"/>
        </p:nvGrpSpPr>
        <p:grpSpPr>
          <a:xfrm rot="10800000">
            <a:off x="10426105" y="-1"/>
            <a:ext cx="1551049" cy="2663300"/>
            <a:chOff x="339588" y="4041937"/>
            <a:chExt cx="1300326" cy="2232784"/>
          </a:xfrm>
          <a:solidFill>
            <a:schemeClr val="bg1">
              <a:alpha val="20000"/>
            </a:schemeClr>
          </a:solidFill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1944BE9-AA55-B742-A715-956A5A30DF06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0B6F382-F673-8941-9912-6A0A6FD09060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F55EF2-4439-044B-A347-1072BF751E39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C20605-01D5-FA45-A3F5-D5EA8341AEA9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A93B5B1-D9AB-CF4E-B884-0F120E82AA1D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2C03B59C-56B3-A946-BC56-B829C3516DF8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9F0169B8-0A4D-B44D-A54F-DC42381AB1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28813" y="1712250"/>
            <a:ext cx="779124" cy="511425"/>
          </a:xfrm>
          <a:prstGeom prst="rect">
            <a:avLst/>
          </a:prstGeom>
        </p:spPr>
      </p:pic>
      <p:sp>
        <p:nvSpPr>
          <p:cNvPr id="18" name="Copyright">
            <a:extLst>
              <a:ext uri="{FF2B5EF4-FFF2-40B4-BE49-F238E27FC236}">
                <a16:creationId xmlns:a16="http://schemas.microsoft.com/office/drawing/2014/main" id="{F773A688-8C29-BF47-918E-0F81BCA2B857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16" name="Graphic 11">
            <a:extLst>
              <a:ext uri="{FF2B5EF4-FFF2-40B4-BE49-F238E27FC236}">
                <a16:creationId xmlns:a16="http://schemas.microsoft.com/office/drawing/2014/main" id="{8DB80AF7-C1EF-3743-864E-B207E0E7DC6F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59E75DC-0AEB-A643-8B9D-5D9CD6DECA1F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3ED16562-063E-174A-B8BB-921D862037D7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71935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0D46D22-BFFE-674F-9956-B2E025AF882C}"/>
              </a:ext>
            </a:extLst>
          </p:cNvPr>
          <p:cNvSpPr/>
          <p:nvPr userDrawn="1"/>
        </p:nvSpPr>
        <p:spPr>
          <a:xfrm>
            <a:off x="10664661" y="0"/>
            <a:ext cx="1527339" cy="540327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019FBFA7-EFB3-7A4F-9DCC-B9C04CD617F2}"/>
              </a:ext>
            </a:extLst>
          </p:cNvPr>
          <p:cNvSpPr/>
          <p:nvPr userDrawn="1"/>
        </p:nvSpPr>
        <p:spPr>
          <a:xfrm>
            <a:off x="10224627" y="0"/>
            <a:ext cx="1522522" cy="2234901"/>
          </a:xfrm>
          <a:custGeom>
            <a:avLst/>
            <a:gdLst>
              <a:gd name="connsiteX0" fmla="*/ 882073 w 1522522"/>
              <a:gd name="connsiteY0" fmla="*/ 1411941 h 2234901"/>
              <a:gd name="connsiteX1" fmla="*/ 1028377 w 1522522"/>
              <a:gd name="connsiteY1" fmla="*/ 1411941 h 2234901"/>
              <a:gd name="connsiteX2" fmla="*/ 1028377 w 1522522"/>
              <a:gd name="connsiteY2" fmla="*/ 2234901 h 2234901"/>
              <a:gd name="connsiteX3" fmla="*/ 882073 w 1522522"/>
              <a:gd name="connsiteY3" fmla="*/ 2234901 h 2234901"/>
              <a:gd name="connsiteX4" fmla="*/ 0 w 1522522"/>
              <a:gd name="connsiteY4" fmla="*/ 455977 h 2234901"/>
              <a:gd name="connsiteX5" fmla="*/ 146304 w 1522522"/>
              <a:gd name="connsiteY5" fmla="*/ 455977 h 2234901"/>
              <a:gd name="connsiteX6" fmla="*/ 146304 w 1522522"/>
              <a:gd name="connsiteY6" fmla="*/ 1278937 h 2234901"/>
              <a:gd name="connsiteX7" fmla="*/ 0 w 1522522"/>
              <a:gd name="connsiteY7" fmla="*/ 1278937 h 2234901"/>
              <a:gd name="connsiteX8" fmla="*/ 1145309 w 1522522"/>
              <a:gd name="connsiteY8" fmla="*/ 455977 h 2234901"/>
              <a:gd name="connsiteX9" fmla="*/ 1291613 w 1522522"/>
              <a:gd name="connsiteY9" fmla="*/ 455977 h 2234901"/>
              <a:gd name="connsiteX10" fmla="*/ 1291613 w 1522522"/>
              <a:gd name="connsiteY10" fmla="*/ 1278937 h 2234901"/>
              <a:gd name="connsiteX11" fmla="*/ 1145309 w 1522522"/>
              <a:gd name="connsiteY11" fmla="*/ 1278937 h 2234901"/>
              <a:gd name="connsiteX12" fmla="*/ 1376218 w 1522522"/>
              <a:gd name="connsiteY12" fmla="*/ 455977 h 2234901"/>
              <a:gd name="connsiteX13" fmla="*/ 1522522 w 1522522"/>
              <a:gd name="connsiteY13" fmla="*/ 455977 h 2234901"/>
              <a:gd name="connsiteX14" fmla="*/ 1522522 w 1522522"/>
              <a:gd name="connsiteY14" fmla="*/ 1278937 h 2234901"/>
              <a:gd name="connsiteX15" fmla="*/ 1376218 w 1522522"/>
              <a:gd name="connsiteY15" fmla="*/ 1278937 h 2234901"/>
              <a:gd name="connsiteX16" fmla="*/ 1145309 w 1522522"/>
              <a:gd name="connsiteY16" fmla="*/ 0 h 2234901"/>
              <a:gd name="connsiteX17" fmla="*/ 1291613 w 1522522"/>
              <a:gd name="connsiteY17" fmla="*/ 0 h 2234901"/>
              <a:gd name="connsiteX18" fmla="*/ 1291613 w 1522522"/>
              <a:gd name="connsiteY18" fmla="*/ 290646 h 2234901"/>
              <a:gd name="connsiteX19" fmla="*/ 1145309 w 1522522"/>
              <a:gd name="connsiteY19" fmla="*/ 290646 h 2234901"/>
              <a:gd name="connsiteX20" fmla="*/ 1376218 w 1522522"/>
              <a:gd name="connsiteY20" fmla="*/ 0 h 2234901"/>
              <a:gd name="connsiteX21" fmla="*/ 1522522 w 1522522"/>
              <a:gd name="connsiteY21" fmla="*/ 0 h 2234901"/>
              <a:gd name="connsiteX22" fmla="*/ 1522522 w 1522522"/>
              <a:gd name="connsiteY22" fmla="*/ 290646 h 2234901"/>
              <a:gd name="connsiteX23" fmla="*/ 1376218 w 1522522"/>
              <a:gd name="connsiteY23" fmla="*/ 290646 h 2234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22522" h="2234901">
                <a:moveTo>
                  <a:pt x="882073" y="1411941"/>
                </a:moveTo>
                <a:lnTo>
                  <a:pt x="1028377" y="1411941"/>
                </a:lnTo>
                <a:lnTo>
                  <a:pt x="1028377" y="2234901"/>
                </a:lnTo>
                <a:lnTo>
                  <a:pt x="882073" y="2234901"/>
                </a:lnTo>
                <a:close/>
                <a:moveTo>
                  <a:pt x="0" y="455977"/>
                </a:moveTo>
                <a:lnTo>
                  <a:pt x="146304" y="455977"/>
                </a:lnTo>
                <a:lnTo>
                  <a:pt x="146304" y="1278937"/>
                </a:lnTo>
                <a:lnTo>
                  <a:pt x="0" y="1278937"/>
                </a:lnTo>
                <a:close/>
                <a:moveTo>
                  <a:pt x="1145309" y="455977"/>
                </a:moveTo>
                <a:lnTo>
                  <a:pt x="1291613" y="455977"/>
                </a:lnTo>
                <a:lnTo>
                  <a:pt x="1291613" y="1278937"/>
                </a:lnTo>
                <a:lnTo>
                  <a:pt x="1145309" y="1278937"/>
                </a:lnTo>
                <a:close/>
                <a:moveTo>
                  <a:pt x="1376218" y="455977"/>
                </a:moveTo>
                <a:lnTo>
                  <a:pt x="1522522" y="455977"/>
                </a:lnTo>
                <a:lnTo>
                  <a:pt x="1522522" y="1278937"/>
                </a:lnTo>
                <a:lnTo>
                  <a:pt x="1376218" y="1278937"/>
                </a:lnTo>
                <a:close/>
                <a:moveTo>
                  <a:pt x="1145309" y="0"/>
                </a:moveTo>
                <a:lnTo>
                  <a:pt x="1291613" y="0"/>
                </a:lnTo>
                <a:lnTo>
                  <a:pt x="1291613" y="290646"/>
                </a:lnTo>
                <a:lnTo>
                  <a:pt x="1145309" y="290646"/>
                </a:lnTo>
                <a:close/>
                <a:moveTo>
                  <a:pt x="1376218" y="0"/>
                </a:moveTo>
                <a:lnTo>
                  <a:pt x="1522522" y="0"/>
                </a:lnTo>
                <a:lnTo>
                  <a:pt x="1522522" y="290646"/>
                </a:lnTo>
                <a:lnTo>
                  <a:pt x="1376218" y="290646"/>
                </a:lnTo>
                <a:close/>
              </a:path>
            </a:pathLst>
          </a:custGeom>
          <a:gradFill flip="none" rotWithShape="1">
            <a:gsLst>
              <a:gs pos="25000">
                <a:srgbClr val="71BE7B"/>
              </a:gs>
              <a:gs pos="66000">
                <a:schemeClr val="accent1"/>
              </a:gs>
            </a:gsLst>
            <a:lin ang="5400000" scaled="1"/>
            <a:tileRect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1151FCB-0F7B-8E41-8F16-B062543B0F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2139434"/>
            <a:ext cx="642124" cy="369332"/>
          </a:xfrm>
          <a:solidFill>
            <a:schemeClr val="tx1"/>
          </a:solidFill>
        </p:spPr>
        <p:txBody>
          <a:bodyPr wrap="square" lIns="91440" rIns="9144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  <a:latin typeface="+mj-lt"/>
              </a:defRPr>
            </a:lvl4pPr>
            <a:lvl5pPr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/XX</a:t>
            </a:r>
          </a:p>
        </p:txBody>
      </p:sp>
      <p:sp>
        <p:nvSpPr>
          <p:cNvPr id="21" name="Green Blue Gradient ">
            <a:extLst>
              <a:ext uri="{FF2B5EF4-FFF2-40B4-BE49-F238E27FC236}">
                <a16:creationId xmlns:a16="http://schemas.microsoft.com/office/drawing/2014/main" id="{6AD4BB90-4833-B74E-B09E-A5CEE55FB61E}"/>
              </a:ext>
            </a:extLst>
          </p:cNvPr>
          <p:cNvSpPr/>
          <p:nvPr userDrawn="1"/>
        </p:nvSpPr>
        <p:spPr>
          <a:xfrm>
            <a:off x="-1" y="0"/>
            <a:ext cx="189571" cy="685800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45F132B5-129B-1948-84BD-70AAEA560977}"/>
              </a:ext>
            </a:extLst>
          </p:cNvPr>
          <p:cNvSpPr/>
          <p:nvPr userDrawn="1"/>
        </p:nvSpPr>
        <p:spPr>
          <a:xfrm>
            <a:off x="10464034" y="0"/>
            <a:ext cx="1525108" cy="2746577"/>
          </a:xfrm>
          <a:custGeom>
            <a:avLst/>
            <a:gdLst>
              <a:gd name="connsiteX0" fmla="*/ 878958 w 1525108"/>
              <a:gd name="connsiteY0" fmla="*/ 1923617 h 2746577"/>
              <a:gd name="connsiteX1" fmla="*/ 1021833 w 1525108"/>
              <a:gd name="connsiteY1" fmla="*/ 1923617 h 2746577"/>
              <a:gd name="connsiteX2" fmla="*/ 1021833 w 1525108"/>
              <a:gd name="connsiteY2" fmla="*/ 2746577 h 2746577"/>
              <a:gd name="connsiteX3" fmla="*/ 878958 w 1525108"/>
              <a:gd name="connsiteY3" fmla="*/ 2746577 h 2746577"/>
              <a:gd name="connsiteX4" fmla="*/ 1382232 w 1525108"/>
              <a:gd name="connsiteY4" fmla="*/ 941878 h 2746577"/>
              <a:gd name="connsiteX5" fmla="*/ 1525107 w 1525108"/>
              <a:gd name="connsiteY5" fmla="*/ 941878 h 2746577"/>
              <a:gd name="connsiteX6" fmla="*/ 1525107 w 1525108"/>
              <a:gd name="connsiteY6" fmla="*/ 1764838 h 2746577"/>
              <a:gd name="connsiteX7" fmla="*/ 1382232 w 1525108"/>
              <a:gd name="connsiteY7" fmla="*/ 1764838 h 2746577"/>
              <a:gd name="connsiteX8" fmla="*/ 1141228 w 1525108"/>
              <a:gd name="connsiteY8" fmla="*/ 941878 h 2746577"/>
              <a:gd name="connsiteX9" fmla="*/ 1284103 w 1525108"/>
              <a:gd name="connsiteY9" fmla="*/ 941878 h 2746577"/>
              <a:gd name="connsiteX10" fmla="*/ 1284103 w 1525108"/>
              <a:gd name="connsiteY10" fmla="*/ 1764838 h 2746577"/>
              <a:gd name="connsiteX11" fmla="*/ 1141228 w 1525108"/>
              <a:gd name="connsiteY11" fmla="*/ 1764838 h 2746577"/>
              <a:gd name="connsiteX12" fmla="*/ 0 w 1525108"/>
              <a:gd name="connsiteY12" fmla="*/ 941878 h 2746577"/>
              <a:gd name="connsiteX13" fmla="*/ 142875 w 1525108"/>
              <a:gd name="connsiteY13" fmla="*/ 941878 h 2746577"/>
              <a:gd name="connsiteX14" fmla="*/ 142875 w 1525108"/>
              <a:gd name="connsiteY14" fmla="*/ 1764838 h 2746577"/>
              <a:gd name="connsiteX15" fmla="*/ 0 w 1525108"/>
              <a:gd name="connsiteY15" fmla="*/ 1764838 h 2746577"/>
              <a:gd name="connsiteX16" fmla="*/ 1141228 w 1525108"/>
              <a:gd name="connsiteY16" fmla="*/ 0 h 2746577"/>
              <a:gd name="connsiteX17" fmla="*/ 1284103 w 1525108"/>
              <a:gd name="connsiteY17" fmla="*/ 0 h 2746577"/>
              <a:gd name="connsiteX18" fmla="*/ 1284103 w 1525108"/>
              <a:gd name="connsiteY18" fmla="*/ 783097 h 2746577"/>
              <a:gd name="connsiteX19" fmla="*/ 1141228 w 1525108"/>
              <a:gd name="connsiteY19" fmla="*/ 783097 h 2746577"/>
              <a:gd name="connsiteX20" fmla="*/ 1382233 w 1525108"/>
              <a:gd name="connsiteY20" fmla="*/ 0 h 2746577"/>
              <a:gd name="connsiteX21" fmla="*/ 1525108 w 1525108"/>
              <a:gd name="connsiteY21" fmla="*/ 0 h 2746577"/>
              <a:gd name="connsiteX22" fmla="*/ 1525108 w 1525108"/>
              <a:gd name="connsiteY22" fmla="*/ 783097 h 2746577"/>
              <a:gd name="connsiteX23" fmla="*/ 1382233 w 1525108"/>
              <a:gd name="connsiteY23" fmla="*/ 783097 h 274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25108" h="2746577">
                <a:moveTo>
                  <a:pt x="878958" y="1923617"/>
                </a:moveTo>
                <a:lnTo>
                  <a:pt x="1021833" y="1923617"/>
                </a:lnTo>
                <a:lnTo>
                  <a:pt x="1021833" y="2746577"/>
                </a:lnTo>
                <a:lnTo>
                  <a:pt x="878958" y="2746577"/>
                </a:lnTo>
                <a:close/>
                <a:moveTo>
                  <a:pt x="1382232" y="941878"/>
                </a:moveTo>
                <a:lnTo>
                  <a:pt x="1525107" y="941878"/>
                </a:lnTo>
                <a:lnTo>
                  <a:pt x="1525107" y="1764838"/>
                </a:lnTo>
                <a:lnTo>
                  <a:pt x="1382232" y="1764838"/>
                </a:lnTo>
                <a:close/>
                <a:moveTo>
                  <a:pt x="1141228" y="941878"/>
                </a:moveTo>
                <a:lnTo>
                  <a:pt x="1284103" y="941878"/>
                </a:lnTo>
                <a:lnTo>
                  <a:pt x="1284103" y="1764838"/>
                </a:lnTo>
                <a:lnTo>
                  <a:pt x="1141228" y="1764838"/>
                </a:lnTo>
                <a:close/>
                <a:moveTo>
                  <a:pt x="0" y="941878"/>
                </a:moveTo>
                <a:lnTo>
                  <a:pt x="142875" y="941878"/>
                </a:lnTo>
                <a:lnTo>
                  <a:pt x="142875" y="1764838"/>
                </a:lnTo>
                <a:lnTo>
                  <a:pt x="0" y="1764838"/>
                </a:lnTo>
                <a:close/>
                <a:moveTo>
                  <a:pt x="1141228" y="0"/>
                </a:moveTo>
                <a:lnTo>
                  <a:pt x="1284103" y="0"/>
                </a:lnTo>
                <a:lnTo>
                  <a:pt x="1284103" y="783097"/>
                </a:lnTo>
                <a:lnTo>
                  <a:pt x="1141228" y="783097"/>
                </a:lnTo>
                <a:close/>
                <a:moveTo>
                  <a:pt x="1382233" y="0"/>
                </a:moveTo>
                <a:lnTo>
                  <a:pt x="1525108" y="0"/>
                </a:lnTo>
                <a:lnTo>
                  <a:pt x="1525108" y="783097"/>
                </a:lnTo>
                <a:lnTo>
                  <a:pt x="1382233" y="783097"/>
                </a:lnTo>
                <a:close/>
              </a:path>
            </a:pathLst>
          </a:custGeom>
          <a:solidFill>
            <a:schemeClr val="bg1">
              <a:lumMod val="65000"/>
              <a:alpha val="2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D433009-6354-A84F-859A-326309B5D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320952"/>
            <a:ext cx="9601200" cy="838200"/>
          </a:xfrm>
        </p:spPr>
        <p:txBody>
          <a:bodyPr anchor="t"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4BFBEEBC-64AD-7B4A-BBBD-590AD564B9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1" y="4198742"/>
            <a:ext cx="5181600" cy="2011558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tx1"/>
                </a:solidFill>
              </a:defRPr>
            </a:lvl1pPr>
            <a:lvl2pPr marL="365760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 marL="731520" indent="0">
              <a:buFontTx/>
              <a:buNone/>
              <a:defRPr sz="1400">
                <a:solidFill>
                  <a:schemeClr val="tx1"/>
                </a:solidFill>
              </a:defRPr>
            </a:lvl3pPr>
            <a:lvl4pPr marL="1097280" indent="0">
              <a:buFontTx/>
              <a:buNone/>
              <a:defRPr sz="1400">
                <a:solidFill>
                  <a:schemeClr val="tx1"/>
                </a:solidFill>
              </a:defRPr>
            </a:lvl4pPr>
            <a:lvl5pPr marL="1463040" indent="0">
              <a:buFontTx/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65337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WORDS -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6997A7B-E427-1B40-9B02-5118B6D386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pyright">
            <a:extLst>
              <a:ext uri="{FF2B5EF4-FFF2-40B4-BE49-F238E27FC236}">
                <a16:creationId xmlns:a16="http://schemas.microsoft.com/office/drawing/2014/main" id="{E07E16DA-DC3E-644F-907C-6FCD94D9A252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2019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9CB6C-0428-564F-8A9C-C3D520246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7FE19F-ED69-E24D-98C4-EBE36C5B616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1" y="2676886"/>
            <a:ext cx="2568498" cy="118143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8800" b="1" i="0" cap="all" spc="-300" baseline="0">
                <a:solidFill>
                  <a:schemeClr val="bg1"/>
                </a:solidFill>
              </a:defRPr>
            </a:lvl1pPr>
            <a:lvl2pPr marL="36576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73152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109728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146304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XYZ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D3CB01C0-250C-3942-BD93-91053D8E7C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1" y="4011239"/>
            <a:ext cx="2568498" cy="85810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1pPr>
            <a:lvl2pPr marL="36576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2pPr>
            <a:lvl3pPr marL="73152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3pPr>
            <a:lvl4pPr marL="109728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4pPr>
            <a:lvl5pPr marL="146304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003D8560-6419-4A4D-928C-823C500773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11751" y="2676886"/>
            <a:ext cx="2568498" cy="118143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8800" b="1" i="0" cap="all" spc="-300" baseline="0">
                <a:solidFill>
                  <a:schemeClr val="bg1"/>
                </a:solidFill>
              </a:defRPr>
            </a:lvl1pPr>
            <a:lvl2pPr marL="36576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73152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109728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146304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XYZ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EB1E03C1-B8D7-7E42-9826-A4B3EE9C35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751" y="4011239"/>
            <a:ext cx="2568498" cy="85810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1pPr>
            <a:lvl2pPr marL="36576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2pPr>
            <a:lvl3pPr marL="73152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3pPr>
            <a:lvl4pPr marL="109728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4pPr>
            <a:lvl5pPr marL="146304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FAFD5424-DA42-AD45-BEB0-F55A9C40B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13901" y="2676886"/>
            <a:ext cx="2568498" cy="1181435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sz="8800" b="1" i="0" cap="all" spc="-300" baseline="0">
                <a:solidFill>
                  <a:schemeClr val="bg1"/>
                </a:solidFill>
              </a:defRPr>
            </a:lvl1pPr>
            <a:lvl2pPr marL="36576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2pPr>
            <a:lvl3pPr marL="73152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3pPr>
            <a:lvl4pPr marL="109728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146304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XYZ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6B0A708A-0672-4446-B772-0DD9F9FC74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13901" y="4011239"/>
            <a:ext cx="2568498" cy="85810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1pPr>
            <a:lvl2pPr marL="36576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2pPr>
            <a:lvl3pPr marL="73152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3pPr>
            <a:lvl4pPr marL="109728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4pPr>
            <a:lvl5pPr marL="1463040" indent="0" algn="ctr">
              <a:buFont typeface="Arial" panose="020B0604020202020204" pitchFamily="34" charset="0"/>
              <a:buNone/>
              <a:defRPr b="1" i="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9">
            <a:extLst>
              <a:ext uri="{FF2B5EF4-FFF2-40B4-BE49-F238E27FC236}">
                <a16:creationId xmlns:a16="http://schemas.microsoft.com/office/drawing/2014/main" id="{4C7EE176-49D4-9743-9C9D-E436943DA02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 rot="6677734" flipV="1">
            <a:off x="6444573" y="4006480"/>
            <a:ext cx="3395352" cy="115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Line</a:t>
            </a:r>
          </a:p>
        </p:txBody>
      </p:sp>
      <p:sp>
        <p:nvSpPr>
          <p:cNvPr id="23" name="Text Placeholder 39">
            <a:extLst>
              <a:ext uri="{FF2B5EF4-FFF2-40B4-BE49-F238E27FC236}">
                <a16:creationId xmlns:a16="http://schemas.microsoft.com/office/drawing/2014/main" id="{C30689D8-C14B-2D46-8DAC-5CA9134F618D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 rot="6677734" flipV="1">
            <a:off x="1917179" y="4006480"/>
            <a:ext cx="3395352" cy="115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Line</a:t>
            </a:r>
          </a:p>
        </p:txBody>
      </p:sp>
      <p:grpSp>
        <p:nvGrpSpPr>
          <p:cNvPr id="15" name="Graphic 11">
            <a:extLst>
              <a:ext uri="{FF2B5EF4-FFF2-40B4-BE49-F238E27FC236}">
                <a16:creationId xmlns:a16="http://schemas.microsoft.com/office/drawing/2014/main" id="{00091BB0-C2A8-D14A-9105-3F06D699C129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FA29AEC4-5A26-5749-BBFC-3F379E2A7A75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B4E425C0-F45F-8146-82C0-6DCBF6F735A1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23525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WORDS -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een Blue Gradient ">
            <a:extLst>
              <a:ext uri="{FF2B5EF4-FFF2-40B4-BE49-F238E27FC236}">
                <a16:creationId xmlns:a16="http://schemas.microsoft.com/office/drawing/2014/main" id="{CA2BC48D-D4EB-8A4B-9EF6-F6CBF4F4D16D}"/>
              </a:ext>
            </a:extLst>
          </p:cNvPr>
          <p:cNvSpPr/>
          <p:nvPr userDrawn="1"/>
        </p:nvSpPr>
        <p:spPr>
          <a:xfrm>
            <a:off x="1" y="0"/>
            <a:ext cx="178686" cy="6862240"/>
          </a:xfrm>
          <a:prstGeom prst="rect">
            <a:avLst/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9E88BB-1FCF-1B4F-8248-E16576DA1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24100"/>
            <a:ext cx="12192000" cy="45339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6A7D4BD-1351-0D48-B6ED-21E1FBF8E3C6}"/>
              </a:ext>
            </a:extLst>
          </p:cNvPr>
          <p:cNvGrpSpPr/>
          <p:nvPr userDrawn="1"/>
        </p:nvGrpSpPr>
        <p:grpSpPr>
          <a:xfrm rot="10800000">
            <a:off x="10462265" y="4198742"/>
            <a:ext cx="1551049" cy="2663300"/>
            <a:chOff x="339588" y="4041937"/>
            <a:chExt cx="1300326" cy="2232784"/>
          </a:xfrm>
          <a:solidFill>
            <a:schemeClr val="bg1">
              <a:lumMod val="85000"/>
              <a:alpha val="27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4202673-3B75-CA4F-8741-6485AE236706}"/>
                </a:ext>
              </a:extLst>
            </p:cNvPr>
            <p:cNvSpPr/>
            <p:nvPr userDrawn="1"/>
          </p:nvSpPr>
          <p:spPr>
            <a:xfrm>
              <a:off x="763514" y="4041937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ACC3928-AAFA-3F40-A51C-1180E451BE95}"/>
                </a:ext>
              </a:extLst>
            </p:cNvPr>
            <p:cNvSpPr/>
            <p:nvPr userDrawn="1"/>
          </p:nvSpPr>
          <p:spPr>
            <a:xfrm>
              <a:off x="546322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29F7307-E283-4343-B2C9-BD4D6A8CCF7B}"/>
                </a:ext>
              </a:extLst>
            </p:cNvPr>
            <p:cNvSpPr/>
            <p:nvPr userDrawn="1"/>
          </p:nvSpPr>
          <p:spPr>
            <a:xfrm>
              <a:off x="339588" y="4890052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45480F9-4C4A-CE4B-A68B-F3C5E7F4A2A0}"/>
                </a:ext>
              </a:extLst>
            </p:cNvPr>
            <p:cNvSpPr/>
            <p:nvPr userDrawn="1"/>
          </p:nvSpPr>
          <p:spPr>
            <a:xfrm>
              <a:off x="546324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BF089F-519B-124A-9971-7238DB9C5779}"/>
                </a:ext>
              </a:extLst>
            </p:cNvPr>
            <p:cNvSpPr/>
            <p:nvPr userDrawn="1"/>
          </p:nvSpPr>
          <p:spPr>
            <a:xfrm>
              <a:off x="339590" y="5685183"/>
              <a:ext cx="121589" cy="589538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0511335-FED7-F046-B5D7-1E1D371F90EC}"/>
                </a:ext>
              </a:extLst>
            </p:cNvPr>
            <p:cNvSpPr/>
            <p:nvPr userDrawn="1"/>
          </p:nvSpPr>
          <p:spPr>
            <a:xfrm>
              <a:off x="1518326" y="4823613"/>
              <a:ext cx="121588" cy="659959"/>
            </a:xfrm>
            <a:prstGeom prst="rect">
              <a:avLst/>
            </a:prstGeom>
            <a:grpFill/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accent1"/>
                </a:solidFill>
              </a:endParaRPr>
            </a:p>
          </p:txBody>
        </p:sp>
      </p:grpSp>
      <p:sp>
        <p:nvSpPr>
          <p:cNvPr id="20" name="Copyright">
            <a:extLst>
              <a:ext uri="{FF2B5EF4-FFF2-40B4-BE49-F238E27FC236}">
                <a16:creationId xmlns:a16="http://schemas.microsoft.com/office/drawing/2014/main" id="{E5E5AEA6-9620-9444-94C5-E6766C5067FB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9</a:t>
            </a:r>
            <a:r>
              <a:rPr sz="100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1">
                    <a:lumMod val="95000"/>
                  </a:schemeClr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1">
                    <a:lumMod val="95000"/>
                  </a:schemeClr>
                </a:solidFill>
                <a:latin typeface="+mn-lt"/>
              </a:rPr>
              <a:t>. Proprietary &amp; Confidential.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46BB1125-FA4C-174E-A333-D60A213D48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9694" y="845859"/>
            <a:ext cx="10546430" cy="1008417"/>
          </a:xfrm>
        </p:spPr>
        <p:txBody>
          <a:bodyPr anchor="ctr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36576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2pPr>
            <a:lvl3pPr marL="73152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3pPr>
            <a:lvl4pPr marL="109728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4pPr>
            <a:lvl5pPr marL="1463040" indent="0">
              <a:buFontTx/>
              <a:buNone/>
              <a:defRPr sz="4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AE8DCBBA-8ECC-C141-B80A-83BB3658192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9694" y="2031220"/>
            <a:ext cx="3200400" cy="640080"/>
          </a:xfrm>
          <a:solidFill>
            <a:schemeClr val="tx1"/>
          </a:solidFill>
        </p:spPr>
        <p:txBody>
          <a:bodyPr wrap="square"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Content Placeholder">
            <a:extLst>
              <a:ext uri="{FF2B5EF4-FFF2-40B4-BE49-F238E27FC236}">
                <a16:creationId xmlns:a16="http://schemas.microsoft.com/office/drawing/2014/main" id="{0F42BCBC-0E84-8D41-AEFE-2C592C2E54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829694" y="3088888"/>
            <a:ext cx="3200400" cy="2761510"/>
          </a:xfrm>
          <a:solidFill>
            <a:schemeClr val="bg1"/>
          </a:solidFill>
        </p:spPr>
        <p:txBody>
          <a:bodyPr lIns="182880" tIns="182880" rIns="274320" bIns="182880"/>
          <a:lstStyle>
            <a:lvl1pPr>
              <a:spcBef>
                <a:spcPts val="6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" name="Text Placeholder 5">
            <a:extLst>
              <a:ext uri="{FF2B5EF4-FFF2-40B4-BE49-F238E27FC236}">
                <a16:creationId xmlns:a16="http://schemas.microsoft.com/office/drawing/2014/main" id="{D813BEFB-8279-2E4A-8201-8923C761997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06962" y="2031220"/>
            <a:ext cx="3200400" cy="640080"/>
          </a:xfrm>
          <a:solidFill>
            <a:schemeClr val="tx1"/>
          </a:solidFill>
        </p:spPr>
        <p:txBody>
          <a:bodyPr wrap="square"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Content Placeholder">
            <a:extLst>
              <a:ext uri="{FF2B5EF4-FFF2-40B4-BE49-F238E27FC236}">
                <a16:creationId xmlns:a16="http://schemas.microsoft.com/office/drawing/2014/main" id="{1D826622-694D-8E46-8BB4-66D91BC45EDD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06962" y="3088888"/>
            <a:ext cx="3200400" cy="2761510"/>
          </a:xfrm>
          <a:solidFill>
            <a:schemeClr val="bg1"/>
          </a:solidFill>
        </p:spPr>
        <p:txBody>
          <a:bodyPr lIns="182880" tIns="182880" rIns="274320" bIns="182880"/>
          <a:lstStyle>
            <a:lvl1pPr>
              <a:spcBef>
                <a:spcPts val="6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7" name="Text Placeholder 5">
            <a:extLst>
              <a:ext uri="{FF2B5EF4-FFF2-40B4-BE49-F238E27FC236}">
                <a16:creationId xmlns:a16="http://schemas.microsoft.com/office/drawing/2014/main" id="{83F5156E-FE25-BE4A-A7EC-E84CB121352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175724" y="2031220"/>
            <a:ext cx="3200400" cy="640080"/>
          </a:xfrm>
          <a:solidFill>
            <a:schemeClr val="tx1"/>
          </a:solidFill>
        </p:spPr>
        <p:txBody>
          <a:bodyPr wrap="square" lIns="91440" tIns="91440" rIns="91440" bIns="91440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Content Placeholder">
            <a:extLst>
              <a:ext uri="{FF2B5EF4-FFF2-40B4-BE49-F238E27FC236}">
                <a16:creationId xmlns:a16="http://schemas.microsoft.com/office/drawing/2014/main" id="{6DE34512-3159-054B-8BFA-A00C6BC7EF0F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8175724" y="3088888"/>
            <a:ext cx="3200400" cy="2761510"/>
          </a:xfrm>
          <a:solidFill>
            <a:schemeClr val="bg1"/>
          </a:solidFill>
        </p:spPr>
        <p:txBody>
          <a:bodyPr lIns="182880" tIns="182880" rIns="274320" bIns="182880"/>
          <a:lstStyle>
            <a:lvl1pPr>
              <a:spcBef>
                <a:spcPts val="600"/>
              </a:spcBef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74785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WORDS -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reen Blue Gradient ">
            <a:extLst>
              <a:ext uri="{FF2B5EF4-FFF2-40B4-BE49-F238E27FC236}">
                <a16:creationId xmlns:a16="http://schemas.microsoft.com/office/drawing/2014/main" id="{737807D4-43DF-1C4E-8232-AC5E11CA579F}"/>
              </a:ext>
            </a:extLst>
          </p:cNvPr>
          <p:cNvSpPr/>
          <p:nvPr userDrawn="1"/>
        </p:nvSpPr>
        <p:spPr>
          <a:xfrm>
            <a:off x="1" y="0"/>
            <a:ext cx="6477000" cy="6858000"/>
          </a:xfrm>
          <a:prstGeom prst="rect">
            <a:avLst/>
          </a:prstGeom>
          <a:gradFill>
            <a:gsLst>
              <a:gs pos="100000">
                <a:srgbClr val="DBBAC3"/>
              </a:gs>
              <a:gs pos="67000">
                <a:schemeClr val="accent6"/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6791B9C-BC15-B846-BCFF-BE830CFCF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482" y="2033537"/>
            <a:ext cx="5482518" cy="1862573"/>
          </a:xfrm>
        </p:spPr>
        <p:txBody>
          <a:bodyPr anchor="b"/>
          <a:lstStyle>
            <a:lvl1pPr>
              <a:defRPr sz="5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BC728097-1485-5D43-8E17-E5EF494110C4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086598" y="457200"/>
            <a:ext cx="4491919" cy="5753102"/>
          </a:xfrm>
        </p:spPr>
        <p:txBody>
          <a:bodyPr anchor="ctr"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F695DC4-B9A8-2441-AAD8-C7214C1ED36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3482" y="4190683"/>
            <a:ext cx="2196626" cy="338554"/>
          </a:xfrm>
          <a:solidFill>
            <a:schemeClr val="tx1"/>
          </a:solidFill>
        </p:spPr>
        <p:txBody>
          <a:bodyPr wrap="square" lIns="91440" rIns="91440">
            <a:spAutoFit/>
          </a:bodyPr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7" name="Graphic 11">
            <a:extLst>
              <a:ext uri="{FF2B5EF4-FFF2-40B4-BE49-F238E27FC236}">
                <a16:creationId xmlns:a16="http://schemas.microsoft.com/office/drawing/2014/main" id="{4C3691D5-050D-5049-A00D-BE6FBF731E89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BE467A6B-8D3F-C04B-BE58-5C2C0226A49B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B63FFD33-A6A0-4340-916E-DB932B2E21FB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2456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reen Blue Gradient ">
            <a:extLst>
              <a:ext uri="{FF2B5EF4-FFF2-40B4-BE49-F238E27FC236}">
                <a16:creationId xmlns:a16="http://schemas.microsoft.com/office/drawing/2014/main" id="{3EFD265A-2AE2-1C44-9F44-36890AC65C4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C1061D-DF5D-FD45-BA6E-25B3F2832B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95400" y="2139434"/>
            <a:ext cx="642124" cy="369332"/>
          </a:xfrm>
          <a:solidFill>
            <a:schemeClr val="tx1"/>
          </a:solidFill>
        </p:spPr>
        <p:txBody>
          <a:bodyPr wrap="square" lIns="91440" rIns="91440">
            <a:sp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FontTx/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>
              <a:defRPr sz="2400">
                <a:solidFill>
                  <a:schemeClr val="bg1"/>
                </a:solidFill>
                <a:latin typeface="+mj-lt"/>
              </a:defRPr>
            </a:lvl2pPr>
            <a:lvl3pPr>
              <a:defRPr sz="2400">
                <a:solidFill>
                  <a:schemeClr val="bg1"/>
                </a:solidFill>
                <a:latin typeface="+mj-lt"/>
              </a:defRPr>
            </a:lvl3pPr>
            <a:lvl4pPr>
              <a:defRPr sz="2400">
                <a:solidFill>
                  <a:schemeClr val="bg1"/>
                </a:solidFill>
                <a:latin typeface="+mj-lt"/>
              </a:defRPr>
            </a:lvl4pPr>
            <a:lvl5pPr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/XX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0422915-7754-E647-B5F8-4F9F4B61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3320952"/>
            <a:ext cx="9601200" cy="838200"/>
          </a:xfrm>
        </p:spPr>
        <p:txBody>
          <a:bodyPr anchor="t"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F21D05-3B9C-3041-AA94-AD188AD2F0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95401" y="4198742"/>
            <a:ext cx="5181600" cy="1741630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365760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 marL="731520" indent="0">
              <a:buFontTx/>
              <a:buNone/>
              <a:defRPr sz="1400">
                <a:solidFill>
                  <a:schemeClr val="bg1"/>
                </a:solidFill>
              </a:defRPr>
            </a:lvl3pPr>
            <a:lvl4pPr marL="1097280" indent="0">
              <a:buFontTx/>
              <a:buNone/>
              <a:defRPr sz="1400">
                <a:solidFill>
                  <a:schemeClr val="bg1"/>
                </a:solidFill>
              </a:defRPr>
            </a:lvl4pPr>
            <a:lvl5pPr marL="1463040" indent="0"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pyright">
            <a:extLst>
              <a:ext uri="{FF2B5EF4-FFF2-40B4-BE49-F238E27FC236}">
                <a16:creationId xmlns:a16="http://schemas.microsoft.com/office/drawing/2014/main" id="{6BB8C72D-021A-E445-9066-F05D9C73A87A}"/>
              </a:ext>
            </a:extLst>
          </p:cNvPr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2"/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2"/>
                </a:solidFill>
                <a:latin typeface="+mn-lt"/>
              </a:rPr>
              <a:t>9</a:t>
            </a:r>
            <a:r>
              <a:rPr sz="1000">
                <a:solidFill>
                  <a:schemeClr val="bg2"/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2"/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2"/>
                </a:solidFill>
                <a:latin typeface="+mn-lt"/>
              </a:rPr>
              <a:t>. Proprietary &amp; Confidential.</a:t>
            </a:r>
          </a:p>
        </p:txBody>
      </p:sp>
      <p:grpSp>
        <p:nvGrpSpPr>
          <p:cNvPr id="12" name="Graphic 11">
            <a:extLst>
              <a:ext uri="{FF2B5EF4-FFF2-40B4-BE49-F238E27FC236}">
                <a16:creationId xmlns:a16="http://schemas.microsoft.com/office/drawing/2014/main" id="{174E4C4F-74B7-BA4B-93D8-947BA95B0562}"/>
              </a:ext>
            </a:extLst>
          </p:cNvPr>
          <p:cNvGrpSpPr/>
          <p:nvPr userDrawn="1"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bg1"/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D9866D5-3C3C-0049-8C66-28FA5DACBD67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A2F42D1-BC06-734E-81B9-A4933A54A85C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grpFill/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4401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image" Target="../media/image3.png"/><Relationship Id="rId89" Type="http://schemas.openxmlformats.org/officeDocument/2006/relationships/image" Target="../media/image8.svg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image" Target="../media/image6.svg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image" Target="../media/image9.png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image" Target="../media/image4.svg"/><Relationship Id="rId93" Type="http://schemas.openxmlformats.org/officeDocument/2006/relationships/image" Target="../media/image12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theme" Target="../theme/theme1.xml"/><Relationship Id="rId88" Type="http://schemas.openxmlformats.org/officeDocument/2006/relationships/image" Target="../media/image7.png"/><Relationship Id="rId91" Type="http://schemas.openxmlformats.org/officeDocument/2006/relationships/image" Target="../media/image10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pyright"/>
          <p:cNvSpPr/>
          <p:nvPr userDrawn="1"/>
        </p:nvSpPr>
        <p:spPr>
          <a:xfrm>
            <a:off x="7326352" y="6501318"/>
            <a:ext cx="4501866" cy="2000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2859" tIns="22859" rIns="22859" bIns="22859" numCol="1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rgbClr val="FFFFFF"/>
                </a:solidFill>
              </a:defRPr>
            </a:pPr>
            <a:r>
              <a:rPr sz="1000">
                <a:solidFill>
                  <a:schemeClr val="bg2"/>
                </a:solidFill>
                <a:latin typeface="+mn-lt"/>
              </a:rPr>
              <a:t>Copyright © 201</a:t>
            </a:r>
            <a:r>
              <a:rPr lang="en-US" sz="1000">
                <a:solidFill>
                  <a:schemeClr val="bg2"/>
                </a:solidFill>
                <a:latin typeface="+mn-lt"/>
              </a:rPr>
              <a:t>9</a:t>
            </a:r>
            <a:r>
              <a:rPr sz="1000">
                <a:solidFill>
                  <a:schemeClr val="bg2"/>
                </a:solidFill>
                <a:latin typeface="+mn-lt"/>
              </a:rPr>
              <a:t> </a:t>
            </a:r>
            <a:r>
              <a:rPr lang="en-US" sz="1000" err="1">
                <a:solidFill>
                  <a:schemeClr val="bg2"/>
                </a:solidFill>
                <a:latin typeface="+mn-lt"/>
              </a:rPr>
              <a:t>Pricefx</a:t>
            </a:r>
            <a:r>
              <a:rPr lang="en-US" sz="1000">
                <a:solidFill>
                  <a:schemeClr val="bg2"/>
                </a:solidFill>
                <a:latin typeface="+mn-lt"/>
              </a:rPr>
              <a:t>. Proprietary &amp; Confidential.</a:t>
            </a:r>
          </a:p>
        </p:txBody>
      </p:sp>
      <p:sp>
        <p:nvSpPr>
          <p:cNvPr id="26" name="Page Number"/>
          <p:cNvSpPr txBox="1"/>
          <p:nvPr userDrawn="1"/>
        </p:nvSpPr>
        <p:spPr>
          <a:xfrm>
            <a:off x="11463454" y="113854"/>
            <a:ext cx="604798" cy="299394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marL="12700" indent="0" algn="r">
              <a:lnSpc>
                <a:spcPct val="100000"/>
              </a:lnSpc>
              <a:buClr>
                <a:schemeClr val="accent1"/>
              </a:buClr>
              <a:buFont typeface="Arial" charset="0"/>
              <a:buNone/>
            </a:pPr>
            <a:r>
              <a:rPr lang="en-US" sz="1200">
                <a:solidFill>
                  <a:schemeClr val="accent1"/>
                </a:solidFill>
                <a:latin typeface="+mj-lt"/>
              </a:rPr>
              <a:t>/ </a:t>
            </a:r>
            <a:fld id="{F608CC4A-476A-F449-BB33-573451C53097}" type="slidenum">
              <a:rPr lang="en-US" sz="1200" smtClean="0">
                <a:solidFill>
                  <a:schemeClr val="accent1"/>
                </a:solidFill>
                <a:latin typeface="+mj-lt"/>
              </a:rPr>
              <a:pPr marL="12700" indent="0" algn="r">
                <a:lnSpc>
                  <a:spcPct val="100000"/>
                </a:lnSpc>
                <a:buClr>
                  <a:schemeClr val="accent1"/>
                </a:buClr>
                <a:buFont typeface="Arial" charset="0"/>
                <a:buNone/>
              </a:pPr>
              <a:t>‹#›</a:t>
            </a:fld>
            <a:endParaRPr lang="en-US" sz="1200" err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6" name="Text Placeholder "/>
          <p:cNvSpPr>
            <a:spLocks noGrp="1"/>
          </p:cNvSpPr>
          <p:nvPr>
            <p:ph type="body" idx="1"/>
          </p:nvPr>
        </p:nvSpPr>
        <p:spPr>
          <a:xfrm>
            <a:off x="1295400" y="2324100"/>
            <a:ext cx="9601200" cy="38862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2" name="Title Placeholder">
            <a:extLst>
              <a:ext uri="{FF2B5EF4-FFF2-40B4-BE49-F238E27FC236}">
                <a16:creationId xmlns:a16="http://schemas.microsoft.com/office/drawing/2014/main" id="{F8D58D47-BAB6-EC4B-8F59-B93F6763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457200"/>
            <a:ext cx="9601200" cy="1409700"/>
          </a:xfrm>
          <a:prstGeom prst="rect">
            <a:avLst/>
          </a:prstGeom>
        </p:spPr>
        <p:txBody>
          <a:bodyPr vert="horz" lIns="0" tIns="45720" rIns="0" bIns="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Green Blue Gradient ">
            <a:extLst>
              <a:ext uri="{FF2B5EF4-FFF2-40B4-BE49-F238E27FC236}">
                <a16:creationId xmlns:a16="http://schemas.microsoft.com/office/drawing/2014/main" id="{7E9C8244-9755-4248-A5D4-A0F00F1CD80E}"/>
              </a:ext>
            </a:extLst>
          </p:cNvPr>
          <p:cNvSpPr/>
          <p:nvPr userDrawn="1"/>
        </p:nvSpPr>
        <p:spPr>
          <a:xfrm>
            <a:off x="0" y="0"/>
            <a:ext cx="111512" cy="6858000"/>
          </a:xfrm>
          <a:prstGeom prst="rect">
            <a:avLst/>
          </a:prstGeom>
          <a:gradFill>
            <a:gsLst>
              <a:gs pos="21000">
                <a:schemeClr val="accent1"/>
              </a:gs>
              <a:gs pos="90000">
                <a:srgbClr val="72B44B"/>
              </a:gs>
            </a:gsLst>
            <a:lin ang="5400000" scaled="1"/>
          </a:gra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accent1"/>
              </a:solidFill>
            </a:endParaRPr>
          </a:p>
        </p:txBody>
      </p:sp>
      <p:grpSp>
        <p:nvGrpSpPr>
          <p:cNvPr id="2" name="Graphic 11">
            <a:extLst>
              <a:ext uri="{FF2B5EF4-FFF2-40B4-BE49-F238E27FC236}">
                <a16:creationId xmlns:a16="http://schemas.microsoft.com/office/drawing/2014/main" id="{A5DFBACB-D0B8-8E4D-95B8-945691D67B7E}"/>
              </a:ext>
            </a:extLst>
          </p:cNvPr>
          <p:cNvGrpSpPr/>
          <p:nvPr/>
        </p:nvGrpSpPr>
        <p:grpSpPr>
          <a:xfrm>
            <a:off x="242888" y="190500"/>
            <a:ext cx="687255" cy="264409"/>
            <a:chOff x="243656" y="192270"/>
            <a:chExt cx="687255" cy="264409"/>
          </a:xfrm>
          <a:solidFill>
            <a:schemeClr val="accent1"/>
          </a:solidFill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08E3182A-71C6-8348-81B6-C2458F1CDA1B}"/>
                </a:ext>
              </a:extLst>
            </p:cNvPr>
            <p:cNvSpPr/>
            <p:nvPr/>
          </p:nvSpPr>
          <p:spPr>
            <a:xfrm>
              <a:off x="664148" y="192270"/>
              <a:ext cx="266455" cy="264409"/>
            </a:xfrm>
            <a:custGeom>
              <a:avLst/>
              <a:gdLst>
                <a:gd name="connsiteX0" fmla="*/ 266763 w 266455"/>
                <a:gd name="connsiteY0" fmla="*/ 69490 h 264408"/>
                <a:gd name="connsiteX1" fmla="*/ 263921 w 266455"/>
                <a:gd name="connsiteY1" fmla="*/ 66808 h 264408"/>
                <a:gd name="connsiteX2" fmla="*/ 226372 w 266455"/>
                <a:gd name="connsiteY2" fmla="*/ 66808 h 264408"/>
                <a:gd name="connsiteX3" fmla="*/ 222302 w 266455"/>
                <a:gd name="connsiteY3" fmla="*/ 68111 h 264408"/>
                <a:gd name="connsiteX4" fmla="*/ 217925 w 266455"/>
                <a:gd name="connsiteY4" fmla="*/ 72326 h 264408"/>
                <a:gd name="connsiteX5" fmla="*/ 188208 w 266455"/>
                <a:gd name="connsiteY5" fmla="*/ 108883 h 264408"/>
                <a:gd name="connsiteX6" fmla="*/ 170009 w 266455"/>
                <a:gd name="connsiteY6" fmla="*/ 72326 h 264408"/>
                <a:gd name="connsiteX7" fmla="*/ 167475 w 266455"/>
                <a:gd name="connsiteY7" fmla="*/ 68187 h 264408"/>
                <a:gd name="connsiteX8" fmla="*/ 164097 w 266455"/>
                <a:gd name="connsiteY8" fmla="*/ 66731 h 264408"/>
                <a:gd name="connsiteX9" fmla="*/ 103280 w 266455"/>
                <a:gd name="connsiteY9" fmla="*/ 66731 h 264408"/>
                <a:gd name="connsiteX10" fmla="*/ 108118 w 266455"/>
                <a:gd name="connsiteY10" fmla="*/ 44046 h 264408"/>
                <a:gd name="connsiteX11" fmla="*/ 113340 w 266455"/>
                <a:gd name="connsiteY11" fmla="*/ 31400 h 264408"/>
                <a:gd name="connsiteX12" fmla="*/ 122324 w 266455"/>
                <a:gd name="connsiteY12" fmla="*/ 28871 h 264408"/>
                <a:gd name="connsiteX13" fmla="*/ 131769 w 266455"/>
                <a:gd name="connsiteY13" fmla="*/ 28871 h 264408"/>
                <a:gd name="connsiteX14" fmla="*/ 137374 w 266455"/>
                <a:gd name="connsiteY14" fmla="*/ 54 h 264408"/>
                <a:gd name="connsiteX15" fmla="*/ 121172 w 266455"/>
                <a:gd name="connsiteY15" fmla="*/ 54 h 264408"/>
                <a:gd name="connsiteX16" fmla="*/ 99671 w 266455"/>
                <a:gd name="connsiteY16" fmla="*/ 591 h 264408"/>
                <a:gd name="connsiteX17" fmla="*/ 82778 w 266455"/>
                <a:gd name="connsiteY17" fmla="*/ 6492 h 264408"/>
                <a:gd name="connsiteX18" fmla="*/ 70185 w 266455"/>
                <a:gd name="connsiteY18" fmla="*/ 20287 h 264408"/>
                <a:gd name="connsiteX19" fmla="*/ 62506 w 266455"/>
                <a:gd name="connsiteY19" fmla="*/ 44122 h 264408"/>
                <a:gd name="connsiteX20" fmla="*/ 58436 w 266455"/>
                <a:gd name="connsiteY20" fmla="*/ 63206 h 264408"/>
                <a:gd name="connsiteX21" fmla="*/ 45843 w 266455"/>
                <a:gd name="connsiteY21" fmla="*/ 130496 h 264408"/>
                <a:gd name="connsiteX22" fmla="*/ 45843 w 266455"/>
                <a:gd name="connsiteY22" fmla="*/ 130496 h 264408"/>
                <a:gd name="connsiteX23" fmla="*/ 29333 w 266455"/>
                <a:gd name="connsiteY23" fmla="*/ 218785 h 264408"/>
                <a:gd name="connsiteX24" fmla="*/ 27490 w 266455"/>
                <a:gd name="connsiteY24" fmla="*/ 226220 h 264408"/>
                <a:gd name="connsiteX25" fmla="*/ 24726 w 266455"/>
                <a:gd name="connsiteY25" fmla="*/ 230358 h 264408"/>
                <a:gd name="connsiteX26" fmla="*/ 19965 w 266455"/>
                <a:gd name="connsiteY26" fmla="*/ 232197 h 264408"/>
                <a:gd name="connsiteX27" fmla="*/ 5990 w 266455"/>
                <a:gd name="connsiteY27" fmla="*/ 232351 h 264408"/>
                <a:gd name="connsiteX28" fmla="*/ 0 w 266455"/>
                <a:gd name="connsiteY28" fmla="*/ 264463 h 264408"/>
                <a:gd name="connsiteX29" fmla="*/ 17968 w 266455"/>
                <a:gd name="connsiteY29" fmla="*/ 264463 h 264408"/>
                <a:gd name="connsiteX30" fmla="*/ 36858 w 266455"/>
                <a:gd name="connsiteY30" fmla="*/ 262930 h 264408"/>
                <a:gd name="connsiteX31" fmla="*/ 53829 w 266455"/>
                <a:gd name="connsiteY31" fmla="*/ 256722 h 264408"/>
                <a:gd name="connsiteX32" fmla="*/ 66575 w 266455"/>
                <a:gd name="connsiteY32" fmla="*/ 242927 h 264408"/>
                <a:gd name="connsiteX33" fmla="*/ 74715 w 266455"/>
                <a:gd name="connsiteY33" fmla="*/ 218862 h 264408"/>
                <a:gd name="connsiteX34" fmla="*/ 97444 w 266455"/>
                <a:gd name="connsiteY34" fmla="*/ 98997 h 264408"/>
                <a:gd name="connsiteX35" fmla="*/ 125318 w 266455"/>
                <a:gd name="connsiteY35" fmla="*/ 98997 h 264408"/>
                <a:gd name="connsiteX36" fmla="*/ 135531 w 266455"/>
                <a:gd name="connsiteY36" fmla="*/ 101909 h 264408"/>
                <a:gd name="connsiteX37" fmla="*/ 137912 w 266455"/>
                <a:gd name="connsiteY37" fmla="*/ 104821 h 264408"/>
                <a:gd name="connsiteX38" fmla="*/ 156264 w 266455"/>
                <a:gd name="connsiteY38" fmla="*/ 139846 h 264408"/>
                <a:gd name="connsiteX39" fmla="*/ 93451 w 266455"/>
                <a:gd name="connsiteY39" fmla="*/ 213421 h 264408"/>
                <a:gd name="connsiteX40" fmla="*/ 92300 w 266455"/>
                <a:gd name="connsiteY40" fmla="*/ 216333 h 264408"/>
                <a:gd name="connsiteX41" fmla="*/ 94834 w 266455"/>
                <a:gd name="connsiteY41" fmla="*/ 218709 h 264408"/>
                <a:gd name="connsiteX42" fmla="*/ 132383 w 266455"/>
                <a:gd name="connsiteY42" fmla="*/ 218709 h 264408"/>
                <a:gd name="connsiteX43" fmla="*/ 136453 w 266455"/>
                <a:gd name="connsiteY43" fmla="*/ 217483 h 264408"/>
                <a:gd name="connsiteX44" fmla="*/ 140830 w 266455"/>
                <a:gd name="connsiteY44" fmla="*/ 213344 h 264408"/>
                <a:gd name="connsiteX45" fmla="*/ 174463 w 266455"/>
                <a:gd name="connsiteY45" fmla="*/ 172035 h 264408"/>
                <a:gd name="connsiteX46" fmla="*/ 194658 w 266455"/>
                <a:gd name="connsiteY46" fmla="*/ 213037 h 264408"/>
                <a:gd name="connsiteX47" fmla="*/ 197192 w 266455"/>
                <a:gd name="connsiteY47" fmla="*/ 217253 h 264408"/>
                <a:gd name="connsiteX48" fmla="*/ 200571 w 266455"/>
                <a:gd name="connsiteY48" fmla="*/ 218555 h 264408"/>
                <a:gd name="connsiteX49" fmla="*/ 240654 w 266455"/>
                <a:gd name="connsiteY49" fmla="*/ 218555 h 264408"/>
                <a:gd name="connsiteX50" fmla="*/ 243342 w 266455"/>
                <a:gd name="connsiteY50" fmla="*/ 217329 h 264408"/>
                <a:gd name="connsiteX51" fmla="*/ 244340 w 266455"/>
                <a:gd name="connsiteY51" fmla="*/ 214570 h 264408"/>
                <a:gd name="connsiteX52" fmla="*/ 244033 w 266455"/>
                <a:gd name="connsiteY52" fmla="*/ 212961 h 264408"/>
                <a:gd name="connsiteX53" fmla="*/ 206484 w 266455"/>
                <a:gd name="connsiteY53" fmla="*/ 141762 h 264408"/>
                <a:gd name="connsiteX54" fmla="*/ 265611 w 266455"/>
                <a:gd name="connsiteY54" fmla="*/ 72403 h 264408"/>
                <a:gd name="connsiteX55" fmla="*/ 266763 w 266455"/>
                <a:gd name="connsiteY55" fmla="*/ 69490 h 2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266455" h="264408">
                  <a:moveTo>
                    <a:pt x="266763" y="69490"/>
                  </a:moveTo>
                  <a:cubicBezTo>
                    <a:pt x="266763" y="67728"/>
                    <a:pt x="265841" y="66808"/>
                    <a:pt x="263921" y="66808"/>
                  </a:cubicBezTo>
                  <a:lnTo>
                    <a:pt x="226372" y="66808"/>
                  </a:lnTo>
                  <a:cubicBezTo>
                    <a:pt x="224836" y="66808"/>
                    <a:pt x="223531" y="67268"/>
                    <a:pt x="222302" y="68111"/>
                  </a:cubicBezTo>
                  <a:cubicBezTo>
                    <a:pt x="221073" y="69031"/>
                    <a:pt x="219614" y="70410"/>
                    <a:pt x="217925" y="72326"/>
                  </a:cubicBezTo>
                  <a:lnTo>
                    <a:pt x="188208" y="108883"/>
                  </a:lnTo>
                  <a:lnTo>
                    <a:pt x="170009" y="72326"/>
                  </a:lnTo>
                  <a:cubicBezTo>
                    <a:pt x="169088" y="70563"/>
                    <a:pt x="168243" y="69184"/>
                    <a:pt x="167475" y="68187"/>
                  </a:cubicBezTo>
                  <a:cubicBezTo>
                    <a:pt x="166707" y="67191"/>
                    <a:pt x="165632" y="66731"/>
                    <a:pt x="164097" y="66731"/>
                  </a:cubicBezTo>
                  <a:lnTo>
                    <a:pt x="103280" y="66731"/>
                  </a:lnTo>
                  <a:lnTo>
                    <a:pt x="108118" y="44046"/>
                  </a:lnTo>
                  <a:cubicBezTo>
                    <a:pt x="109039" y="38221"/>
                    <a:pt x="111650" y="33086"/>
                    <a:pt x="113340" y="31400"/>
                  </a:cubicBezTo>
                  <a:cubicBezTo>
                    <a:pt x="115029" y="29714"/>
                    <a:pt x="118024" y="28871"/>
                    <a:pt x="122324" y="28871"/>
                  </a:cubicBezTo>
                  <a:lnTo>
                    <a:pt x="131769" y="28871"/>
                  </a:lnTo>
                  <a:lnTo>
                    <a:pt x="137374" y="54"/>
                  </a:lnTo>
                  <a:cubicBezTo>
                    <a:pt x="128774" y="54"/>
                    <a:pt x="122247" y="54"/>
                    <a:pt x="121172" y="54"/>
                  </a:cubicBezTo>
                  <a:cubicBezTo>
                    <a:pt x="113340" y="54"/>
                    <a:pt x="104586" y="-252"/>
                    <a:pt x="99671" y="591"/>
                  </a:cubicBezTo>
                  <a:cubicBezTo>
                    <a:pt x="93298" y="1664"/>
                    <a:pt x="87769" y="3273"/>
                    <a:pt x="82778" y="6492"/>
                  </a:cubicBezTo>
                  <a:cubicBezTo>
                    <a:pt x="77863" y="9711"/>
                    <a:pt x="73640" y="14309"/>
                    <a:pt x="70185" y="20287"/>
                  </a:cubicBezTo>
                  <a:cubicBezTo>
                    <a:pt x="66729" y="26265"/>
                    <a:pt x="64195" y="34236"/>
                    <a:pt x="62506" y="44122"/>
                  </a:cubicBezTo>
                  <a:lnTo>
                    <a:pt x="58436" y="63206"/>
                  </a:lnTo>
                  <a:lnTo>
                    <a:pt x="45843" y="130496"/>
                  </a:lnTo>
                  <a:lnTo>
                    <a:pt x="45843" y="130496"/>
                  </a:lnTo>
                  <a:lnTo>
                    <a:pt x="29333" y="218785"/>
                  </a:lnTo>
                  <a:cubicBezTo>
                    <a:pt x="28796" y="221928"/>
                    <a:pt x="28181" y="224457"/>
                    <a:pt x="27490" y="226220"/>
                  </a:cubicBezTo>
                  <a:cubicBezTo>
                    <a:pt x="26799" y="227982"/>
                    <a:pt x="25878" y="229362"/>
                    <a:pt x="24726" y="230358"/>
                  </a:cubicBezTo>
                  <a:cubicBezTo>
                    <a:pt x="23497" y="231354"/>
                    <a:pt x="21885" y="231968"/>
                    <a:pt x="19965" y="232197"/>
                  </a:cubicBezTo>
                  <a:cubicBezTo>
                    <a:pt x="19120" y="232274"/>
                    <a:pt x="13054" y="232351"/>
                    <a:pt x="5990" y="232351"/>
                  </a:cubicBezTo>
                  <a:lnTo>
                    <a:pt x="0" y="264463"/>
                  </a:lnTo>
                  <a:cubicBezTo>
                    <a:pt x="6681" y="264386"/>
                    <a:pt x="15895" y="264463"/>
                    <a:pt x="17968" y="264463"/>
                  </a:cubicBezTo>
                  <a:cubicBezTo>
                    <a:pt x="25417" y="264463"/>
                    <a:pt x="30562" y="263850"/>
                    <a:pt x="36858" y="262930"/>
                  </a:cubicBezTo>
                  <a:cubicBezTo>
                    <a:pt x="43232" y="261934"/>
                    <a:pt x="48837" y="259865"/>
                    <a:pt x="53829" y="256722"/>
                  </a:cubicBezTo>
                  <a:cubicBezTo>
                    <a:pt x="58743" y="253580"/>
                    <a:pt x="63043" y="248982"/>
                    <a:pt x="66575" y="242927"/>
                  </a:cubicBezTo>
                  <a:cubicBezTo>
                    <a:pt x="70108" y="236949"/>
                    <a:pt x="72795" y="228902"/>
                    <a:pt x="74715" y="218862"/>
                  </a:cubicBezTo>
                  <a:lnTo>
                    <a:pt x="97444" y="98997"/>
                  </a:lnTo>
                  <a:lnTo>
                    <a:pt x="125318" y="98997"/>
                  </a:lnTo>
                  <a:cubicBezTo>
                    <a:pt x="129772" y="98997"/>
                    <a:pt x="133535" y="100223"/>
                    <a:pt x="135531" y="101909"/>
                  </a:cubicBezTo>
                  <a:cubicBezTo>
                    <a:pt x="136222" y="102522"/>
                    <a:pt x="137144" y="103595"/>
                    <a:pt x="137912" y="104821"/>
                  </a:cubicBezTo>
                  <a:lnTo>
                    <a:pt x="156264" y="139846"/>
                  </a:lnTo>
                  <a:lnTo>
                    <a:pt x="93451" y="213421"/>
                  </a:lnTo>
                  <a:cubicBezTo>
                    <a:pt x="92683" y="214340"/>
                    <a:pt x="92300" y="215260"/>
                    <a:pt x="92300" y="216333"/>
                  </a:cubicBezTo>
                  <a:cubicBezTo>
                    <a:pt x="92300" y="217942"/>
                    <a:pt x="93144" y="218709"/>
                    <a:pt x="94834" y="218709"/>
                  </a:cubicBezTo>
                  <a:lnTo>
                    <a:pt x="132383" y="218709"/>
                  </a:lnTo>
                  <a:cubicBezTo>
                    <a:pt x="133842" y="218709"/>
                    <a:pt x="135224" y="218326"/>
                    <a:pt x="136453" y="217483"/>
                  </a:cubicBezTo>
                  <a:cubicBezTo>
                    <a:pt x="137681" y="216716"/>
                    <a:pt x="139140" y="215337"/>
                    <a:pt x="140830" y="213344"/>
                  </a:cubicBezTo>
                  <a:lnTo>
                    <a:pt x="174463" y="172035"/>
                  </a:lnTo>
                  <a:lnTo>
                    <a:pt x="194658" y="213037"/>
                  </a:lnTo>
                  <a:cubicBezTo>
                    <a:pt x="195580" y="214953"/>
                    <a:pt x="196424" y="216410"/>
                    <a:pt x="197192" y="217253"/>
                  </a:cubicBezTo>
                  <a:cubicBezTo>
                    <a:pt x="197960" y="218172"/>
                    <a:pt x="199035" y="218555"/>
                    <a:pt x="200571" y="218555"/>
                  </a:cubicBezTo>
                  <a:lnTo>
                    <a:pt x="240654" y="218555"/>
                  </a:lnTo>
                  <a:cubicBezTo>
                    <a:pt x="241806" y="218555"/>
                    <a:pt x="242651" y="218172"/>
                    <a:pt x="243342" y="217329"/>
                  </a:cubicBezTo>
                  <a:cubicBezTo>
                    <a:pt x="244033" y="216563"/>
                    <a:pt x="244340" y="215643"/>
                    <a:pt x="244340" y="214570"/>
                  </a:cubicBezTo>
                  <a:cubicBezTo>
                    <a:pt x="244340" y="213880"/>
                    <a:pt x="244264" y="213344"/>
                    <a:pt x="244033" y="212961"/>
                  </a:cubicBezTo>
                  <a:lnTo>
                    <a:pt x="206484" y="141762"/>
                  </a:lnTo>
                  <a:lnTo>
                    <a:pt x="265611" y="72403"/>
                  </a:lnTo>
                  <a:cubicBezTo>
                    <a:pt x="266379" y="71713"/>
                    <a:pt x="266763" y="70717"/>
                    <a:pt x="266763" y="69490"/>
                  </a:cubicBezTo>
                </a:path>
              </a:pathLst>
            </a:custGeom>
            <a:solidFill>
              <a:srgbClr val="2A99D6"/>
            </a:solidFill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F0719ADB-F265-6042-939F-0175EF175837}"/>
                </a:ext>
              </a:extLst>
            </p:cNvPr>
            <p:cNvSpPr/>
            <p:nvPr/>
          </p:nvSpPr>
          <p:spPr>
            <a:xfrm>
              <a:off x="243656" y="219983"/>
              <a:ext cx="436157" cy="190068"/>
            </a:xfrm>
            <a:custGeom>
              <a:avLst/>
              <a:gdLst>
                <a:gd name="connsiteX0" fmla="*/ 403753 w 436157"/>
                <a:gd name="connsiteY0" fmla="*/ 85760 h 190067"/>
                <a:gd name="connsiteX1" fmla="*/ 365743 w 436157"/>
                <a:gd name="connsiteY1" fmla="*/ 85760 h 190067"/>
                <a:gd name="connsiteX2" fmla="*/ 365743 w 436157"/>
                <a:gd name="connsiteY2" fmla="*/ 84994 h 190067"/>
                <a:gd name="connsiteX3" fmla="*/ 370964 w 436157"/>
                <a:gd name="connsiteY3" fmla="*/ 68593 h 190067"/>
                <a:gd name="connsiteX4" fmla="*/ 384940 w 436157"/>
                <a:gd name="connsiteY4" fmla="*/ 63075 h 190067"/>
                <a:gd name="connsiteX5" fmla="*/ 398762 w 436157"/>
                <a:gd name="connsiteY5" fmla="*/ 68516 h 190067"/>
                <a:gd name="connsiteX6" fmla="*/ 403753 w 436157"/>
                <a:gd name="connsiteY6" fmla="*/ 84994 h 190067"/>
                <a:gd name="connsiteX7" fmla="*/ 403753 w 436157"/>
                <a:gd name="connsiteY7" fmla="*/ 85760 h 190067"/>
                <a:gd name="connsiteX8" fmla="*/ 436772 w 436157"/>
                <a:gd name="connsiteY8" fmla="*/ 89362 h 190067"/>
                <a:gd name="connsiteX9" fmla="*/ 433547 w 436157"/>
                <a:gd name="connsiteY9" fmla="*/ 68670 h 190067"/>
                <a:gd name="connsiteX10" fmla="*/ 423871 w 436157"/>
                <a:gd name="connsiteY10" fmla="*/ 52269 h 190067"/>
                <a:gd name="connsiteX11" fmla="*/ 407669 w 436157"/>
                <a:gd name="connsiteY11" fmla="*/ 41386 h 190067"/>
                <a:gd name="connsiteX12" fmla="*/ 385247 w 436157"/>
                <a:gd name="connsiteY12" fmla="*/ 37477 h 190067"/>
                <a:gd name="connsiteX13" fmla="*/ 362901 w 436157"/>
                <a:gd name="connsiteY13" fmla="*/ 41156 h 190067"/>
                <a:gd name="connsiteX14" fmla="*/ 346315 w 436157"/>
                <a:gd name="connsiteY14" fmla="*/ 51502 h 190067"/>
                <a:gd name="connsiteX15" fmla="*/ 335949 w 436157"/>
                <a:gd name="connsiteY15" fmla="*/ 67903 h 190067"/>
                <a:gd name="connsiteX16" fmla="*/ 332416 w 436157"/>
                <a:gd name="connsiteY16" fmla="*/ 89439 h 190067"/>
                <a:gd name="connsiteX17" fmla="*/ 332416 w 436157"/>
                <a:gd name="connsiteY17" fmla="*/ 103234 h 190067"/>
                <a:gd name="connsiteX18" fmla="*/ 337024 w 436157"/>
                <a:gd name="connsiteY18" fmla="*/ 127223 h 190067"/>
                <a:gd name="connsiteX19" fmla="*/ 349156 w 436157"/>
                <a:gd name="connsiteY19" fmla="*/ 142934 h 190067"/>
                <a:gd name="connsiteX20" fmla="*/ 366050 w 436157"/>
                <a:gd name="connsiteY20" fmla="*/ 151441 h 190067"/>
                <a:gd name="connsiteX21" fmla="*/ 384863 w 436157"/>
                <a:gd name="connsiteY21" fmla="*/ 153970 h 190067"/>
                <a:gd name="connsiteX22" fmla="*/ 408053 w 436157"/>
                <a:gd name="connsiteY22" fmla="*/ 152744 h 190067"/>
                <a:gd name="connsiteX23" fmla="*/ 427711 w 436157"/>
                <a:gd name="connsiteY23" fmla="*/ 149142 h 190067"/>
                <a:gd name="connsiteX24" fmla="*/ 431243 w 436157"/>
                <a:gd name="connsiteY24" fmla="*/ 147379 h 190067"/>
                <a:gd name="connsiteX25" fmla="*/ 432088 w 436157"/>
                <a:gd name="connsiteY25" fmla="*/ 143777 h 190067"/>
                <a:gd name="connsiteX26" fmla="*/ 432088 w 436157"/>
                <a:gd name="connsiteY26" fmla="*/ 128679 h 190067"/>
                <a:gd name="connsiteX27" fmla="*/ 428095 w 436157"/>
                <a:gd name="connsiteY27" fmla="*/ 125537 h 190067"/>
                <a:gd name="connsiteX28" fmla="*/ 427480 w 436157"/>
                <a:gd name="connsiteY28" fmla="*/ 125537 h 190067"/>
                <a:gd name="connsiteX29" fmla="*/ 419571 w 436157"/>
                <a:gd name="connsiteY29" fmla="*/ 126226 h 190067"/>
                <a:gd name="connsiteX30" fmla="*/ 409205 w 436157"/>
                <a:gd name="connsiteY30" fmla="*/ 126686 h 190067"/>
                <a:gd name="connsiteX31" fmla="*/ 397994 w 436157"/>
                <a:gd name="connsiteY31" fmla="*/ 127069 h 190067"/>
                <a:gd name="connsiteX32" fmla="*/ 387320 w 436157"/>
                <a:gd name="connsiteY32" fmla="*/ 127299 h 190067"/>
                <a:gd name="connsiteX33" fmla="*/ 376954 w 436157"/>
                <a:gd name="connsiteY33" fmla="*/ 125537 h 190067"/>
                <a:gd name="connsiteX34" fmla="*/ 370350 w 436157"/>
                <a:gd name="connsiteY34" fmla="*/ 120862 h 190067"/>
                <a:gd name="connsiteX35" fmla="*/ 366818 w 436157"/>
                <a:gd name="connsiteY35" fmla="*/ 114041 h 190067"/>
                <a:gd name="connsiteX36" fmla="*/ 365743 w 436157"/>
                <a:gd name="connsiteY36" fmla="*/ 105993 h 190067"/>
                <a:gd name="connsiteX37" fmla="*/ 365743 w 436157"/>
                <a:gd name="connsiteY37" fmla="*/ 105610 h 190067"/>
                <a:gd name="connsiteX38" fmla="*/ 432395 w 436157"/>
                <a:gd name="connsiteY38" fmla="*/ 105610 h 190067"/>
                <a:gd name="connsiteX39" fmla="*/ 436772 w 436157"/>
                <a:gd name="connsiteY39" fmla="*/ 100858 h 190067"/>
                <a:gd name="connsiteX40" fmla="*/ 436772 w 436157"/>
                <a:gd name="connsiteY40" fmla="*/ 89362 h 190067"/>
                <a:gd name="connsiteX41" fmla="*/ 324814 w 436157"/>
                <a:gd name="connsiteY41" fmla="*/ 146383 h 190067"/>
                <a:gd name="connsiteX42" fmla="*/ 324814 w 436157"/>
                <a:gd name="connsiteY42" fmla="*/ 128832 h 190067"/>
                <a:gd name="connsiteX43" fmla="*/ 323663 w 436157"/>
                <a:gd name="connsiteY43" fmla="*/ 126380 h 190067"/>
                <a:gd name="connsiteX44" fmla="*/ 320821 w 436157"/>
                <a:gd name="connsiteY44" fmla="*/ 125460 h 190067"/>
                <a:gd name="connsiteX45" fmla="*/ 320438 w 436157"/>
                <a:gd name="connsiteY45" fmla="*/ 125460 h 190067"/>
                <a:gd name="connsiteX46" fmla="*/ 309226 w 436157"/>
                <a:gd name="connsiteY46" fmla="*/ 126456 h 190067"/>
                <a:gd name="connsiteX47" fmla="*/ 294944 w 436157"/>
                <a:gd name="connsiteY47" fmla="*/ 126839 h 190067"/>
                <a:gd name="connsiteX48" fmla="*/ 288263 w 436157"/>
                <a:gd name="connsiteY48" fmla="*/ 125767 h 190067"/>
                <a:gd name="connsiteX49" fmla="*/ 282811 w 436157"/>
                <a:gd name="connsiteY49" fmla="*/ 122011 h 190067"/>
                <a:gd name="connsiteX50" fmla="*/ 279125 w 436157"/>
                <a:gd name="connsiteY50" fmla="*/ 114884 h 190067"/>
                <a:gd name="connsiteX51" fmla="*/ 277743 w 436157"/>
                <a:gd name="connsiteY51" fmla="*/ 103924 h 190067"/>
                <a:gd name="connsiteX52" fmla="*/ 277743 w 436157"/>
                <a:gd name="connsiteY52" fmla="*/ 87370 h 190067"/>
                <a:gd name="connsiteX53" fmla="*/ 279125 w 436157"/>
                <a:gd name="connsiteY53" fmla="*/ 76410 h 190067"/>
                <a:gd name="connsiteX54" fmla="*/ 282811 w 436157"/>
                <a:gd name="connsiteY54" fmla="*/ 69283 h 190067"/>
                <a:gd name="connsiteX55" fmla="*/ 288263 w 436157"/>
                <a:gd name="connsiteY55" fmla="*/ 65527 h 190067"/>
                <a:gd name="connsiteX56" fmla="*/ 294944 w 436157"/>
                <a:gd name="connsiteY56" fmla="*/ 64454 h 190067"/>
                <a:gd name="connsiteX57" fmla="*/ 309226 w 436157"/>
                <a:gd name="connsiteY57" fmla="*/ 64838 h 190067"/>
                <a:gd name="connsiteX58" fmla="*/ 320438 w 436157"/>
                <a:gd name="connsiteY58" fmla="*/ 65834 h 190067"/>
                <a:gd name="connsiteX59" fmla="*/ 320821 w 436157"/>
                <a:gd name="connsiteY59" fmla="*/ 65834 h 190067"/>
                <a:gd name="connsiteX60" fmla="*/ 323663 w 436157"/>
                <a:gd name="connsiteY60" fmla="*/ 64914 h 190067"/>
                <a:gd name="connsiteX61" fmla="*/ 324814 w 436157"/>
                <a:gd name="connsiteY61" fmla="*/ 62462 h 190067"/>
                <a:gd name="connsiteX62" fmla="*/ 324814 w 436157"/>
                <a:gd name="connsiteY62" fmla="*/ 44988 h 190067"/>
                <a:gd name="connsiteX63" fmla="*/ 323739 w 436157"/>
                <a:gd name="connsiteY63" fmla="*/ 41922 h 190067"/>
                <a:gd name="connsiteX64" fmla="*/ 320361 w 436157"/>
                <a:gd name="connsiteY64" fmla="*/ 40466 h 190067"/>
                <a:gd name="connsiteX65" fmla="*/ 308996 w 436157"/>
                <a:gd name="connsiteY65" fmla="*/ 38473 h 190067"/>
                <a:gd name="connsiteX66" fmla="*/ 292640 w 436157"/>
                <a:gd name="connsiteY66" fmla="*/ 37477 h 190067"/>
                <a:gd name="connsiteX67" fmla="*/ 257241 w 436157"/>
                <a:gd name="connsiteY67" fmla="*/ 50276 h 190067"/>
                <a:gd name="connsiteX68" fmla="*/ 243956 w 436157"/>
                <a:gd name="connsiteY68" fmla="*/ 87370 h 190067"/>
                <a:gd name="connsiteX69" fmla="*/ 243956 w 436157"/>
                <a:gd name="connsiteY69" fmla="*/ 103924 h 190067"/>
                <a:gd name="connsiteX70" fmla="*/ 257241 w 436157"/>
                <a:gd name="connsiteY70" fmla="*/ 141018 h 190067"/>
                <a:gd name="connsiteX71" fmla="*/ 292640 w 436157"/>
                <a:gd name="connsiteY71" fmla="*/ 153817 h 190067"/>
                <a:gd name="connsiteX72" fmla="*/ 308996 w 436157"/>
                <a:gd name="connsiteY72" fmla="*/ 152821 h 190067"/>
                <a:gd name="connsiteX73" fmla="*/ 320361 w 436157"/>
                <a:gd name="connsiteY73" fmla="*/ 150828 h 190067"/>
                <a:gd name="connsiteX74" fmla="*/ 323739 w 436157"/>
                <a:gd name="connsiteY74" fmla="*/ 149372 h 190067"/>
                <a:gd name="connsiteX75" fmla="*/ 324814 w 436157"/>
                <a:gd name="connsiteY75" fmla="*/ 146383 h 190067"/>
                <a:gd name="connsiteX76" fmla="*/ 229597 w 436157"/>
                <a:gd name="connsiteY76" fmla="*/ 42995 h 190067"/>
                <a:gd name="connsiteX77" fmla="*/ 228368 w 436157"/>
                <a:gd name="connsiteY77" fmla="*/ 40236 h 190067"/>
                <a:gd name="connsiteX78" fmla="*/ 225450 w 436157"/>
                <a:gd name="connsiteY78" fmla="*/ 39086 h 190067"/>
                <a:gd name="connsiteX79" fmla="*/ 199957 w 436157"/>
                <a:gd name="connsiteY79" fmla="*/ 39086 h 190067"/>
                <a:gd name="connsiteX80" fmla="*/ 197039 w 436157"/>
                <a:gd name="connsiteY80" fmla="*/ 40236 h 190067"/>
                <a:gd name="connsiteX81" fmla="*/ 195810 w 436157"/>
                <a:gd name="connsiteY81" fmla="*/ 42995 h 190067"/>
                <a:gd name="connsiteX82" fmla="*/ 195810 w 436157"/>
                <a:gd name="connsiteY82" fmla="*/ 148145 h 190067"/>
                <a:gd name="connsiteX83" fmla="*/ 197039 w 436157"/>
                <a:gd name="connsiteY83" fmla="*/ 150905 h 190067"/>
                <a:gd name="connsiteX84" fmla="*/ 199957 w 436157"/>
                <a:gd name="connsiteY84" fmla="*/ 152054 h 190067"/>
                <a:gd name="connsiteX85" fmla="*/ 225450 w 436157"/>
                <a:gd name="connsiteY85" fmla="*/ 152054 h 190067"/>
                <a:gd name="connsiteX86" fmla="*/ 228368 w 436157"/>
                <a:gd name="connsiteY86" fmla="*/ 150905 h 190067"/>
                <a:gd name="connsiteX87" fmla="*/ 229597 w 436157"/>
                <a:gd name="connsiteY87" fmla="*/ 148145 h 190067"/>
                <a:gd name="connsiteX88" fmla="*/ 229597 w 436157"/>
                <a:gd name="connsiteY88" fmla="*/ 42995 h 190067"/>
                <a:gd name="connsiteX89" fmla="*/ 230365 w 436157"/>
                <a:gd name="connsiteY89" fmla="*/ 3909 h 190067"/>
                <a:gd name="connsiteX90" fmla="*/ 229136 w 436157"/>
                <a:gd name="connsiteY90" fmla="*/ 1150 h 190067"/>
                <a:gd name="connsiteX91" fmla="*/ 226218 w 436157"/>
                <a:gd name="connsiteY91" fmla="*/ 0 h 190067"/>
                <a:gd name="connsiteX92" fmla="*/ 199035 w 436157"/>
                <a:gd name="connsiteY92" fmla="*/ 0 h 190067"/>
                <a:gd name="connsiteX93" fmla="*/ 196117 w 436157"/>
                <a:gd name="connsiteY93" fmla="*/ 1150 h 190067"/>
                <a:gd name="connsiteX94" fmla="*/ 194889 w 436157"/>
                <a:gd name="connsiteY94" fmla="*/ 3909 h 190067"/>
                <a:gd name="connsiteX95" fmla="*/ 194889 w 436157"/>
                <a:gd name="connsiteY95" fmla="*/ 22226 h 190067"/>
                <a:gd name="connsiteX96" fmla="*/ 196117 w 436157"/>
                <a:gd name="connsiteY96" fmla="*/ 24985 h 190067"/>
                <a:gd name="connsiteX97" fmla="*/ 199035 w 436157"/>
                <a:gd name="connsiteY97" fmla="*/ 26134 h 190067"/>
                <a:gd name="connsiteX98" fmla="*/ 226218 w 436157"/>
                <a:gd name="connsiteY98" fmla="*/ 26134 h 190067"/>
                <a:gd name="connsiteX99" fmla="*/ 229136 w 436157"/>
                <a:gd name="connsiteY99" fmla="*/ 24985 h 190067"/>
                <a:gd name="connsiteX100" fmla="*/ 230365 w 436157"/>
                <a:gd name="connsiteY100" fmla="*/ 22226 h 190067"/>
                <a:gd name="connsiteX101" fmla="*/ 230365 w 436157"/>
                <a:gd name="connsiteY101" fmla="*/ 3909 h 190067"/>
                <a:gd name="connsiteX102" fmla="*/ 184062 w 436157"/>
                <a:gd name="connsiteY102" fmla="*/ 60316 h 190067"/>
                <a:gd name="connsiteX103" fmla="*/ 184062 w 436157"/>
                <a:gd name="connsiteY103" fmla="*/ 41462 h 190067"/>
                <a:gd name="connsiteX104" fmla="*/ 182833 w 436157"/>
                <a:gd name="connsiteY104" fmla="*/ 38703 h 190067"/>
                <a:gd name="connsiteX105" fmla="*/ 179915 w 436157"/>
                <a:gd name="connsiteY105" fmla="*/ 37477 h 190067"/>
                <a:gd name="connsiteX106" fmla="*/ 164941 w 436157"/>
                <a:gd name="connsiteY106" fmla="*/ 39930 h 190067"/>
                <a:gd name="connsiteX107" fmla="*/ 151657 w 436157"/>
                <a:gd name="connsiteY107" fmla="*/ 46980 h 190067"/>
                <a:gd name="connsiteX108" fmla="*/ 151657 w 436157"/>
                <a:gd name="connsiteY108" fmla="*/ 42995 h 190067"/>
                <a:gd name="connsiteX109" fmla="*/ 150428 w 436157"/>
                <a:gd name="connsiteY109" fmla="*/ 40236 h 190067"/>
                <a:gd name="connsiteX110" fmla="*/ 147510 w 436157"/>
                <a:gd name="connsiteY110" fmla="*/ 39010 h 190067"/>
                <a:gd name="connsiteX111" fmla="*/ 122631 w 436157"/>
                <a:gd name="connsiteY111" fmla="*/ 39010 h 190067"/>
                <a:gd name="connsiteX112" fmla="*/ 119713 w 436157"/>
                <a:gd name="connsiteY112" fmla="*/ 40159 h 190067"/>
                <a:gd name="connsiteX113" fmla="*/ 118484 w 436157"/>
                <a:gd name="connsiteY113" fmla="*/ 42918 h 190067"/>
                <a:gd name="connsiteX114" fmla="*/ 118484 w 436157"/>
                <a:gd name="connsiteY114" fmla="*/ 147839 h 190067"/>
                <a:gd name="connsiteX115" fmla="*/ 119867 w 436157"/>
                <a:gd name="connsiteY115" fmla="*/ 150675 h 190067"/>
                <a:gd name="connsiteX116" fmla="*/ 122861 w 436157"/>
                <a:gd name="connsiteY116" fmla="*/ 151977 h 190067"/>
                <a:gd name="connsiteX117" fmla="*/ 148125 w 436157"/>
                <a:gd name="connsiteY117" fmla="*/ 151977 h 190067"/>
                <a:gd name="connsiteX118" fmla="*/ 151043 w 436157"/>
                <a:gd name="connsiteY118" fmla="*/ 150675 h 190067"/>
                <a:gd name="connsiteX119" fmla="*/ 152271 w 436157"/>
                <a:gd name="connsiteY119" fmla="*/ 147839 h 190067"/>
                <a:gd name="connsiteX120" fmla="*/ 152271 w 436157"/>
                <a:gd name="connsiteY120" fmla="*/ 70969 h 190067"/>
                <a:gd name="connsiteX121" fmla="*/ 164788 w 436157"/>
                <a:gd name="connsiteY121" fmla="*/ 66064 h 190067"/>
                <a:gd name="connsiteX122" fmla="*/ 179224 w 436157"/>
                <a:gd name="connsiteY122" fmla="*/ 64071 h 190067"/>
                <a:gd name="connsiteX123" fmla="*/ 180913 w 436157"/>
                <a:gd name="connsiteY123" fmla="*/ 64071 h 190067"/>
                <a:gd name="connsiteX124" fmla="*/ 183217 w 436157"/>
                <a:gd name="connsiteY124" fmla="*/ 62845 h 190067"/>
                <a:gd name="connsiteX125" fmla="*/ 184062 w 436157"/>
                <a:gd name="connsiteY125" fmla="*/ 60316 h 190067"/>
                <a:gd name="connsiteX126" fmla="*/ 69570 w 436157"/>
                <a:gd name="connsiteY126" fmla="*/ 103464 h 190067"/>
                <a:gd name="connsiteX127" fmla="*/ 68726 w 436157"/>
                <a:gd name="connsiteY127" fmla="*/ 112968 h 190067"/>
                <a:gd name="connsiteX128" fmla="*/ 65808 w 436157"/>
                <a:gd name="connsiteY128" fmla="*/ 120632 h 190067"/>
                <a:gd name="connsiteX129" fmla="*/ 60202 w 436157"/>
                <a:gd name="connsiteY129" fmla="*/ 125767 h 190067"/>
                <a:gd name="connsiteX130" fmla="*/ 50987 w 436157"/>
                <a:gd name="connsiteY130" fmla="*/ 127606 h 190067"/>
                <a:gd name="connsiteX131" fmla="*/ 42387 w 436157"/>
                <a:gd name="connsiteY131" fmla="*/ 127223 h 190067"/>
                <a:gd name="connsiteX132" fmla="*/ 33787 w 436157"/>
                <a:gd name="connsiteY132" fmla="*/ 126456 h 190067"/>
                <a:gd name="connsiteX133" fmla="*/ 33787 w 436157"/>
                <a:gd name="connsiteY133" fmla="*/ 65068 h 190067"/>
                <a:gd name="connsiteX134" fmla="*/ 41235 w 436157"/>
                <a:gd name="connsiteY134" fmla="*/ 64378 h 190067"/>
                <a:gd name="connsiteX135" fmla="*/ 50987 w 436157"/>
                <a:gd name="connsiteY135" fmla="*/ 64071 h 190067"/>
                <a:gd name="connsiteX136" fmla="*/ 60202 w 436157"/>
                <a:gd name="connsiteY136" fmla="*/ 65834 h 190067"/>
                <a:gd name="connsiteX137" fmla="*/ 65808 w 436157"/>
                <a:gd name="connsiteY137" fmla="*/ 70816 h 190067"/>
                <a:gd name="connsiteX138" fmla="*/ 68726 w 436157"/>
                <a:gd name="connsiteY138" fmla="*/ 78403 h 190067"/>
                <a:gd name="connsiteX139" fmla="*/ 69570 w 436157"/>
                <a:gd name="connsiteY139" fmla="*/ 88060 h 190067"/>
                <a:gd name="connsiteX140" fmla="*/ 69570 w 436157"/>
                <a:gd name="connsiteY140" fmla="*/ 103464 h 190067"/>
                <a:gd name="connsiteX141" fmla="*/ 103434 w 436157"/>
                <a:gd name="connsiteY141" fmla="*/ 87983 h 190067"/>
                <a:gd name="connsiteX142" fmla="*/ 89919 w 436157"/>
                <a:gd name="connsiteY142" fmla="*/ 50659 h 190067"/>
                <a:gd name="connsiteX143" fmla="*/ 50987 w 436157"/>
                <a:gd name="connsiteY143" fmla="*/ 37477 h 190067"/>
                <a:gd name="connsiteX144" fmla="*/ 27183 w 436157"/>
                <a:gd name="connsiteY144" fmla="*/ 38933 h 190067"/>
                <a:gd name="connsiteX145" fmla="*/ 6527 w 436157"/>
                <a:gd name="connsiteY145" fmla="*/ 42612 h 190067"/>
                <a:gd name="connsiteX146" fmla="*/ 1152 w 436157"/>
                <a:gd name="connsiteY146" fmla="*/ 44758 h 190067"/>
                <a:gd name="connsiteX147" fmla="*/ 0 w 436157"/>
                <a:gd name="connsiteY147" fmla="*/ 48283 h 190067"/>
                <a:gd name="connsiteX148" fmla="*/ 0 w 436157"/>
                <a:gd name="connsiteY148" fmla="*/ 186542 h 190067"/>
                <a:gd name="connsiteX149" fmla="*/ 1382 w 436157"/>
                <a:gd name="connsiteY149" fmla="*/ 189301 h 190067"/>
                <a:gd name="connsiteX150" fmla="*/ 4377 w 436157"/>
                <a:gd name="connsiteY150" fmla="*/ 190451 h 190067"/>
                <a:gd name="connsiteX151" fmla="*/ 29640 w 436157"/>
                <a:gd name="connsiteY151" fmla="*/ 190451 h 190067"/>
                <a:gd name="connsiteX152" fmla="*/ 32558 w 436157"/>
                <a:gd name="connsiteY152" fmla="*/ 189301 h 190067"/>
                <a:gd name="connsiteX153" fmla="*/ 33787 w 436157"/>
                <a:gd name="connsiteY153" fmla="*/ 186542 h 190067"/>
                <a:gd name="connsiteX154" fmla="*/ 33787 w 436157"/>
                <a:gd name="connsiteY154" fmla="*/ 152437 h 190067"/>
                <a:gd name="connsiteX155" fmla="*/ 43078 w 436157"/>
                <a:gd name="connsiteY155" fmla="*/ 153434 h 190067"/>
                <a:gd name="connsiteX156" fmla="*/ 50911 w 436157"/>
                <a:gd name="connsiteY156" fmla="*/ 153817 h 190067"/>
                <a:gd name="connsiteX157" fmla="*/ 90380 w 436157"/>
                <a:gd name="connsiteY157" fmla="*/ 140175 h 190067"/>
                <a:gd name="connsiteX158" fmla="*/ 103357 w 436157"/>
                <a:gd name="connsiteY158" fmla="*/ 103311 h 190067"/>
                <a:gd name="connsiteX159" fmla="*/ 103357 w 436157"/>
                <a:gd name="connsiteY159" fmla="*/ 87983 h 19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</a:cxnLst>
              <a:rect l="l" t="t" r="r" b="b"/>
              <a:pathLst>
                <a:path w="436157" h="190067">
                  <a:moveTo>
                    <a:pt x="403753" y="85760"/>
                  </a:moveTo>
                  <a:lnTo>
                    <a:pt x="365743" y="85760"/>
                  </a:lnTo>
                  <a:lnTo>
                    <a:pt x="365743" y="84994"/>
                  </a:lnTo>
                  <a:cubicBezTo>
                    <a:pt x="365743" y="77790"/>
                    <a:pt x="367509" y="72272"/>
                    <a:pt x="370964" y="68593"/>
                  </a:cubicBezTo>
                  <a:cubicBezTo>
                    <a:pt x="374420" y="64914"/>
                    <a:pt x="379104" y="63075"/>
                    <a:pt x="384940" y="63075"/>
                  </a:cubicBezTo>
                  <a:cubicBezTo>
                    <a:pt x="390776" y="63075"/>
                    <a:pt x="395383" y="64914"/>
                    <a:pt x="398762" y="68516"/>
                  </a:cubicBezTo>
                  <a:cubicBezTo>
                    <a:pt x="402140" y="72118"/>
                    <a:pt x="403753" y="77637"/>
                    <a:pt x="403753" y="84994"/>
                  </a:cubicBezTo>
                  <a:lnTo>
                    <a:pt x="403753" y="85760"/>
                  </a:lnTo>
                  <a:close/>
                  <a:moveTo>
                    <a:pt x="436772" y="89362"/>
                  </a:moveTo>
                  <a:cubicBezTo>
                    <a:pt x="436772" y="81852"/>
                    <a:pt x="435697" y="74954"/>
                    <a:pt x="433547" y="68670"/>
                  </a:cubicBezTo>
                  <a:cubicBezTo>
                    <a:pt x="431397" y="62385"/>
                    <a:pt x="428171" y="56867"/>
                    <a:pt x="423871" y="52269"/>
                  </a:cubicBezTo>
                  <a:cubicBezTo>
                    <a:pt x="419571" y="47670"/>
                    <a:pt x="414196" y="44068"/>
                    <a:pt x="407669" y="41386"/>
                  </a:cubicBezTo>
                  <a:cubicBezTo>
                    <a:pt x="401142" y="38703"/>
                    <a:pt x="393694" y="37477"/>
                    <a:pt x="385247" y="37477"/>
                  </a:cubicBezTo>
                  <a:cubicBezTo>
                    <a:pt x="376877" y="37477"/>
                    <a:pt x="369428" y="38703"/>
                    <a:pt x="362901" y="41156"/>
                  </a:cubicBezTo>
                  <a:cubicBezTo>
                    <a:pt x="356374" y="43608"/>
                    <a:pt x="350846" y="47057"/>
                    <a:pt x="346315" y="51502"/>
                  </a:cubicBezTo>
                  <a:cubicBezTo>
                    <a:pt x="341785" y="55947"/>
                    <a:pt x="338329" y="61465"/>
                    <a:pt x="335949" y="67903"/>
                  </a:cubicBezTo>
                  <a:cubicBezTo>
                    <a:pt x="333568" y="74341"/>
                    <a:pt x="332416" y="81545"/>
                    <a:pt x="332416" y="89439"/>
                  </a:cubicBezTo>
                  <a:lnTo>
                    <a:pt x="332416" y="103234"/>
                  </a:lnTo>
                  <a:cubicBezTo>
                    <a:pt x="332416" y="112738"/>
                    <a:pt x="333952" y="120708"/>
                    <a:pt x="337024" y="127223"/>
                  </a:cubicBezTo>
                  <a:cubicBezTo>
                    <a:pt x="340095" y="133737"/>
                    <a:pt x="344165" y="138949"/>
                    <a:pt x="349156" y="142934"/>
                  </a:cubicBezTo>
                  <a:cubicBezTo>
                    <a:pt x="354148" y="146843"/>
                    <a:pt x="359830" y="149678"/>
                    <a:pt x="366050" y="151441"/>
                  </a:cubicBezTo>
                  <a:cubicBezTo>
                    <a:pt x="372346" y="153127"/>
                    <a:pt x="378566" y="153970"/>
                    <a:pt x="384863" y="153970"/>
                  </a:cubicBezTo>
                  <a:cubicBezTo>
                    <a:pt x="393924" y="153970"/>
                    <a:pt x="401603" y="153587"/>
                    <a:pt x="408053" y="152744"/>
                  </a:cubicBezTo>
                  <a:cubicBezTo>
                    <a:pt x="414426" y="151977"/>
                    <a:pt x="421030" y="150751"/>
                    <a:pt x="427711" y="149142"/>
                  </a:cubicBezTo>
                  <a:cubicBezTo>
                    <a:pt x="429554" y="148759"/>
                    <a:pt x="430706" y="148145"/>
                    <a:pt x="431243" y="147379"/>
                  </a:cubicBezTo>
                  <a:cubicBezTo>
                    <a:pt x="431781" y="146613"/>
                    <a:pt x="432088" y="145386"/>
                    <a:pt x="432088" y="143777"/>
                  </a:cubicBezTo>
                  <a:lnTo>
                    <a:pt x="432088" y="128679"/>
                  </a:lnTo>
                  <a:cubicBezTo>
                    <a:pt x="432088" y="126610"/>
                    <a:pt x="430782" y="125537"/>
                    <a:pt x="428095" y="125537"/>
                  </a:cubicBezTo>
                  <a:lnTo>
                    <a:pt x="427480" y="125537"/>
                  </a:lnTo>
                  <a:cubicBezTo>
                    <a:pt x="425407" y="125767"/>
                    <a:pt x="422720" y="125996"/>
                    <a:pt x="419571" y="126226"/>
                  </a:cubicBezTo>
                  <a:cubicBezTo>
                    <a:pt x="416346" y="126456"/>
                    <a:pt x="412891" y="126610"/>
                    <a:pt x="409205" y="126686"/>
                  </a:cubicBezTo>
                  <a:cubicBezTo>
                    <a:pt x="405519" y="126839"/>
                    <a:pt x="401756" y="126993"/>
                    <a:pt x="397994" y="127069"/>
                  </a:cubicBezTo>
                  <a:cubicBezTo>
                    <a:pt x="394231" y="127223"/>
                    <a:pt x="390699" y="127299"/>
                    <a:pt x="387320" y="127299"/>
                  </a:cubicBezTo>
                  <a:cubicBezTo>
                    <a:pt x="383174" y="127299"/>
                    <a:pt x="379718" y="126686"/>
                    <a:pt x="376954" y="125537"/>
                  </a:cubicBezTo>
                  <a:cubicBezTo>
                    <a:pt x="374266" y="124387"/>
                    <a:pt x="372039" y="122778"/>
                    <a:pt x="370350" y="120862"/>
                  </a:cubicBezTo>
                  <a:cubicBezTo>
                    <a:pt x="368661" y="118869"/>
                    <a:pt x="367509" y="116646"/>
                    <a:pt x="366818" y="114041"/>
                  </a:cubicBezTo>
                  <a:cubicBezTo>
                    <a:pt x="366127" y="111435"/>
                    <a:pt x="365743" y="108752"/>
                    <a:pt x="365743" y="105993"/>
                  </a:cubicBezTo>
                  <a:lnTo>
                    <a:pt x="365743" y="105610"/>
                  </a:lnTo>
                  <a:lnTo>
                    <a:pt x="432395" y="105610"/>
                  </a:lnTo>
                  <a:cubicBezTo>
                    <a:pt x="435313" y="105610"/>
                    <a:pt x="436772" y="104001"/>
                    <a:pt x="436772" y="100858"/>
                  </a:cubicBezTo>
                  <a:lnTo>
                    <a:pt x="436772" y="89362"/>
                  </a:lnTo>
                  <a:close/>
                  <a:moveTo>
                    <a:pt x="324814" y="146383"/>
                  </a:moveTo>
                  <a:lnTo>
                    <a:pt x="324814" y="128832"/>
                  </a:lnTo>
                  <a:cubicBezTo>
                    <a:pt x="324814" y="127759"/>
                    <a:pt x="324431" y="126993"/>
                    <a:pt x="323663" y="126380"/>
                  </a:cubicBezTo>
                  <a:cubicBezTo>
                    <a:pt x="322895" y="125767"/>
                    <a:pt x="321973" y="125460"/>
                    <a:pt x="320821" y="125460"/>
                  </a:cubicBezTo>
                  <a:lnTo>
                    <a:pt x="320438" y="125460"/>
                  </a:lnTo>
                  <a:cubicBezTo>
                    <a:pt x="316521" y="125843"/>
                    <a:pt x="312835" y="126226"/>
                    <a:pt x="309226" y="126456"/>
                  </a:cubicBezTo>
                  <a:cubicBezTo>
                    <a:pt x="305694" y="126686"/>
                    <a:pt x="300933" y="126839"/>
                    <a:pt x="294944" y="126839"/>
                  </a:cubicBezTo>
                  <a:cubicBezTo>
                    <a:pt x="292563" y="126839"/>
                    <a:pt x="290337" y="126456"/>
                    <a:pt x="288263" y="125767"/>
                  </a:cubicBezTo>
                  <a:cubicBezTo>
                    <a:pt x="286190" y="125077"/>
                    <a:pt x="284347" y="123774"/>
                    <a:pt x="282811" y="122011"/>
                  </a:cubicBezTo>
                  <a:cubicBezTo>
                    <a:pt x="281275" y="120248"/>
                    <a:pt x="280047" y="117873"/>
                    <a:pt x="279125" y="114884"/>
                  </a:cubicBezTo>
                  <a:cubicBezTo>
                    <a:pt x="278204" y="111895"/>
                    <a:pt x="277743" y="108293"/>
                    <a:pt x="277743" y="103924"/>
                  </a:cubicBezTo>
                  <a:lnTo>
                    <a:pt x="277743" y="87370"/>
                  </a:lnTo>
                  <a:cubicBezTo>
                    <a:pt x="277743" y="83001"/>
                    <a:pt x="278204" y="79399"/>
                    <a:pt x="279125" y="76410"/>
                  </a:cubicBezTo>
                  <a:cubicBezTo>
                    <a:pt x="280047" y="73421"/>
                    <a:pt x="281275" y="71045"/>
                    <a:pt x="282811" y="69283"/>
                  </a:cubicBezTo>
                  <a:cubicBezTo>
                    <a:pt x="284347" y="67520"/>
                    <a:pt x="286113" y="66294"/>
                    <a:pt x="288263" y="65527"/>
                  </a:cubicBezTo>
                  <a:cubicBezTo>
                    <a:pt x="290337" y="64838"/>
                    <a:pt x="292563" y="64454"/>
                    <a:pt x="294944" y="64454"/>
                  </a:cubicBezTo>
                  <a:cubicBezTo>
                    <a:pt x="300933" y="64454"/>
                    <a:pt x="305694" y="64608"/>
                    <a:pt x="309226" y="64838"/>
                  </a:cubicBezTo>
                  <a:cubicBezTo>
                    <a:pt x="312759" y="65068"/>
                    <a:pt x="316521" y="65451"/>
                    <a:pt x="320438" y="65834"/>
                  </a:cubicBezTo>
                  <a:lnTo>
                    <a:pt x="320821" y="65834"/>
                  </a:lnTo>
                  <a:cubicBezTo>
                    <a:pt x="321973" y="65834"/>
                    <a:pt x="322895" y="65527"/>
                    <a:pt x="323663" y="64914"/>
                  </a:cubicBezTo>
                  <a:cubicBezTo>
                    <a:pt x="324431" y="64301"/>
                    <a:pt x="324814" y="63535"/>
                    <a:pt x="324814" y="62462"/>
                  </a:cubicBezTo>
                  <a:lnTo>
                    <a:pt x="324814" y="44988"/>
                  </a:lnTo>
                  <a:cubicBezTo>
                    <a:pt x="324814" y="43532"/>
                    <a:pt x="324431" y="42535"/>
                    <a:pt x="323739" y="41922"/>
                  </a:cubicBezTo>
                  <a:cubicBezTo>
                    <a:pt x="323048" y="41309"/>
                    <a:pt x="321896" y="40849"/>
                    <a:pt x="320361" y="40466"/>
                  </a:cubicBezTo>
                  <a:cubicBezTo>
                    <a:pt x="317443" y="39776"/>
                    <a:pt x="313603" y="39163"/>
                    <a:pt x="308996" y="38473"/>
                  </a:cubicBezTo>
                  <a:cubicBezTo>
                    <a:pt x="304312" y="37784"/>
                    <a:pt x="298860" y="37477"/>
                    <a:pt x="292640" y="37477"/>
                  </a:cubicBezTo>
                  <a:cubicBezTo>
                    <a:pt x="277897" y="37477"/>
                    <a:pt x="266071" y="41769"/>
                    <a:pt x="257241" y="50276"/>
                  </a:cubicBezTo>
                  <a:cubicBezTo>
                    <a:pt x="248410" y="58860"/>
                    <a:pt x="243956" y="71199"/>
                    <a:pt x="243956" y="87370"/>
                  </a:cubicBezTo>
                  <a:lnTo>
                    <a:pt x="243956" y="103924"/>
                  </a:lnTo>
                  <a:cubicBezTo>
                    <a:pt x="243956" y="120095"/>
                    <a:pt x="248410" y="132434"/>
                    <a:pt x="257241" y="141018"/>
                  </a:cubicBezTo>
                  <a:cubicBezTo>
                    <a:pt x="266071" y="149602"/>
                    <a:pt x="277897" y="153817"/>
                    <a:pt x="292640" y="153817"/>
                  </a:cubicBezTo>
                  <a:cubicBezTo>
                    <a:pt x="298937" y="153817"/>
                    <a:pt x="304389" y="153510"/>
                    <a:pt x="308996" y="152821"/>
                  </a:cubicBezTo>
                  <a:cubicBezTo>
                    <a:pt x="313680" y="152131"/>
                    <a:pt x="317443" y="151518"/>
                    <a:pt x="320361" y="150828"/>
                  </a:cubicBezTo>
                  <a:cubicBezTo>
                    <a:pt x="321896" y="150445"/>
                    <a:pt x="322972" y="149908"/>
                    <a:pt x="323739" y="149372"/>
                  </a:cubicBezTo>
                  <a:cubicBezTo>
                    <a:pt x="324507" y="148835"/>
                    <a:pt x="324814" y="147839"/>
                    <a:pt x="324814" y="146383"/>
                  </a:cubicBezTo>
                  <a:close/>
                  <a:moveTo>
                    <a:pt x="229597" y="42995"/>
                  </a:moveTo>
                  <a:cubicBezTo>
                    <a:pt x="229597" y="41922"/>
                    <a:pt x="229213" y="41002"/>
                    <a:pt x="228368" y="40236"/>
                  </a:cubicBezTo>
                  <a:cubicBezTo>
                    <a:pt x="227524" y="39470"/>
                    <a:pt x="226525" y="39086"/>
                    <a:pt x="225450" y="39086"/>
                  </a:cubicBezTo>
                  <a:lnTo>
                    <a:pt x="199957" y="39086"/>
                  </a:lnTo>
                  <a:cubicBezTo>
                    <a:pt x="198805" y="39086"/>
                    <a:pt x="197883" y="39470"/>
                    <a:pt x="197039" y="40236"/>
                  </a:cubicBezTo>
                  <a:cubicBezTo>
                    <a:pt x="196194" y="41002"/>
                    <a:pt x="195810" y="41922"/>
                    <a:pt x="195810" y="42995"/>
                  </a:cubicBezTo>
                  <a:lnTo>
                    <a:pt x="195810" y="148145"/>
                  </a:lnTo>
                  <a:cubicBezTo>
                    <a:pt x="195810" y="149218"/>
                    <a:pt x="196194" y="150138"/>
                    <a:pt x="197039" y="150905"/>
                  </a:cubicBezTo>
                  <a:cubicBezTo>
                    <a:pt x="197883" y="151671"/>
                    <a:pt x="198882" y="152054"/>
                    <a:pt x="199957" y="152054"/>
                  </a:cubicBezTo>
                  <a:lnTo>
                    <a:pt x="225450" y="152054"/>
                  </a:lnTo>
                  <a:cubicBezTo>
                    <a:pt x="226525" y="152054"/>
                    <a:pt x="227524" y="151671"/>
                    <a:pt x="228368" y="150905"/>
                  </a:cubicBezTo>
                  <a:cubicBezTo>
                    <a:pt x="229213" y="150138"/>
                    <a:pt x="229597" y="149218"/>
                    <a:pt x="229597" y="148145"/>
                  </a:cubicBezTo>
                  <a:lnTo>
                    <a:pt x="229597" y="42995"/>
                  </a:lnTo>
                  <a:close/>
                  <a:moveTo>
                    <a:pt x="230365" y="3909"/>
                  </a:moveTo>
                  <a:cubicBezTo>
                    <a:pt x="230365" y="2836"/>
                    <a:pt x="229981" y="1916"/>
                    <a:pt x="229136" y="1150"/>
                  </a:cubicBezTo>
                  <a:cubicBezTo>
                    <a:pt x="228292" y="383"/>
                    <a:pt x="227293" y="0"/>
                    <a:pt x="226218" y="0"/>
                  </a:cubicBezTo>
                  <a:lnTo>
                    <a:pt x="199035" y="0"/>
                  </a:lnTo>
                  <a:cubicBezTo>
                    <a:pt x="197883" y="0"/>
                    <a:pt x="196962" y="383"/>
                    <a:pt x="196117" y="1150"/>
                  </a:cubicBezTo>
                  <a:cubicBezTo>
                    <a:pt x="195273" y="1916"/>
                    <a:pt x="194889" y="2836"/>
                    <a:pt x="194889" y="3909"/>
                  </a:cubicBezTo>
                  <a:lnTo>
                    <a:pt x="194889" y="22226"/>
                  </a:lnTo>
                  <a:cubicBezTo>
                    <a:pt x="194889" y="23299"/>
                    <a:pt x="195273" y="24218"/>
                    <a:pt x="196117" y="24985"/>
                  </a:cubicBezTo>
                  <a:cubicBezTo>
                    <a:pt x="196962" y="25751"/>
                    <a:pt x="197960" y="26134"/>
                    <a:pt x="199035" y="26134"/>
                  </a:cubicBezTo>
                  <a:lnTo>
                    <a:pt x="226218" y="26134"/>
                  </a:lnTo>
                  <a:cubicBezTo>
                    <a:pt x="227370" y="26134"/>
                    <a:pt x="228292" y="25751"/>
                    <a:pt x="229136" y="24985"/>
                  </a:cubicBezTo>
                  <a:cubicBezTo>
                    <a:pt x="229981" y="24218"/>
                    <a:pt x="230365" y="23299"/>
                    <a:pt x="230365" y="22226"/>
                  </a:cubicBezTo>
                  <a:lnTo>
                    <a:pt x="230365" y="3909"/>
                  </a:lnTo>
                  <a:close/>
                  <a:moveTo>
                    <a:pt x="184062" y="60316"/>
                  </a:moveTo>
                  <a:lnTo>
                    <a:pt x="184062" y="41462"/>
                  </a:lnTo>
                  <a:cubicBezTo>
                    <a:pt x="184062" y="40389"/>
                    <a:pt x="183678" y="39470"/>
                    <a:pt x="182833" y="38703"/>
                  </a:cubicBezTo>
                  <a:cubicBezTo>
                    <a:pt x="181988" y="37937"/>
                    <a:pt x="180990" y="37477"/>
                    <a:pt x="179915" y="37477"/>
                  </a:cubicBezTo>
                  <a:cubicBezTo>
                    <a:pt x="174924" y="37477"/>
                    <a:pt x="169932" y="38320"/>
                    <a:pt x="164941" y="39930"/>
                  </a:cubicBezTo>
                  <a:cubicBezTo>
                    <a:pt x="160027" y="41616"/>
                    <a:pt x="155573" y="43915"/>
                    <a:pt x="151657" y="46980"/>
                  </a:cubicBezTo>
                  <a:lnTo>
                    <a:pt x="151657" y="42995"/>
                  </a:lnTo>
                  <a:cubicBezTo>
                    <a:pt x="151657" y="41922"/>
                    <a:pt x="151273" y="41002"/>
                    <a:pt x="150428" y="40236"/>
                  </a:cubicBezTo>
                  <a:cubicBezTo>
                    <a:pt x="149584" y="39470"/>
                    <a:pt x="148585" y="39010"/>
                    <a:pt x="147510" y="39010"/>
                  </a:cubicBezTo>
                  <a:lnTo>
                    <a:pt x="122631" y="39010"/>
                  </a:lnTo>
                  <a:cubicBezTo>
                    <a:pt x="121479" y="39010"/>
                    <a:pt x="120558" y="39393"/>
                    <a:pt x="119713" y="40159"/>
                  </a:cubicBezTo>
                  <a:cubicBezTo>
                    <a:pt x="118868" y="40926"/>
                    <a:pt x="118484" y="41846"/>
                    <a:pt x="118484" y="42918"/>
                  </a:cubicBezTo>
                  <a:lnTo>
                    <a:pt x="118484" y="147839"/>
                  </a:lnTo>
                  <a:cubicBezTo>
                    <a:pt x="118484" y="148912"/>
                    <a:pt x="118945" y="149832"/>
                    <a:pt x="119867" y="150675"/>
                  </a:cubicBezTo>
                  <a:cubicBezTo>
                    <a:pt x="120788" y="151518"/>
                    <a:pt x="121786" y="151977"/>
                    <a:pt x="122861" y="151977"/>
                  </a:cubicBezTo>
                  <a:lnTo>
                    <a:pt x="148125" y="151977"/>
                  </a:lnTo>
                  <a:cubicBezTo>
                    <a:pt x="149200" y="151977"/>
                    <a:pt x="150198" y="151518"/>
                    <a:pt x="151043" y="150675"/>
                  </a:cubicBezTo>
                  <a:cubicBezTo>
                    <a:pt x="151887" y="149832"/>
                    <a:pt x="152271" y="148835"/>
                    <a:pt x="152271" y="147839"/>
                  </a:cubicBezTo>
                  <a:lnTo>
                    <a:pt x="152271" y="70969"/>
                  </a:lnTo>
                  <a:cubicBezTo>
                    <a:pt x="156187" y="68976"/>
                    <a:pt x="160334" y="67367"/>
                    <a:pt x="164788" y="66064"/>
                  </a:cubicBezTo>
                  <a:cubicBezTo>
                    <a:pt x="169241" y="64761"/>
                    <a:pt x="174079" y="64071"/>
                    <a:pt x="179224" y="64071"/>
                  </a:cubicBezTo>
                  <a:lnTo>
                    <a:pt x="180913" y="64071"/>
                  </a:lnTo>
                  <a:cubicBezTo>
                    <a:pt x="181911" y="64071"/>
                    <a:pt x="182679" y="63688"/>
                    <a:pt x="183217" y="62845"/>
                  </a:cubicBezTo>
                  <a:cubicBezTo>
                    <a:pt x="183754" y="62079"/>
                    <a:pt x="184062" y="61236"/>
                    <a:pt x="184062" y="60316"/>
                  </a:cubicBezTo>
                  <a:close/>
                  <a:moveTo>
                    <a:pt x="69570" y="103464"/>
                  </a:moveTo>
                  <a:cubicBezTo>
                    <a:pt x="69570" y="106836"/>
                    <a:pt x="69263" y="110055"/>
                    <a:pt x="68726" y="112968"/>
                  </a:cubicBezTo>
                  <a:cubicBezTo>
                    <a:pt x="68188" y="115880"/>
                    <a:pt x="67190" y="118486"/>
                    <a:pt x="65808" y="120632"/>
                  </a:cubicBezTo>
                  <a:cubicBezTo>
                    <a:pt x="64425" y="122778"/>
                    <a:pt x="62506" y="124540"/>
                    <a:pt x="60202" y="125767"/>
                  </a:cubicBezTo>
                  <a:cubicBezTo>
                    <a:pt x="57822" y="126993"/>
                    <a:pt x="54750" y="127606"/>
                    <a:pt x="50987" y="127606"/>
                  </a:cubicBezTo>
                  <a:cubicBezTo>
                    <a:pt x="48453" y="127606"/>
                    <a:pt x="45612" y="127453"/>
                    <a:pt x="42387" y="127223"/>
                  </a:cubicBezTo>
                  <a:cubicBezTo>
                    <a:pt x="39162" y="126993"/>
                    <a:pt x="36321" y="126686"/>
                    <a:pt x="33787" y="126456"/>
                  </a:cubicBezTo>
                  <a:lnTo>
                    <a:pt x="33787" y="65068"/>
                  </a:lnTo>
                  <a:cubicBezTo>
                    <a:pt x="35707" y="64838"/>
                    <a:pt x="38241" y="64608"/>
                    <a:pt x="41235" y="64378"/>
                  </a:cubicBezTo>
                  <a:cubicBezTo>
                    <a:pt x="44230" y="64148"/>
                    <a:pt x="47455" y="64071"/>
                    <a:pt x="50987" y="64071"/>
                  </a:cubicBezTo>
                  <a:cubicBezTo>
                    <a:pt x="54750" y="64071"/>
                    <a:pt x="57822" y="64684"/>
                    <a:pt x="60202" y="65834"/>
                  </a:cubicBezTo>
                  <a:cubicBezTo>
                    <a:pt x="62582" y="66984"/>
                    <a:pt x="64425" y="68670"/>
                    <a:pt x="65808" y="70816"/>
                  </a:cubicBezTo>
                  <a:cubicBezTo>
                    <a:pt x="67190" y="72961"/>
                    <a:pt x="68188" y="75491"/>
                    <a:pt x="68726" y="78403"/>
                  </a:cubicBezTo>
                  <a:cubicBezTo>
                    <a:pt x="69263" y="81315"/>
                    <a:pt x="69570" y="84534"/>
                    <a:pt x="69570" y="88060"/>
                  </a:cubicBezTo>
                  <a:lnTo>
                    <a:pt x="69570" y="103464"/>
                  </a:lnTo>
                  <a:close/>
                  <a:moveTo>
                    <a:pt x="103434" y="87983"/>
                  </a:moveTo>
                  <a:cubicBezTo>
                    <a:pt x="103434" y="71965"/>
                    <a:pt x="98903" y="59473"/>
                    <a:pt x="89919" y="50659"/>
                  </a:cubicBezTo>
                  <a:cubicBezTo>
                    <a:pt x="80935" y="41846"/>
                    <a:pt x="67958" y="37477"/>
                    <a:pt x="50987" y="37477"/>
                  </a:cubicBezTo>
                  <a:cubicBezTo>
                    <a:pt x="42925" y="37477"/>
                    <a:pt x="34939" y="37937"/>
                    <a:pt x="27183" y="38933"/>
                  </a:cubicBezTo>
                  <a:cubicBezTo>
                    <a:pt x="19351" y="39930"/>
                    <a:pt x="12516" y="41156"/>
                    <a:pt x="6527" y="42612"/>
                  </a:cubicBezTo>
                  <a:cubicBezTo>
                    <a:pt x="3686" y="43225"/>
                    <a:pt x="1920" y="43991"/>
                    <a:pt x="1152" y="44758"/>
                  </a:cubicBezTo>
                  <a:cubicBezTo>
                    <a:pt x="384" y="45524"/>
                    <a:pt x="0" y="46751"/>
                    <a:pt x="0" y="48283"/>
                  </a:cubicBezTo>
                  <a:lnTo>
                    <a:pt x="0" y="186542"/>
                  </a:lnTo>
                  <a:cubicBezTo>
                    <a:pt x="0" y="187615"/>
                    <a:pt x="461" y="188535"/>
                    <a:pt x="1382" y="189301"/>
                  </a:cubicBezTo>
                  <a:cubicBezTo>
                    <a:pt x="2304" y="190068"/>
                    <a:pt x="3302" y="190451"/>
                    <a:pt x="4377" y="190451"/>
                  </a:cubicBezTo>
                  <a:lnTo>
                    <a:pt x="29640" y="190451"/>
                  </a:lnTo>
                  <a:cubicBezTo>
                    <a:pt x="30792" y="190451"/>
                    <a:pt x="31714" y="190068"/>
                    <a:pt x="32558" y="189301"/>
                  </a:cubicBezTo>
                  <a:cubicBezTo>
                    <a:pt x="33403" y="188535"/>
                    <a:pt x="33787" y="187615"/>
                    <a:pt x="33787" y="186542"/>
                  </a:cubicBezTo>
                  <a:lnTo>
                    <a:pt x="33787" y="152437"/>
                  </a:lnTo>
                  <a:cubicBezTo>
                    <a:pt x="36858" y="152821"/>
                    <a:pt x="39930" y="153127"/>
                    <a:pt x="43078" y="153434"/>
                  </a:cubicBezTo>
                  <a:cubicBezTo>
                    <a:pt x="46227" y="153664"/>
                    <a:pt x="48837" y="153817"/>
                    <a:pt x="50911" y="153817"/>
                  </a:cubicBezTo>
                  <a:cubicBezTo>
                    <a:pt x="68572" y="153817"/>
                    <a:pt x="81780" y="149295"/>
                    <a:pt x="90380" y="140175"/>
                  </a:cubicBezTo>
                  <a:cubicBezTo>
                    <a:pt x="98980" y="131131"/>
                    <a:pt x="103357" y="118792"/>
                    <a:pt x="103357" y="103311"/>
                  </a:cubicBezTo>
                  <a:lnTo>
                    <a:pt x="103357" y="87983"/>
                  </a:lnTo>
                  <a:close/>
                </a:path>
              </a:pathLst>
            </a:custGeom>
            <a:solidFill>
              <a:srgbClr val="231F20"/>
            </a:solidFill>
            <a:ln w="7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257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702" r:id="rId6"/>
    <p:sldLayoutId id="2147483698" r:id="rId7"/>
    <p:sldLayoutId id="2147483704" r:id="rId8"/>
    <p:sldLayoutId id="2147483708" r:id="rId9"/>
    <p:sldLayoutId id="2147483749" r:id="rId10"/>
    <p:sldLayoutId id="2147483697" r:id="rId11"/>
    <p:sldLayoutId id="2147483742" r:id="rId12"/>
    <p:sldLayoutId id="2147483743" r:id="rId13"/>
    <p:sldLayoutId id="2147483757" r:id="rId14"/>
    <p:sldLayoutId id="2147483687" r:id="rId15"/>
    <p:sldLayoutId id="2147483666" r:id="rId16"/>
    <p:sldLayoutId id="2147483674" r:id="rId17"/>
    <p:sldLayoutId id="2147483655" r:id="rId18"/>
    <p:sldLayoutId id="2147483656" r:id="rId19"/>
    <p:sldLayoutId id="2147483664" r:id="rId20"/>
    <p:sldLayoutId id="2147483665" r:id="rId21"/>
    <p:sldLayoutId id="2147483649" r:id="rId22"/>
    <p:sldLayoutId id="2147483653" r:id="rId23"/>
    <p:sldLayoutId id="2147483654" r:id="rId24"/>
    <p:sldLayoutId id="2147483650" r:id="rId25"/>
    <p:sldLayoutId id="2147483727" r:id="rId26"/>
    <p:sldLayoutId id="2147483657" r:id="rId27"/>
    <p:sldLayoutId id="2147483658" r:id="rId28"/>
    <p:sldLayoutId id="2147483659" r:id="rId29"/>
    <p:sldLayoutId id="2147483663" r:id="rId30"/>
    <p:sldLayoutId id="2147483673" r:id="rId31"/>
    <p:sldLayoutId id="2147483686" r:id="rId32"/>
    <p:sldLayoutId id="2147483672" r:id="rId33"/>
    <p:sldLayoutId id="2147483671" r:id="rId34"/>
    <p:sldLayoutId id="2147483690" r:id="rId35"/>
    <p:sldLayoutId id="2147483691" r:id="rId36"/>
    <p:sldLayoutId id="2147483710" r:id="rId37"/>
    <p:sldLayoutId id="2147483713" r:id="rId38"/>
    <p:sldLayoutId id="2147483715" r:id="rId39"/>
    <p:sldLayoutId id="2147483709" r:id="rId40"/>
    <p:sldLayoutId id="2147483684" r:id="rId41"/>
    <p:sldLayoutId id="2147483669" r:id="rId42"/>
    <p:sldLayoutId id="2147483741" r:id="rId43"/>
    <p:sldLayoutId id="2147483720" r:id="rId44"/>
    <p:sldLayoutId id="2147483718" r:id="rId45"/>
    <p:sldLayoutId id="2147483740" r:id="rId46"/>
    <p:sldLayoutId id="2147483721" r:id="rId47"/>
    <p:sldLayoutId id="2147483722" r:id="rId48"/>
    <p:sldLayoutId id="2147483748" r:id="rId49"/>
    <p:sldLayoutId id="2147483744" r:id="rId50"/>
    <p:sldLayoutId id="2147483735" r:id="rId51"/>
    <p:sldLayoutId id="2147483736" r:id="rId52"/>
    <p:sldLayoutId id="2147483737" r:id="rId53"/>
    <p:sldLayoutId id="2147483739" r:id="rId54"/>
    <p:sldLayoutId id="2147483738" r:id="rId55"/>
    <p:sldLayoutId id="2147483717" r:id="rId56"/>
    <p:sldLayoutId id="2147483719" r:id="rId57"/>
    <p:sldLayoutId id="2147483716" r:id="rId58"/>
    <p:sldLayoutId id="2147483705" r:id="rId59"/>
    <p:sldLayoutId id="2147483753" r:id="rId60"/>
    <p:sldLayoutId id="2147483699" r:id="rId61"/>
    <p:sldLayoutId id="2147483675" r:id="rId62"/>
    <p:sldLayoutId id="2147483746" r:id="rId63"/>
    <p:sldLayoutId id="2147483751" r:id="rId64"/>
    <p:sldLayoutId id="2147483711" r:id="rId65"/>
    <p:sldLayoutId id="2147483706" r:id="rId66"/>
    <p:sldLayoutId id="2147483755" r:id="rId67"/>
    <p:sldLayoutId id="2147483700" r:id="rId68"/>
    <p:sldLayoutId id="2147483676" r:id="rId69"/>
    <p:sldLayoutId id="2147483747" r:id="rId70"/>
    <p:sldLayoutId id="2147483752" r:id="rId71"/>
    <p:sldLayoutId id="2147483712" r:id="rId72"/>
    <p:sldLayoutId id="2147483707" r:id="rId73"/>
    <p:sldLayoutId id="2147483754" r:id="rId74"/>
    <p:sldLayoutId id="2147483701" r:id="rId75"/>
    <p:sldLayoutId id="2147483677" r:id="rId76"/>
    <p:sldLayoutId id="2147483745" r:id="rId77"/>
    <p:sldLayoutId id="2147483750" r:id="rId78"/>
    <p:sldLayoutId id="2147483714" r:id="rId79"/>
    <p:sldLayoutId id="2147483756" r:id="rId80"/>
    <p:sldLayoutId id="2147483728" r:id="rId81"/>
    <p:sldLayoutId id="2147483734" r:id="rId8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chemeClr val="tx1"/>
          </a:solidFill>
          <a:latin typeface="+mj-lt"/>
          <a:ea typeface="Open Sans" charset="0"/>
          <a:cs typeface="Open Sans" charset="0"/>
        </a:defRPr>
      </a:lvl1pPr>
    </p:titleStyle>
    <p:bodyStyle>
      <a:lvl1pPr marL="365760" indent="-365760" algn="l" defTabSz="914400" rtl="0" eaLnBrk="1" latinLnBrk="0" hangingPunct="1">
        <a:lnSpc>
          <a:spcPct val="100000"/>
        </a:lnSpc>
        <a:spcBef>
          <a:spcPts val="1200"/>
        </a:spcBef>
        <a:spcAft>
          <a:spcPts val="600"/>
        </a:spcAft>
        <a:buClr>
          <a:schemeClr val="accent1"/>
        </a:buClr>
        <a:buSzPct val="100000"/>
        <a:buFontTx/>
        <a:buBlip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</a:buBlip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36576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Tx/>
        <a:buBlip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indent="-36576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100000"/>
        <a:buFontTx/>
        <a:buBlip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40" indent="-36576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100000"/>
        <a:buFontTx/>
        <a:buBlip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36576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SzPct val="100000"/>
        <a:buFontTx/>
        <a:buBlip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</a:buBlip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 userDrawn="1">
          <p15:clr>
            <a:srgbClr val="F26B43"/>
          </p15:clr>
        </p15:guide>
        <p15:guide id="2" pos="816" userDrawn="1">
          <p15:clr>
            <a:srgbClr val="F26B43"/>
          </p15:clr>
        </p15:guide>
        <p15:guide id="3" pos="6864" userDrawn="1">
          <p15:clr>
            <a:srgbClr val="F26B43"/>
          </p15:clr>
        </p15:guide>
        <p15:guide id="5" orient="horz" pos="1464" userDrawn="1">
          <p15:clr>
            <a:srgbClr val="F26B43"/>
          </p15:clr>
        </p15:guide>
        <p15:guide id="6" pos="7296" userDrawn="1">
          <p15:clr>
            <a:srgbClr val="5ACBF0"/>
          </p15:clr>
        </p15:guide>
        <p15:guide id="7" pos="384" userDrawn="1">
          <p15:clr>
            <a:srgbClr val="5ACBF0"/>
          </p15:clr>
        </p15:guide>
        <p15:guide id="8" pos="3840" userDrawn="1">
          <p15:clr>
            <a:srgbClr val="A4A3A4"/>
          </p15:clr>
        </p15:guide>
        <p15:guide id="9" pos="3600" userDrawn="1">
          <p15:clr>
            <a:srgbClr val="F26B43"/>
          </p15:clr>
        </p15:guide>
        <p15:guide id="10" pos="4080" userDrawn="1">
          <p15:clr>
            <a:srgbClr val="F26B43"/>
          </p15:clr>
        </p15:guide>
        <p15:guide id="11" orient="horz" pos="3912" userDrawn="1">
          <p15:clr>
            <a:srgbClr val="F26B43"/>
          </p15:clr>
        </p15:guide>
        <p15:guide id="12" orient="horz" pos="2160" userDrawn="1">
          <p15:clr>
            <a:srgbClr val="A4A3A4"/>
          </p15:clr>
        </p15:guide>
        <p15:guide id="13" orient="horz" pos="288" userDrawn="1">
          <p15:clr>
            <a:srgbClr val="F26B43"/>
          </p15:clr>
        </p15:guide>
        <p15:guide id="14" orient="horz" pos="4032" userDrawn="1">
          <p15:clr>
            <a:srgbClr val="5ACBF0"/>
          </p15:clr>
        </p15:guide>
        <p15:guide id="15" pos="153" userDrawn="1">
          <p15:clr>
            <a:srgbClr val="9FCC3B"/>
          </p15:clr>
        </p15:guide>
        <p15:guide id="16" orient="horz" pos="120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for Operational Readiness</a:t>
            </a:r>
          </a:p>
        </p:txBody>
      </p:sp>
    </p:spTree>
    <p:extLst>
      <p:ext uri="{BB962C8B-B14F-4D97-AF65-F5344CB8AC3E}">
        <p14:creationId xmlns:p14="http://schemas.microsoft.com/office/powerpoint/2010/main" val="5036810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Checklist includes deliverables, documents and actions, typically required to take a new solution into production. </a:t>
            </a:r>
          </a:p>
          <a:p>
            <a:r>
              <a:rPr lang="en-US" dirty="0"/>
              <a:t>Checks may be different for on premise / cloud solutions, </a:t>
            </a:r>
            <a:r>
              <a:rPr lang="en-US" dirty="0" err="1"/>
              <a:t>Pfx</a:t>
            </a:r>
            <a:r>
              <a:rPr lang="en-US" dirty="0"/>
              <a:t> solution with integration includes both elements</a:t>
            </a:r>
          </a:p>
          <a:p>
            <a:r>
              <a:rPr lang="en-US" dirty="0"/>
              <a:t>Unless otherwise stated in the </a:t>
            </a:r>
            <a:r>
              <a:rPr lang="en-US" dirty="0" err="1"/>
              <a:t>SoW</a:t>
            </a:r>
            <a:r>
              <a:rPr lang="en-US" dirty="0"/>
              <a:t>, all deliverables are the customer’s responsibility. Customer does the documentation, this is not a </a:t>
            </a:r>
            <a:r>
              <a:rPr lang="en-US" dirty="0" err="1"/>
              <a:t>ToDo</a:t>
            </a:r>
            <a:r>
              <a:rPr lang="en-US" dirty="0"/>
              <a:t> list for </a:t>
            </a:r>
            <a:r>
              <a:rPr lang="en-US" dirty="0" err="1"/>
              <a:t>Pfx</a:t>
            </a:r>
            <a:r>
              <a:rPr lang="en-US" dirty="0"/>
              <a:t> !</a:t>
            </a:r>
          </a:p>
          <a:p>
            <a:r>
              <a:rPr lang="en-US" dirty="0"/>
              <a:t>Understanding customer deliverables helps </a:t>
            </a:r>
            <a:r>
              <a:rPr lang="en-US" dirty="0" err="1"/>
              <a:t>Pfx</a:t>
            </a:r>
            <a:r>
              <a:rPr lang="en-US" dirty="0"/>
              <a:t> to</a:t>
            </a:r>
          </a:p>
          <a:p>
            <a:pPr lvl="1"/>
            <a:r>
              <a:rPr lang="en-US" dirty="0"/>
              <a:t>Understand the customer process and reduce the risk of unexpected customer demands before finishing the project</a:t>
            </a:r>
          </a:p>
          <a:p>
            <a:pPr lvl="1"/>
            <a:r>
              <a:rPr lang="en-US" dirty="0"/>
              <a:t>Understand the timeline for deliverables, and dependencies on </a:t>
            </a:r>
            <a:r>
              <a:rPr lang="en-US" dirty="0" err="1"/>
              <a:t>Pfx</a:t>
            </a:r>
            <a:r>
              <a:rPr lang="en-US" dirty="0"/>
              <a:t> timeline</a:t>
            </a:r>
          </a:p>
          <a:p>
            <a:pPr lvl="1"/>
            <a:r>
              <a:rPr lang="en-US" dirty="0"/>
              <a:t>Understand any support required from </a:t>
            </a:r>
            <a:r>
              <a:rPr lang="en-US" dirty="0" err="1"/>
              <a:t>Pfx</a:t>
            </a:r>
            <a:r>
              <a:rPr lang="en-US" dirty="0"/>
              <a:t> to create these deliverables, and cross-check with </a:t>
            </a:r>
            <a:r>
              <a:rPr lang="en-US" dirty="0" err="1"/>
              <a:t>SoW</a:t>
            </a:r>
            <a:endParaRPr lang="en-US" dirty="0"/>
          </a:p>
          <a:p>
            <a:pPr lvl="1"/>
            <a:r>
              <a:rPr lang="en-US" dirty="0"/>
              <a:t>Track these deliverables jointly between customer PM and </a:t>
            </a:r>
            <a:r>
              <a:rPr lang="en-US" dirty="0" err="1"/>
              <a:t>Pfx</a:t>
            </a:r>
            <a:r>
              <a:rPr lang="en-US" dirty="0"/>
              <a:t> PM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22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Operational Documents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Is a customer specific system architecture (including customer systems, </a:t>
            </a:r>
            <a:r>
              <a:rPr lang="en-US" dirty="0" err="1"/>
              <a:t>Pfx</a:t>
            </a:r>
            <a:r>
              <a:rPr lang="en-US" dirty="0"/>
              <a:t> systems and network connections) required ?</a:t>
            </a:r>
          </a:p>
          <a:p>
            <a:r>
              <a:rPr lang="en-US" dirty="0"/>
              <a:t>Is a customer specific operations manual required (mainly for integration components) ?</a:t>
            </a:r>
          </a:p>
          <a:p>
            <a:r>
              <a:rPr lang="en-US" dirty="0"/>
              <a:t>Is a customer specific support concept required, detailing roles and responsibilities between customer and </a:t>
            </a:r>
            <a:r>
              <a:rPr lang="en-US" dirty="0" err="1"/>
              <a:t>Pfx</a:t>
            </a:r>
            <a:r>
              <a:rPr lang="en-US" dirty="0"/>
              <a:t> ?</a:t>
            </a:r>
          </a:p>
          <a:p>
            <a:r>
              <a:rPr lang="en-US" dirty="0"/>
              <a:t>Is a customer specific monitoring and alerting concept required (exchange events between customer and </a:t>
            </a:r>
            <a:r>
              <a:rPr lang="en-US" dirty="0" err="1"/>
              <a:t>Pfx</a:t>
            </a:r>
            <a:r>
              <a:rPr lang="en-US" dirty="0"/>
              <a:t>) ?</a:t>
            </a:r>
          </a:p>
          <a:p>
            <a:r>
              <a:rPr lang="en-US" dirty="0"/>
              <a:t>Timeline and Dependencies ?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37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Management, Entitlement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How many users and groups, manual setup or data load with CSV / XLS ?</a:t>
            </a:r>
          </a:p>
          <a:p>
            <a:r>
              <a:rPr lang="en-US" dirty="0"/>
              <a:t>Will roles be based on master data, e.g. for products, countries, customers ?</a:t>
            </a:r>
          </a:p>
          <a:p>
            <a:r>
              <a:rPr lang="en-US" dirty="0"/>
              <a:t>SSO required ?</a:t>
            </a:r>
          </a:p>
          <a:p>
            <a:r>
              <a:rPr lang="en-US" dirty="0"/>
              <a:t>Process for technical users ?</a:t>
            </a:r>
          </a:p>
          <a:p>
            <a:r>
              <a:rPr lang="en-US" dirty="0"/>
              <a:t>Is a customer specific authorization concept required?</a:t>
            </a:r>
          </a:p>
          <a:p>
            <a:r>
              <a:rPr lang="en-US" dirty="0"/>
              <a:t>Timeline and Dependencies 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29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and Data Protection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Customer firewalls setup required (IP addresses, ports) ?</a:t>
            </a:r>
          </a:p>
          <a:p>
            <a:r>
              <a:rPr lang="en-US" dirty="0"/>
              <a:t>Source IP restrictions at </a:t>
            </a:r>
            <a:r>
              <a:rPr lang="en-US" dirty="0" err="1"/>
              <a:t>Pfx</a:t>
            </a:r>
            <a:r>
              <a:rPr lang="en-US" dirty="0"/>
              <a:t> required ?</a:t>
            </a:r>
          </a:p>
          <a:p>
            <a:r>
              <a:rPr lang="en-US" dirty="0"/>
              <a:t>Encryption for </a:t>
            </a:r>
            <a:r>
              <a:rPr lang="en-US" dirty="0" err="1"/>
              <a:t>Pfx</a:t>
            </a:r>
            <a:r>
              <a:rPr lang="en-US" dirty="0"/>
              <a:t> data storage required ?</a:t>
            </a:r>
          </a:p>
          <a:p>
            <a:r>
              <a:rPr lang="en-US" dirty="0"/>
              <a:t>Recovery procedures for network / data integration failures</a:t>
            </a:r>
          </a:p>
          <a:p>
            <a:r>
              <a:rPr lang="en-US" dirty="0"/>
              <a:t>Disaster recovery plan and test execution required ?</a:t>
            </a:r>
          </a:p>
          <a:p>
            <a:r>
              <a:rPr lang="en-US" dirty="0"/>
              <a:t>Is a customer specific Security and Data Protection Concept required ?</a:t>
            </a:r>
          </a:p>
          <a:p>
            <a:r>
              <a:rPr lang="en-US" dirty="0"/>
              <a:t>Is a customer specific GDPDR concept required ?</a:t>
            </a:r>
          </a:p>
          <a:p>
            <a:r>
              <a:rPr lang="en-US" dirty="0"/>
              <a:t>Timeline and Dependencies 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9492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and Release Approvals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Additional test requirements (besides UAT) ?</a:t>
            </a:r>
          </a:p>
          <a:p>
            <a:pPr lvl="1"/>
            <a:r>
              <a:rPr lang="en-US" dirty="0"/>
              <a:t>Load tests</a:t>
            </a:r>
          </a:p>
          <a:p>
            <a:pPr lvl="1"/>
            <a:r>
              <a:rPr lang="en-US" dirty="0"/>
              <a:t>Performance tests</a:t>
            </a:r>
          </a:p>
          <a:p>
            <a:pPr lvl="1"/>
            <a:r>
              <a:rPr lang="en-US" dirty="0"/>
              <a:t>Integrated system test</a:t>
            </a:r>
          </a:p>
          <a:p>
            <a:pPr lvl="1"/>
            <a:r>
              <a:rPr lang="en-US" dirty="0"/>
              <a:t>Penetration tests</a:t>
            </a:r>
          </a:p>
          <a:p>
            <a:r>
              <a:rPr lang="en-US" dirty="0"/>
              <a:t>Customer approvals for Deployment Changes (DEV </a:t>
            </a:r>
            <a:r>
              <a:rPr lang="en-US" dirty="0">
                <a:sym typeface="Wingdings" panose="05000000000000000000" pitchFamily="2" charset="2"/>
              </a:rPr>
              <a:t> QA  PROD, Go-Live)</a:t>
            </a:r>
            <a:endParaRPr lang="en-US" dirty="0"/>
          </a:p>
          <a:p>
            <a:pPr lvl="1"/>
            <a:r>
              <a:rPr lang="en-US" dirty="0"/>
              <a:t>Change Advisory Board (CAB)</a:t>
            </a:r>
          </a:p>
          <a:p>
            <a:pPr lvl="1"/>
            <a:r>
              <a:rPr lang="en-US" dirty="0"/>
              <a:t>Chief Information Security Officer (CISO)</a:t>
            </a:r>
          </a:p>
          <a:p>
            <a:pPr lvl="1"/>
            <a:r>
              <a:rPr lang="en-US" dirty="0"/>
              <a:t>Product Owner / Service Owner for affected systems (including SAP, CRM, etc.)</a:t>
            </a:r>
          </a:p>
          <a:p>
            <a:pPr lvl="1"/>
            <a:r>
              <a:rPr lang="en-US" dirty="0"/>
              <a:t>Customer QA Manager, Qualification / Validation Manager</a:t>
            </a:r>
          </a:p>
          <a:p>
            <a:pPr lvl="1"/>
            <a:r>
              <a:rPr lang="en-US" dirty="0"/>
              <a:t>Workers Council</a:t>
            </a:r>
          </a:p>
          <a:p>
            <a:r>
              <a:rPr lang="en-US" dirty="0"/>
              <a:t>Customer Release Schedule, dependencies on other system releases (SAP, CRM) ?</a:t>
            </a:r>
          </a:p>
          <a:p>
            <a:r>
              <a:rPr lang="en-US" dirty="0"/>
              <a:t>Timeline and Dependencies 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91759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PFX">
  <a:themeElements>
    <a:clrScheme name="Pricefx">
      <a:dk1>
        <a:srgbClr val="000000"/>
      </a:dk1>
      <a:lt1>
        <a:srgbClr val="FFFFFF"/>
      </a:lt1>
      <a:dk2>
        <a:srgbClr val="233875"/>
      </a:dk2>
      <a:lt2>
        <a:srgbClr val="BCC6D9"/>
      </a:lt2>
      <a:accent1>
        <a:srgbClr val="2A99D6"/>
      </a:accent1>
      <a:accent2>
        <a:srgbClr val="233875"/>
      </a:accent2>
      <a:accent3>
        <a:srgbClr val="ABEB00"/>
      </a:accent3>
      <a:accent4>
        <a:srgbClr val="2AD6D6"/>
      </a:accent4>
      <a:accent5>
        <a:srgbClr val="FFA154"/>
      </a:accent5>
      <a:accent6>
        <a:srgbClr val="DF668A"/>
      </a:accent6>
      <a:hlink>
        <a:srgbClr val="0070C0"/>
      </a:hlink>
      <a:folHlink>
        <a:srgbClr val="0070C0"/>
      </a:folHlink>
    </a:clrScheme>
    <a:fontScheme name="Custom 4">
      <a:majorFont>
        <a:latin typeface="Neo Sans Pro Medium"/>
        <a:ea typeface=""/>
        <a:cs typeface=""/>
      </a:majorFont>
      <a:minorFont>
        <a:latin typeface="Neo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60000"/>
            <a:lumOff val="40000"/>
          </a:schemeClr>
        </a:solidFill>
        <a:ln w="57150">
          <a:noFill/>
        </a:ln>
      </a:spPr>
      <a:bodyPr rtlCol="0" anchor="ctr"/>
      <a:lstStyle>
        <a:defPPr algn="ctr">
          <a:defRPr sz="1400" dirty="0" smtClean="0">
            <a:solidFill>
              <a:schemeClr val="accent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wrap="square" lIns="0" tIns="0" rIns="0" bIns="0" rtlCol="0">
        <a:noAutofit/>
      </a:bodyPr>
      <a:lstStyle>
        <a:defPPr marL="298450" indent="-285750" algn="l">
          <a:spcBef>
            <a:spcPts val="1200"/>
          </a:spcBef>
          <a:spcAft>
            <a:spcPts val="600"/>
          </a:spcAft>
          <a:buClr>
            <a:schemeClr val="accent1"/>
          </a:buClr>
          <a:buBlip>
            <a:blip xmlns:r="http://schemas.openxmlformats.org/officeDocument/2006/relationships"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</a:buBlip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FX_PPTMasterSampleDeck_v07.pptx" id="{6485051C-9513-A644-B30A-D313E46F7495}" vid="{C7A5BC90-F3C8-2546-92B2-DBA12238470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B27215F5AA3034EB73D522719412D65" ma:contentTypeVersion="11" ma:contentTypeDescription="Ein neues Dokument erstellen." ma:contentTypeScope="" ma:versionID="f9959fe34b3f716984a4a5a77a6d7036">
  <xsd:schema xmlns:xsd="http://www.w3.org/2001/XMLSchema" xmlns:xs="http://www.w3.org/2001/XMLSchema" xmlns:p="http://schemas.microsoft.com/office/2006/metadata/properties" xmlns:ns3="bb8520ba-b27a-4f8f-94de-3392a3fa4735" xmlns:ns4="310a46c9-62c1-451e-b792-e0cf18458f11" targetNamespace="http://schemas.microsoft.com/office/2006/metadata/properties" ma:root="true" ma:fieldsID="809e0a154740bd0270ce97f88bf326fa" ns3:_="" ns4:_="">
    <xsd:import namespace="bb8520ba-b27a-4f8f-94de-3392a3fa4735"/>
    <xsd:import namespace="310a46c9-62c1-451e-b792-e0cf18458f1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8520ba-b27a-4f8f-94de-3392a3fa47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0a46c9-62c1-451e-b792-e0cf18458f1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Freigabehinweis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618D4A-ECE0-43C9-AB02-A12A75D9156C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310a46c9-62c1-451e-b792-e0cf18458f11"/>
    <ds:schemaRef ds:uri="http://schemas.microsoft.com/office/2006/documentManagement/types"/>
    <ds:schemaRef ds:uri="bb8520ba-b27a-4f8f-94de-3392a3fa473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88170B5-D4A5-4AF0-BF26-2F29C115EC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FC5DAFA-AF9D-4180-B15C-FD1640A4EC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8520ba-b27a-4f8f-94de-3392a3fa4735"/>
    <ds:schemaRef ds:uri="310a46c9-62c1-451e-b792-e0cf18458f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PFX_PPTMaster_TEMPLATE</Template>
  <TotalTime>6808</TotalTime>
  <Words>422</Words>
  <Application>Microsoft Office PowerPoint</Application>
  <PresentationFormat>Widescreen</PresentationFormat>
  <Paragraphs>47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Neo Sans Pro</vt:lpstr>
      <vt:lpstr>Neo Sans Pro Medium</vt:lpstr>
      <vt:lpstr>PFX</vt:lpstr>
      <vt:lpstr>Planning for Operational Readiness</vt:lpstr>
      <vt:lpstr>Purpose</vt:lpstr>
      <vt:lpstr>Operational Documents</vt:lpstr>
      <vt:lpstr>User Management, Entitlement</vt:lpstr>
      <vt:lpstr>Security and Data Protection Concept</vt:lpstr>
      <vt:lpstr>Change and Release Approvals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Ekaterina Kholodilina</dc:creator>
  <cp:lastModifiedBy>Boris Dingenouts</cp:lastModifiedBy>
  <cp:revision>141</cp:revision>
  <cp:lastPrinted>2017-02-14T20:44:32Z</cp:lastPrinted>
  <dcterms:created xsi:type="dcterms:W3CDTF">2019-09-30T10:34:47Z</dcterms:created>
  <dcterms:modified xsi:type="dcterms:W3CDTF">2020-03-03T15:28:54Z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0x0101007B27215F5AA3034EB73D522719412D65</vt:lpwstr>
  </property>
</Properties>
</file>