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476" r:id="rId5"/>
    <p:sldId id="478" r:id="rId6"/>
    <p:sldId id="491" r:id="rId7"/>
    <p:sldId id="492" r:id="rId8"/>
    <p:sldId id="494" r:id="rId9"/>
    <p:sldId id="495" r:id="rId10"/>
    <p:sldId id="496" r:id="rId11"/>
    <p:sldId id="497" r:id="rId12"/>
    <p:sldId id="498" r:id="rId13"/>
    <p:sldId id="49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Deluca" initials="JD" lastIdx="14" clrIdx="0"/>
  <p:cmAuthor id="2" name="Billy Graham" initials="BG" lastIdx="4" clrIdx="1">
    <p:extLst>
      <p:ext uri="{19B8F6BF-5375-455C-9EA6-DF929625EA0E}">
        <p15:presenceInfo xmlns:p15="http://schemas.microsoft.com/office/powerpoint/2012/main" userId="S::billy.graham@pricefx.eu::5364d658-ca06-405e-b677-0b683efdf9b9" providerId="AD"/>
      </p:ext>
    </p:extLst>
  </p:cmAuthor>
  <p:cmAuthor id="3" name="Christopher Keenan" initials="CK" lastIdx="1" clrIdx="2">
    <p:extLst>
      <p:ext uri="{19B8F6BF-5375-455C-9EA6-DF929625EA0E}">
        <p15:presenceInfo xmlns:p15="http://schemas.microsoft.com/office/powerpoint/2012/main" userId="S::christopher.keenan@pricefx.eu::4ee6d1b1-e24c-47be-8fff-ed86ffa0fcd5" providerId="AD"/>
      </p:ext>
    </p:extLst>
  </p:cmAuthor>
  <p:cmAuthor id="4" name="Kristian Paulsen" initials="KP" lastIdx="1" clrIdx="3">
    <p:extLst>
      <p:ext uri="{19B8F6BF-5375-455C-9EA6-DF929625EA0E}">
        <p15:presenceInfo xmlns:p15="http://schemas.microsoft.com/office/powerpoint/2012/main" userId="S::kristian.paulsen@pricefx.eu::90ea84d4-9d7c-49c4-ba09-eb2b2889ae03" providerId="AD"/>
      </p:ext>
    </p:extLst>
  </p:cmAuthor>
  <p:cmAuthor id="5" name="Peg Toomey" initials="PT" lastIdx="1" clrIdx="4">
    <p:extLst>
      <p:ext uri="{19B8F6BF-5375-455C-9EA6-DF929625EA0E}">
        <p15:presenceInfo xmlns:p15="http://schemas.microsoft.com/office/powerpoint/2012/main" userId="S::peg.toomey@pricefx.eu::0bf09785-f65f-4cd3-ad12-2d0bf28d6f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3A1"/>
    <a:srgbClr val="F2F2F2"/>
    <a:srgbClr val="678DA1"/>
    <a:srgbClr val="FFFFFF"/>
    <a:srgbClr val="7CC7BB"/>
    <a:srgbClr val="5AB5A6"/>
    <a:srgbClr val="59AF9B"/>
    <a:srgbClr val="4DE7C7"/>
    <a:srgbClr val="2AE7C7"/>
    <a:srgbClr val="2AE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4652"/>
  </p:normalViewPr>
  <p:slideViewPr>
    <p:cSldViewPr snapToGrid="0">
      <p:cViewPr varScale="1">
        <p:scale>
          <a:sx n="90" d="100"/>
          <a:sy n="90" d="100"/>
        </p:scale>
        <p:origin x="1352"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B04F1C-0072-DC41-898C-FB80D4EC88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Neo Sans Pro" panose="020B0504030504040204" pitchFamily="34" charset="0"/>
            </a:endParaRPr>
          </a:p>
        </p:txBody>
      </p:sp>
      <p:sp>
        <p:nvSpPr>
          <p:cNvPr id="3" name="Date Placeholder 2">
            <a:extLst>
              <a:ext uri="{FF2B5EF4-FFF2-40B4-BE49-F238E27FC236}">
                <a16:creationId xmlns:a16="http://schemas.microsoft.com/office/drawing/2014/main" id="{8A598CB8-628A-E248-BA5E-90EAC5381E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4CEB3D-9D08-8649-BC18-8D6D7521774A}" type="datetimeFigureOut">
              <a:rPr lang="en-US" smtClean="0">
                <a:latin typeface="Neo Sans Pro" panose="020B0504030504040204" pitchFamily="34" charset="0"/>
              </a:rPr>
              <a:t>8/20/20</a:t>
            </a:fld>
            <a:endParaRPr lang="en-US">
              <a:latin typeface="Neo Sans Pro" panose="020B0504030504040204" pitchFamily="34" charset="0"/>
            </a:endParaRPr>
          </a:p>
        </p:txBody>
      </p:sp>
      <p:sp>
        <p:nvSpPr>
          <p:cNvPr id="4" name="Footer Placeholder 3">
            <a:extLst>
              <a:ext uri="{FF2B5EF4-FFF2-40B4-BE49-F238E27FC236}">
                <a16:creationId xmlns:a16="http://schemas.microsoft.com/office/drawing/2014/main" id="{3B7CC01D-BF53-3F42-809D-ADE340AD10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Neo Sans Pro" panose="020B0504030504040204" pitchFamily="34" charset="0"/>
            </a:endParaRPr>
          </a:p>
        </p:txBody>
      </p:sp>
      <p:sp>
        <p:nvSpPr>
          <p:cNvPr id="5" name="Slide Number Placeholder 4">
            <a:extLst>
              <a:ext uri="{FF2B5EF4-FFF2-40B4-BE49-F238E27FC236}">
                <a16:creationId xmlns:a16="http://schemas.microsoft.com/office/drawing/2014/main" id="{9CC2D7D2-4241-C946-BBE6-6D37BF018C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234898-7EEA-1640-ABD3-44A30618DC0E}" type="slidenum">
              <a:rPr lang="en-US" smtClean="0">
                <a:latin typeface="Neo Sans Pro" panose="020B0504030504040204" pitchFamily="34" charset="0"/>
              </a:rPr>
              <a:t>‹#›</a:t>
            </a:fld>
            <a:endParaRPr lang="en-US">
              <a:latin typeface="Neo Sans Pro" panose="020B0504030504040204" pitchFamily="34" charset="0"/>
            </a:endParaRPr>
          </a:p>
        </p:txBody>
      </p:sp>
    </p:spTree>
    <p:extLst>
      <p:ext uri="{BB962C8B-B14F-4D97-AF65-F5344CB8AC3E}">
        <p14:creationId xmlns:p14="http://schemas.microsoft.com/office/powerpoint/2010/main" val="16786184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eo Sans Pro" panose="020B05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eo Sans Pro" panose="020B0504030504040204" pitchFamily="34" charset="0"/>
              </a:defRPr>
            </a:lvl1pPr>
          </a:lstStyle>
          <a:p>
            <a:fld id="{651D71D8-F862-4F29-9939-D0DE9DE647F7}" type="datetimeFigureOut">
              <a:rPr lang="en-US" smtClean="0"/>
              <a:pPr/>
              <a:t>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eo Sans Pro" panose="020B05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eo Sans Pro" panose="020B0504030504040204" pitchFamily="34" charset="0"/>
              </a:defRPr>
            </a:lvl1pPr>
          </a:lstStyle>
          <a:p>
            <a:fld id="{3BEDE045-B92A-4F3F-9ECE-6C2FC3A2B36A}" type="slidenum">
              <a:rPr lang="en-US" smtClean="0"/>
              <a:pPr/>
              <a:t>‹#›</a:t>
            </a:fld>
            <a:endParaRPr lang="en-US"/>
          </a:p>
        </p:txBody>
      </p:sp>
    </p:spTree>
    <p:extLst>
      <p:ext uri="{BB962C8B-B14F-4D97-AF65-F5344CB8AC3E}">
        <p14:creationId xmlns:p14="http://schemas.microsoft.com/office/powerpoint/2010/main" val="10239970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Neo Sans Pro" panose="020B0504030504040204" pitchFamily="34" charset="0"/>
        <a:ea typeface="+mn-ea"/>
        <a:cs typeface="+mn-cs"/>
      </a:defRPr>
    </a:lvl1pPr>
    <a:lvl2pPr marL="457200" algn="l" defTabSz="914400" rtl="0" eaLnBrk="1" latinLnBrk="0" hangingPunct="1">
      <a:defRPr sz="1200" b="0" i="0" kern="1200">
        <a:solidFill>
          <a:schemeClr val="tx1"/>
        </a:solidFill>
        <a:latin typeface="Neo Sans Pro" panose="020B0504030504040204" pitchFamily="34" charset="0"/>
        <a:ea typeface="+mn-ea"/>
        <a:cs typeface="+mn-cs"/>
      </a:defRPr>
    </a:lvl2pPr>
    <a:lvl3pPr marL="914400" algn="l" defTabSz="914400" rtl="0" eaLnBrk="1" latinLnBrk="0" hangingPunct="1">
      <a:defRPr sz="1200" b="0" i="0" kern="1200">
        <a:solidFill>
          <a:schemeClr val="tx1"/>
        </a:solidFill>
        <a:latin typeface="Neo Sans Pro" panose="020B0504030504040204" pitchFamily="34" charset="0"/>
        <a:ea typeface="+mn-ea"/>
        <a:cs typeface="+mn-cs"/>
      </a:defRPr>
    </a:lvl3pPr>
    <a:lvl4pPr marL="1371600" algn="l" defTabSz="914400" rtl="0" eaLnBrk="1" latinLnBrk="0" hangingPunct="1">
      <a:defRPr sz="1200" b="0" i="0" kern="1200">
        <a:solidFill>
          <a:schemeClr val="tx1"/>
        </a:solidFill>
        <a:latin typeface="Neo Sans Pro" panose="020B0504030504040204" pitchFamily="34" charset="0"/>
        <a:ea typeface="+mn-ea"/>
        <a:cs typeface="+mn-cs"/>
      </a:defRPr>
    </a:lvl4pPr>
    <a:lvl5pPr marL="1828800" algn="l" defTabSz="914400" rtl="0" eaLnBrk="1" latinLnBrk="0" hangingPunct="1">
      <a:defRPr sz="1200" b="0" i="0" kern="1200">
        <a:solidFill>
          <a:schemeClr val="tx1"/>
        </a:solidFill>
        <a:latin typeface="Neo Sans Pro" panose="020B05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24.png"/><Relationship Id="rId9" Type="http://schemas.openxmlformats.org/officeDocument/2006/relationships/image" Target="../media/image10.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24.png"/><Relationship Id="rId9" Type="http://schemas.openxmlformats.org/officeDocument/2006/relationships/image" Target="../media/image10.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0.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24.png"/><Relationship Id="rId9" Type="http://schemas.openxmlformats.org/officeDocument/2006/relationships/image" Target="../media/image10.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24.png"/><Relationship Id="rId9"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sv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8.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36.sv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36.sv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5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2.jpeg"/><Relationship Id="rId1" Type="http://schemas.openxmlformats.org/officeDocument/2006/relationships/slideMaster" Target="../slideMasters/slideMaster1.xml"/><Relationship Id="rId4" Type="http://schemas.openxmlformats.org/officeDocument/2006/relationships/image" Target="../media/image36.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Green Blue Gradient ">
            <a:extLst>
              <a:ext uri="{FF2B5EF4-FFF2-40B4-BE49-F238E27FC236}">
                <a16:creationId xmlns:a16="http://schemas.microsoft.com/office/drawing/2014/main" id="{47728D26-4409-6543-8718-C32A9D888294}"/>
              </a:ext>
            </a:extLst>
          </p:cNvPr>
          <p:cNvSpPr/>
          <p:nvPr userDrawn="1"/>
        </p:nvSpPr>
        <p:spPr>
          <a:xfrm>
            <a:off x="-12516" y="0"/>
            <a:ext cx="12204516" cy="6858000"/>
          </a:xfrm>
          <a:prstGeom prst="rect">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72431748-EBDE-7545-92CD-97B37DBF81D6}"/>
              </a:ext>
            </a:extLst>
          </p:cNvPr>
          <p:cNvSpPr>
            <a:spLocks noGrp="1"/>
          </p:cNvSpPr>
          <p:nvPr>
            <p:ph type="title" hasCustomPrompt="1"/>
          </p:nvPr>
        </p:nvSpPr>
        <p:spPr>
          <a:xfrm>
            <a:off x="5542622" y="2729048"/>
            <a:ext cx="6039778" cy="1538152"/>
          </a:xfrm>
        </p:spPr>
        <p:txBody>
          <a:bodyPr anchor="t"/>
          <a:lstStyle>
            <a:lvl1pPr>
              <a:lnSpc>
                <a:spcPct val="80000"/>
              </a:lnSpc>
              <a:defRPr sz="5400">
                <a:solidFill>
                  <a:schemeClr val="bg1"/>
                </a:solidFill>
              </a:defRPr>
            </a:lvl1pPr>
          </a:lstStyle>
          <a:p>
            <a:r>
              <a:rPr lang="en-US"/>
              <a:t>Presentation Title goes here</a:t>
            </a:r>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5542622" y="4322620"/>
            <a:ext cx="5997575" cy="984250"/>
          </a:xfrm>
        </p:spPr>
        <p:txBody>
          <a:bodyPr/>
          <a:lstStyle>
            <a:lvl1pPr marL="0" indent="0">
              <a:buFontTx/>
              <a:buNone/>
              <a:defRPr sz="2400">
                <a:solidFill>
                  <a:schemeClr val="bg1"/>
                </a:solidFill>
              </a:defRPr>
            </a:lvl1pPr>
            <a:lvl2pPr marL="365760" indent="0">
              <a:buFontTx/>
              <a:buNone/>
              <a:defRPr sz="2000">
                <a:solidFill>
                  <a:schemeClr val="bg1"/>
                </a:solidFill>
              </a:defRPr>
            </a:lvl2pPr>
            <a:lvl3pPr marL="731520" indent="0">
              <a:buFontTx/>
              <a:buNone/>
              <a:defRPr sz="2000">
                <a:solidFill>
                  <a:schemeClr val="bg1"/>
                </a:solidFill>
              </a:defRPr>
            </a:lvl3pPr>
            <a:lvl4pPr marL="1097280" indent="0">
              <a:buFontTx/>
              <a:buNone/>
              <a:defRPr sz="2000">
                <a:solidFill>
                  <a:schemeClr val="bg1"/>
                </a:solidFill>
              </a:defRPr>
            </a:lvl4pPr>
            <a:lvl5pPr marL="1463040" indent="0">
              <a:buFontTx/>
              <a:buNone/>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8">
            <a:extLst>
              <a:ext uri="{FF2B5EF4-FFF2-40B4-BE49-F238E27FC236}">
                <a16:creationId xmlns:a16="http://schemas.microsoft.com/office/drawing/2014/main" id="{37883719-0AE1-5B47-89DD-E4BE07CD250F}"/>
              </a:ext>
            </a:extLst>
          </p:cNvPr>
          <p:cNvSpPr>
            <a:spLocks noGrp="1"/>
          </p:cNvSpPr>
          <p:nvPr>
            <p:ph type="body" sz="quarter" idx="14" hasCustomPrompt="1"/>
          </p:nvPr>
        </p:nvSpPr>
        <p:spPr>
          <a:xfrm>
            <a:off x="5542622" y="2084402"/>
            <a:ext cx="1689745" cy="400110"/>
          </a:xfrm>
          <a:solidFill>
            <a:schemeClr val="tx1"/>
          </a:solidFill>
        </p:spPr>
        <p:txBody>
          <a:bodyPr wrap="square" lIns="91440" tIns="45720" rIns="91440" bIns="45720" anchor="ctr">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XX/XX/XXXX</a:t>
            </a:r>
          </a:p>
        </p:txBody>
      </p:sp>
      <p:sp>
        <p:nvSpPr>
          <p:cNvPr id="12" name="Copyright">
            <a:extLst>
              <a:ext uri="{FF2B5EF4-FFF2-40B4-BE49-F238E27FC236}">
                <a16:creationId xmlns:a16="http://schemas.microsoft.com/office/drawing/2014/main" id="{0ACFEFF5-1136-774B-A662-297657C6701E}"/>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pic>
        <p:nvPicPr>
          <p:cNvPr id="9" name="Graphic 8">
            <a:extLst>
              <a:ext uri="{FF2B5EF4-FFF2-40B4-BE49-F238E27FC236}">
                <a16:creationId xmlns:a16="http://schemas.microsoft.com/office/drawing/2014/main" id="{BF8B51FA-538E-6343-845E-BB9F705AF0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4557" y="2194808"/>
            <a:ext cx="1980600" cy="763356"/>
          </a:xfrm>
          <a:prstGeom prst="rect">
            <a:avLst/>
          </a:prstGeom>
        </p:spPr>
      </p:pic>
      <p:sp>
        <p:nvSpPr>
          <p:cNvPr id="10" name="Content Placeholder 5">
            <a:extLst>
              <a:ext uri="{FF2B5EF4-FFF2-40B4-BE49-F238E27FC236}">
                <a16:creationId xmlns:a16="http://schemas.microsoft.com/office/drawing/2014/main" id="{7AC9F44F-11DF-7242-9E40-D489825C818F}"/>
              </a:ext>
            </a:extLst>
          </p:cNvPr>
          <p:cNvSpPr>
            <a:spLocks noGrp="1"/>
          </p:cNvSpPr>
          <p:nvPr>
            <p:ph sz="quarter" idx="13" hasCustomPrompt="1"/>
          </p:nvPr>
        </p:nvSpPr>
        <p:spPr>
          <a:xfrm>
            <a:off x="1295400" y="3278188"/>
            <a:ext cx="2838915" cy="1651000"/>
          </a:xfrm>
        </p:spPr>
        <p:txBody>
          <a:bodyPr anchor="ctr"/>
          <a:lstStyle>
            <a:lvl1pPr marL="0" indent="0" algn="ctr">
              <a:buFont typeface="Arial" panose="020B0604020202020204" pitchFamily="34" charset="0"/>
              <a:buNone/>
              <a:defRPr/>
            </a:lvl1pPr>
          </a:lstStyle>
          <a:p>
            <a:pPr lvl="0"/>
            <a:r>
              <a:rPr lang="en-US"/>
              <a:t>LOGO</a:t>
            </a:r>
          </a:p>
        </p:txBody>
      </p:sp>
    </p:spTree>
    <p:extLst>
      <p:ext uri="{BB962C8B-B14F-4D97-AF65-F5344CB8AC3E}">
        <p14:creationId xmlns:p14="http://schemas.microsoft.com/office/powerpoint/2010/main" val="3579387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A">
    <p:spTree>
      <p:nvGrpSpPr>
        <p:cNvPr id="1" name=""/>
        <p:cNvGrpSpPr/>
        <p:nvPr/>
      </p:nvGrpSpPr>
      <p:grpSpPr>
        <a:xfrm>
          <a:off x="0" y="0"/>
          <a:ext cx="0" cy="0"/>
          <a:chOff x="0" y="0"/>
          <a:chExt cx="0" cy="0"/>
        </a:xfrm>
      </p:grpSpPr>
      <p:sp>
        <p:nvSpPr>
          <p:cNvPr id="4" name="Green Blue Gradient ">
            <a:extLst>
              <a:ext uri="{FF2B5EF4-FFF2-40B4-BE49-F238E27FC236}">
                <a16:creationId xmlns:a16="http://schemas.microsoft.com/office/drawing/2014/main" id="{47728D26-4409-6543-8718-C32A9D888294}"/>
              </a:ext>
            </a:extLst>
          </p:cNvPr>
          <p:cNvSpPr/>
          <p:nvPr userDrawn="1"/>
        </p:nvSpPr>
        <p:spPr>
          <a:xfrm>
            <a:off x="0" y="0"/>
            <a:ext cx="12192000" cy="6858000"/>
          </a:xfrm>
          <a:prstGeom prst="rect">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30" name="Group 29">
            <a:extLst>
              <a:ext uri="{FF2B5EF4-FFF2-40B4-BE49-F238E27FC236}">
                <a16:creationId xmlns:a16="http://schemas.microsoft.com/office/drawing/2014/main" id="{736807E6-6DC9-7549-A2D8-18D05A2FDBA1}"/>
              </a:ext>
            </a:extLst>
          </p:cNvPr>
          <p:cNvGrpSpPr/>
          <p:nvPr userDrawn="1"/>
        </p:nvGrpSpPr>
        <p:grpSpPr>
          <a:xfrm rot="10800000">
            <a:off x="10277169" y="4213285"/>
            <a:ext cx="1551049" cy="2663300"/>
            <a:chOff x="339588" y="4041937"/>
            <a:chExt cx="1300326" cy="2232784"/>
          </a:xfrm>
          <a:solidFill>
            <a:srgbClr val="F2F2F2">
              <a:alpha val="18039"/>
            </a:srgbClr>
          </a:solidFill>
        </p:grpSpPr>
        <p:sp>
          <p:nvSpPr>
            <p:cNvPr id="31" name="Rectangle 30">
              <a:extLst>
                <a:ext uri="{FF2B5EF4-FFF2-40B4-BE49-F238E27FC236}">
                  <a16:creationId xmlns:a16="http://schemas.microsoft.com/office/drawing/2014/main" id="{53F341DA-149A-FF44-85A0-653728173C20}"/>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EC6E10F2-E4D1-D149-9B73-4896F5E00FF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C14BEC2C-E817-0949-B6EE-A614B1F01921}"/>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4" name="Rectangle 33">
              <a:extLst>
                <a:ext uri="{FF2B5EF4-FFF2-40B4-BE49-F238E27FC236}">
                  <a16:creationId xmlns:a16="http://schemas.microsoft.com/office/drawing/2014/main" id="{715E9BA4-9C66-3642-89A0-31F8B41A25B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1A91FE73-3DBB-0A4E-AA8E-2338CCFB5EAC}"/>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6" name="Rectangle 35">
              <a:extLst>
                <a:ext uri="{FF2B5EF4-FFF2-40B4-BE49-F238E27FC236}">
                  <a16:creationId xmlns:a16="http://schemas.microsoft.com/office/drawing/2014/main" id="{32183F23-F4DC-5B4C-9821-46160EF29D1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4" name="Copyright">
            <a:extLst>
              <a:ext uri="{FF2B5EF4-FFF2-40B4-BE49-F238E27FC236}">
                <a16:creationId xmlns:a16="http://schemas.microsoft.com/office/drawing/2014/main" id="{10F34DB9-E817-F240-B077-BC537DDF2893}"/>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grpSp>
        <p:nvGrpSpPr>
          <p:cNvPr id="20" name="Group 19">
            <a:extLst>
              <a:ext uri="{FF2B5EF4-FFF2-40B4-BE49-F238E27FC236}">
                <a16:creationId xmlns:a16="http://schemas.microsoft.com/office/drawing/2014/main" id="{D0A569F4-B079-BF4E-B7BE-85D28CF0B2D8}"/>
              </a:ext>
            </a:extLst>
          </p:cNvPr>
          <p:cNvGrpSpPr/>
          <p:nvPr userDrawn="1"/>
        </p:nvGrpSpPr>
        <p:grpSpPr>
          <a:xfrm rot="10800000">
            <a:off x="166547" y="0"/>
            <a:ext cx="1551049" cy="2663300"/>
            <a:chOff x="339588" y="4041937"/>
            <a:chExt cx="1300326" cy="2232784"/>
          </a:xfrm>
          <a:solidFill>
            <a:srgbClr val="F2F2F2">
              <a:alpha val="18039"/>
            </a:srgbClr>
          </a:solidFill>
        </p:grpSpPr>
        <p:sp>
          <p:nvSpPr>
            <p:cNvPr id="21" name="Rectangle 20">
              <a:extLst>
                <a:ext uri="{FF2B5EF4-FFF2-40B4-BE49-F238E27FC236}">
                  <a16:creationId xmlns:a16="http://schemas.microsoft.com/office/drawing/2014/main" id="{3BF0D29A-0805-DE43-95ED-87B5CF882821}"/>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78F84B6F-CBB5-C04D-A5FA-42909FDEDB4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7566EE5D-1629-BC4C-A65A-B3EF3B98CE06}"/>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4B3A8DEA-5A9E-524C-BD7A-F2715345B8B5}"/>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3507BF3A-1356-3C48-840F-DFB4FCC3B18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9" name="Rectangle 28">
              <a:extLst>
                <a:ext uri="{FF2B5EF4-FFF2-40B4-BE49-F238E27FC236}">
                  <a16:creationId xmlns:a16="http://schemas.microsoft.com/office/drawing/2014/main" id="{7AA2E172-ED88-974D-BAA4-20A0081E6481}"/>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40" name="Text Placeholder 10">
            <a:extLst>
              <a:ext uri="{FF2B5EF4-FFF2-40B4-BE49-F238E27FC236}">
                <a16:creationId xmlns:a16="http://schemas.microsoft.com/office/drawing/2014/main" id="{9BC22A35-DD5A-9942-9A2C-083DE3D8045E}"/>
              </a:ext>
            </a:extLst>
          </p:cNvPr>
          <p:cNvSpPr>
            <a:spLocks noGrp="1"/>
          </p:cNvSpPr>
          <p:nvPr>
            <p:ph type="body" sz="quarter" idx="13"/>
          </p:nvPr>
        </p:nvSpPr>
        <p:spPr>
          <a:xfrm>
            <a:off x="610381" y="4459721"/>
            <a:ext cx="5104620" cy="456774"/>
          </a:xfrm>
          <a:solidFill>
            <a:schemeClr val="tx1"/>
          </a:solidFill>
        </p:spPr>
        <p:txBody>
          <a:bodyPr lIns="182880" tIns="182880" rIns="182880" bIns="182880" anchor="ctr"/>
          <a:lstStyle>
            <a:lvl1pPr marL="0" indent="0" algn="l">
              <a:buFontTx/>
              <a:buNone/>
              <a:defRPr sz="1800" b="0" cap="all" baseline="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sp>
        <p:nvSpPr>
          <p:cNvPr id="41" name="Title 1">
            <a:extLst>
              <a:ext uri="{FF2B5EF4-FFF2-40B4-BE49-F238E27FC236}">
                <a16:creationId xmlns:a16="http://schemas.microsoft.com/office/drawing/2014/main" id="{0B7804D0-9433-8549-B64A-FF8B06511D8C}"/>
              </a:ext>
            </a:extLst>
          </p:cNvPr>
          <p:cNvSpPr>
            <a:spLocks noGrp="1"/>
          </p:cNvSpPr>
          <p:nvPr>
            <p:ph type="title"/>
          </p:nvPr>
        </p:nvSpPr>
        <p:spPr>
          <a:xfrm>
            <a:off x="609600" y="1848314"/>
            <a:ext cx="10972020" cy="2418886"/>
          </a:xfrm>
        </p:spPr>
        <p:txBody>
          <a:bodyPr/>
          <a:lstStyle>
            <a:lvl1pPr>
              <a:defRPr sz="5400">
                <a:solidFill>
                  <a:schemeClr val="bg1"/>
                </a:solidFill>
              </a:defRPr>
            </a:lvl1pPr>
          </a:lstStyle>
          <a:p>
            <a:r>
              <a:rPr lang="en-GB"/>
              <a:t>Click to edit Master title style</a:t>
            </a:r>
            <a:endParaRPr lang="en-US"/>
          </a:p>
        </p:txBody>
      </p:sp>
      <p:grpSp>
        <p:nvGrpSpPr>
          <p:cNvPr id="38" name="Graphic 11">
            <a:extLst>
              <a:ext uri="{FF2B5EF4-FFF2-40B4-BE49-F238E27FC236}">
                <a16:creationId xmlns:a16="http://schemas.microsoft.com/office/drawing/2014/main" id="{F34C1912-1E03-EC4A-AE3C-F9D2C0F6B739}"/>
              </a:ext>
            </a:extLst>
          </p:cNvPr>
          <p:cNvGrpSpPr/>
          <p:nvPr userDrawn="1"/>
        </p:nvGrpSpPr>
        <p:grpSpPr>
          <a:xfrm>
            <a:off x="242888" y="190500"/>
            <a:ext cx="687255" cy="264409"/>
            <a:chOff x="243656" y="192270"/>
            <a:chExt cx="687255" cy="264409"/>
          </a:xfrm>
          <a:solidFill>
            <a:schemeClr val="bg1"/>
          </a:solidFill>
        </p:grpSpPr>
        <p:sp>
          <p:nvSpPr>
            <p:cNvPr id="39" name="Freeform 38">
              <a:extLst>
                <a:ext uri="{FF2B5EF4-FFF2-40B4-BE49-F238E27FC236}">
                  <a16:creationId xmlns:a16="http://schemas.microsoft.com/office/drawing/2014/main" id="{8AFF5248-1C3F-5248-86D5-C0973D098F39}"/>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9ADF40C-CF43-D745-84B2-4A491BFF5D5E}"/>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33889906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B">
    <p:spTree>
      <p:nvGrpSpPr>
        <p:cNvPr id="1" name=""/>
        <p:cNvGrpSpPr/>
        <p:nvPr/>
      </p:nvGrpSpPr>
      <p:grpSpPr>
        <a:xfrm>
          <a:off x="0" y="0"/>
          <a:ext cx="0" cy="0"/>
          <a:chOff x="0" y="0"/>
          <a:chExt cx="0" cy="0"/>
        </a:xfrm>
      </p:grpSpPr>
      <p:pic>
        <p:nvPicPr>
          <p:cNvPr id="54" name="Graphic 53">
            <a:extLst>
              <a:ext uri="{FF2B5EF4-FFF2-40B4-BE49-F238E27FC236}">
                <a16:creationId xmlns:a16="http://schemas.microsoft.com/office/drawing/2014/main" id="{353DB28F-F94F-B44F-9924-CB6C9507C6B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388"/>
          <a:stretch/>
        </p:blipFill>
        <p:spPr>
          <a:xfrm>
            <a:off x="-3390" y="1398602"/>
            <a:ext cx="12195389" cy="5461304"/>
          </a:xfrm>
          <a:prstGeom prst="rect">
            <a:avLst/>
          </a:prstGeom>
        </p:spPr>
      </p:pic>
      <p:pic>
        <p:nvPicPr>
          <p:cNvPr id="13" name="Picture 12">
            <a:extLst>
              <a:ext uri="{FF2B5EF4-FFF2-40B4-BE49-F238E27FC236}">
                <a16:creationId xmlns:a16="http://schemas.microsoft.com/office/drawing/2014/main" id="{D3CA3D9A-C664-3846-8E26-B3F182FAEDC2}"/>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5648325" y="0"/>
            <a:ext cx="6543675" cy="6858000"/>
          </a:xfrm>
          <a:prstGeom prst="rect">
            <a:avLst/>
          </a:prstGeom>
        </p:spPr>
      </p:pic>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1866899"/>
            <a:ext cx="5181600" cy="2972729"/>
          </a:xfrm>
        </p:spPr>
        <p:txBody>
          <a:bodyPr anchor="ctr"/>
          <a:lstStyle>
            <a:lvl1pPr>
              <a:lnSpc>
                <a:spcPct val="90000"/>
              </a:lnSpc>
              <a:defRPr sz="5400">
                <a:solidFill>
                  <a:schemeClr val="tx1"/>
                </a:solidFill>
              </a:defRPr>
            </a:lvl1pPr>
          </a:lstStyle>
          <a:p>
            <a:r>
              <a:rPr lang="en-GB"/>
              <a:t>Click to edit Master title style</a:t>
            </a:r>
            <a:endParaRPr lang="en-US"/>
          </a:p>
        </p:txBody>
      </p:sp>
      <p:grpSp>
        <p:nvGrpSpPr>
          <p:cNvPr id="28" name="Group 27">
            <a:extLst>
              <a:ext uri="{FF2B5EF4-FFF2-40B4-BE49-F238E27FC236}">
                <a16:creationId xmlns:a16="http://schemas.microsoft.com/office/drawing/2014/main" id="{78C8216D-EAF9-8546-A863-353A5CFB94ED}"/>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9" name="Rectangle 28">
              <a:extLst>
                <a:ext uri="{FF2B5EF4-FFF2-40B4-BE49-F238E27FC236}">
                  <a16:creationId xmlns:a16="http://schemas.microsoft.com/office/drawing/2014/main" id="{99D3D589-6AA1-1B41-8E54-1B43F37016FC}"/>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0" name="Rectangle 29">
              <a:extLst>
                <a:ext uri="{FF2B5EF4-FFF2-40B4-BE49-F238E27FC236}">
                  <a16:creationId xmlns:a16="http://schemas.microsoft.com/office/drawing/2014/main" id="{DE0517E8-909D-454F-9D86-6A1EB61232C9}"/>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1" name="Rectangle 30">
              <a:extLst>
                <a:ext uri="{FF2B5EF4-FFF2-40B4-BE49-F238E27FC236}">
                  <a16:creationId xmlns:a16="http://schemas.microsoft.com/office/drawing/2014/main" id="{AC42C9FB-A60B-6940-8C3C-08EA797FD90D}"/>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4C06BF59-8DCD-EB40-9D71-AECAB7FD944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0D69052F-95F6-7C49-9D4A-FDD8CD56665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5C21C020-656B-C447-947F-022B766F3CA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16" name="Copyright">
            <a:extLst>
              <a:ext uri="{FF2B5EF4-FFF2-40B4-BE49-F238E27FC236}">
                <a16:creationId xmlns:a16="http://schemas.microsoft.com/office/drawing/2014/main" id="{5A65A6EF-3BCA-6C4D-B0D4-BE523B9C2664}"/>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85000"/>
                  </a:schemeClr>
                </a:solidFill>
                <a:latin typeface="+mn-lt"/>
              </a:rPr>
              <a:t>Copy</a:t>
            </a:r>
            <a:r>
              <a:rPr sz="1000">
                <a:solidFill>
                  <a:schemeClr val="bg1">
                    <a:lumMod val="95000"/>
                  </a:schemeClr>
                </a:solidFill>
                <a:latin typeface="+mn-lt"/>
              </a:rPr>
              <a:t>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grpSp>
        <p:nvGrpSpPr>
          <p:cNvPr id="19" name="Graphic 11">
            <a:extLst>
              <a:ext uri="{FF2B5EF4-FFF2-40B4-BE49-F238E27FC236}">
                <a16:creationId xmlns:a16="http://schemas.microsoft.com/office/drawing/2014/main" id="{9FC9FBFA-6339-9940-95EC-D5D675256D9D}"/>
              </a:ext>
            </a:extLst>
          </p:cNvPr>
          <p:cNvGrpSpPr/>
          <p:nvPr userDrawn="1"/>
        </p:nvGrpSpPr>
        <p:grpSpPr>
          <a:xfrm>
            <a:off x="242888" y="190500"/>
            <a:ext cx="687255" cy="264409"/>
            <a:chOff x="243656" y="192270"/>
            <a:chExt cx="687255" cy="264409"/>
          </a:xfrm>
          <a:solidFill>
            <a:schemeClr val="accent1"/>
          </a:solidFill>
        </p:grpSpPr>
        <p:sp>
          <p:nvSpPr>
            <p:cNvPr id="20" name="Freeform 19">
              <a:extLst>
                <a:ext uri="{FF2B5EF4-FFF2-40B4-BE49-F238E27FC236}">
                  <a16:creationId xmlns:a16="http://schemas.microsoft.com/office/drawing/2014/main" id="{59DE37B1-F042-ED4B-9F66-8466EC93CC14}"/>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solidFill>
              <a:srgbClr val="2A99D6"/>
            </a:solidFill>
            <a:ln w="76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B6AA79C-D28B-7D43-A51C-E8DAF7297332}"/>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solidFill>
              <a:srgbClr val="231F20"/>
            </a:solid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536123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C -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28C444-CC27-D643-8910-C118352B6081}"/>
              </a:ext>
            </a:extLst>
          </p:cNvPr>
          <p:cNvSpPr/>
          <p:nvPr userDrawn="1"/>
        </p:nvSpPr>
        <p:spPr>
          <a:xfrm>
            <a:off x="66260" y="1"/>
            <a:ext cx="12125740" cy="527101"/>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Rectangle 1">
            <a:extLst>
              <a:ext uri="{FF2B5EF4-FFF2-40B4-BE49-F238E27FC236}">
                <a16:creationId xmlns:a16="http://schemas.microsoft.com/office/drawing/2014/main" id="{035D5E6C-81FA-9F4F-AFBE-0EAECB77D1A9}"/>
              </a:ext>
            </a:extLst>
          </p:cNvPr>
          <p:cNvSpPr/>
          <p:nvPr userDrawn="1"/>
        </p:nvSpPr>
        <p:spPr>
          <a:xfrm>
            <a:off x="-1" y="1"/>
            <a:ext cx="211873"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2" name="Picture Placeholder 2">
            <a:extLst>
              <a:ext uri="{FF2B5EF4-FFF2-40B4-BE49-F238E27FC236}">
                <a16:creationId xmlns:a16="http://schemas.microsoft.com/office/drawing/2014/main" id="{B32C9CC8-597B-AA48-BC1F-B22490035E90}"/>
              </a:ext>
            </a:extLst>
          </p:cNvPr>
          <p:cNvSpPr>
            <a:spLocks noGrp="1"/>
          </p:cNvSpPr>
          <p:nvPr>
            <p:ph type="pic" sz="quarter" idx="10" hasCustomPrompt="1"/>
          </p:nvPr>
        </p:nvSpPr>
        <p:spPr>
          <a:xfrm>
            <a:off x="0" y="0"/>
            <a:ext cx="12192000" cy="6210300"/>
          </a:xfrm>
          <a:solidFill>
            <a:schemeClr val="bg1">
              <a:lumMod val="95000"/>
            </a:schemeClr>
          </a:solidFill>
        </p:spPr>
        <p:txBody>
          <a:bodyPr anchor="t" anchorCtr="0"/>
          <a:lstStyle>
            <a:lvl1pPr marL="0" marR="0" indent="0" algn="l"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lvl1pPr>
          </a:lstStyle>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r>
              <a:rPr lang="en-US"/>
              <a:t>Add image</a:t>
            </a:r>
          </a:p>
        </p:txBody>
      </p:sp>
      <p:sp>
        <p:nvSpPr>
          <p:cNvPr id="3" name="Title 2">
            <a:extLst>
              <a:ext uri="{FF2B5EF4-FFF2-40B4-BE49-F238E27FC236}">
                <a16:creationId xmlns:a16="http://schemas.microsoft.com/office/drawing/2014/main" id="{1D10E3DD-4213-1242-AA09-D29FFEA47B2F}"/>
              </a:ext>
            </a:extLst>
          </p:cNvPr>
          <p:cNvSpPr>
            <a:spLocks noGrp="1"/>
          </p:cNvSpPr>
          <p:nvPr>
            <p:ph type="title"/>
          </p:nvPr>
        </p:nvSpPr>
        <p:spPr>
          <a:xfrm>
            <a:off x="1295400" y="457200"/>
            <a:ext cx="9601200" cy="5403272"/>
          </a:xfrm>
        </p:spPr>
        <p:txBody>
          <a:bodyPr anchor="ctr"/>
          <a:lstStyle>
            <a:lvl1pP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197659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D -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954522BB-56D2-3B4E-83CE-6A533DABAEE8}"/>
              </a:ext>
            </a:extLst>
          </p:cNvPr>
          <p:cNvSpPr>
            <a:spLocks noGrp="1"/>
          </p:cNvSpPr>
          <p:nvPr>
            <p:ph type="pic" sz="quarter" idx="10" hasCustomPrompt="1"/>
          </p:nvPr>
        </p:nvSpPr>
        <p:spPr>
          <a:xfrm>
            <a:off x="0" y="0"/>
            <a:ext cx="12192000" cy="6858000"/>
          </a:xfrm>
          <a:solidFill>
            <a:schemeClr val="bg1">
              <a:lumMod val="95000"/>
            </a:schemeClr>
          </a:solidFill>
        </p:spPr>
        <p:txBody>
          <a:bodyPr anchor="t" anchorCtr="0"/>
          <a:lstStyle>
            <a:lvl1pPr marL="0" marR="0" indent="0" algn="l"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lvl1pPr>
          </a:lstStyle>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r>
              <a:rPr lang="en-US"/>
              <a:t>Add image</a:t>
            </a:r>
          </a:p>
        </p:txBody>
      </p:sp>
      <p:sp>
        <p:nvSpPr>
          <p:cNvPr id="4" name="Title 2">
            <a:extLst>
              <a:ext uri="{FF2B5EF4-FFF2-40B4-BE49-F238E27FC236}">
                <a16:creationId xmlns:a16="http://schemas.microsoft.com/office/drawing/2014/main" id="{B2E16A8D-74E6-EB40-80AB-02B9C4B444B3}"/>
              </a:ext>
            </a:extLst>
          </p:cNvPr>
          <p:cNvSpPr>
            <a:spLocks noGrp="1"/>
          </p:cNvSpPr>
          <p:nvPr>
            <p:ph type="title"/>
          </p:nvPr>
        </p:nvSpPr>
        <p:spPr>
          <a:xfrm>
            <a:off x="1295400" y="457200"/>
            <a:ext cx="9601200" cy="5943600"/>
          </a:xfrm>
        </p:spPr>
        <p:txBody>
          <a:bodyPr anchor="ctr"/>
          <a:lstStyle>
            <a:lvl1pP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202050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423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7A0A12-48BB-934A-B0D3-84DD8DCB8B7F}"/>
              </a:ext>
            </a:extLst>
          </p:cNvPr>
          <p:cNvSpPr/>
          <p:nvPr userDrawn="1"/>
        </p:nvSpPr>
        <p:spPr>
          <a:xfrm>
            <a:off x="0" y="0"/>
            <a:ext cx="156117"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Tree>
    <p:extLst>
      <p:ext uri="{BB962C8B-B14F-4D97-AF65-F5344CB8AC3E}">
        <p14:creationId xmlns:p14="http://schemas.microsoft.com/office/powerpoint/2010/main" val="1343153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ITH 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199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BAE1-60B9-3847-9965-D6CB54232314}"/>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292279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X CONTENT - TITLE ">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a:xfrm>
            <a:off x="1295400" y="457200"/>
            <a:ext cx="10286998" cy="666207"/>
          </a:xfrm>
        </p:spPr>
        <p:txBody>
          <a:bodyPr/>
          <a:lstStyle/>
          <a:p>
            <a:r>
              <a:rPr lang="en-GB"/>
              <a:t>Click to edit Master title style</a:t>
            </a:r>
            <a:endParaRPr lang="en-US"/>
          </a:p>
        </p:txBody>
      </p:sp>
      <p:sp>
        <p:nvSpPr>
          <p:cNvPr id="11" name="Text Placeholder 5">
            <a:extLst>
              <a:ext uri="{FF2B5EF4-FFF2-40B4-BE49-F238E27FC236}">
                <a16:creationId xmlns:a16="http://schemas.microsoft.com/office/drawing/2014/main" id="{E863178F-BD16-144B-8925-46360736906C}"/>
              </a:ext>
            </a:extLst>
          </p:cNvPr>
          <p:cNvSpPr>
            <a:spLocks noGrp="1"/>
          </p:cNvSpPr>
          <p:nvPr>
            <p:ph type="body" sz="quarter" idx="19"/>
          </p:nvPr>
        </p:nvSpPr>
        <p:spPr>
          <a:xfrm>
            <a:off x="1295402" y="1215776"/>
            <a:ext cx="10286996" cy="369332"/>
          </a:xfrm>
        </p:spPr>
        <p:txBody>
          <a:bodyPr wrap="square">
            <a:no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709132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X CONTENT - ONE COLUMN">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a:xfrm>
            <a:off x="1295400" y="457200"/>
            <a:ext cx="10287000" cy="666207"/>
          </a:xfrm>
        </p:spPr>
        <p:txBody>
          <a:bodyPr/>
          <a:lstStyle/>
          <a:p>
            <a:r>
              <a:rPr lang="en-GB"/>
              <a:t>Click to edit Master title style</a:t>
            </a:r>
            <a:endParaRPr lang="en-US"/>
          </a:p>
        </p:txBody>
      </p:sp>
      <p:sp>
        <p:nvSpPr>
          <p:cNvPr id="5" name="Content Placeholder">
            <a:extLst>
              <a:ext uri="{FF2B5EF4-FFF2-40B4-BE49-F238E27FC236}">
                <a16:creationId xmlns:a16="http://schemas.microsoft.com/office/drawing/2014/main" id="{DA69F31F-1DD0-FC41-B9B6-F8E1AB11B724}"/>
              </a:ext>
            </a:extLst>
          </p:cNvPr>
          <p:cNvSpPr>
            <a:spLocks noGrp="1"/>
          </p:cNvSpPr>
          <p:nvPr>
            <p:ph sz="quarter" idx="10"/>
          </p:nvPr>
        </p:nvSpPr>
        <p:spPr>
          <a:xfrm>
            <a:off x="1295400" y="1866900"/>
            <a:ext cx="10287000" cy="4343400"/>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5">
            <a:extLst>
              <a:ext uri="{FF2B5EF4-FFF2-40B4-BE49-F238E27FC236}">
                <a16:creationId xmlns:a16="http://schemas.microsoft.com/office/drawing/2014/main" id="{6EB612E5-7B50-F44A-9A10-DAA469F19ED4}"/>
              </a:ext>
            </a:extLst>
          </p:cNvPr>
          <p:cNvSpPr>
            <a:spLocks noGrp="1"/>
          </p:cNvSpPr>
          <p:nvPr>
            <p:ph type="body" sz="quarter" idx="19"/>
          </p:nvPr>
        </p:nvSpPr>
        <p:spPr>
          <a:xfrm>
            <a:off x="1295402" y="1215776"/>
            <a:ext cx="10286996" cy="369332"/>
          </a:xfrm>
        </p:spPr>
        <p:txBody>
          <a:bodyPr wrap="square">
            <a:no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390855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68FC53F-BD82-9143-AC61-117DC1EF92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2431748-EBDE-7545-92CD-97B37DBF81D6}"/>
              </a:ext>
            </a:extLst>
          </p:cNvPr>
          <p:cNvSpPr>
            <a:spLocks noGrp="1"/>
          </p:cNvSpPr>
          <p:nvPr>
            <p:ph type="title" hasCustomPrompt="1"/>
          </p:nvPr>
        </p:nvSpPr>
        <p:spPr>
          <a:xfrm>
            <a:off x="5542622" y="2729048"/>
            <a:ext cx="6039778" cy="1538152"/>
          </a:xfrm>
        </p:spPr>
        <p:txBody>
          <a:bodyPr anchor="t"/>
          <a:lstStyle>
            <a:lvl1pPr>
              <a:lnSpc>
                <a:spcPct val="80000"/>
              </a:lnSpc>
              <a:defRPr sz="5400">
                <a:solidFill>
                  <a:schemeClr val="bg1"/>
                </a:solidFill>
              </a:defRPr>
            </a:lvl1pPr>
          </a:lstStyle>
          <a:p>
            <a:r>
              <a:rPr lang="en-US"/>
              <a:t>Presentation Title goes here</a:t>
            </a:r>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5542622" y="4322620"/>
            <a:ext cx="5997575" cy="984250"/>
          </a:xfrm>
        </p:spPr>
        <p:txBody>
          <a:bodyPr/>
          <a:lstStyle>
            <a:lvl1pPr marL="0" indent="0">
              <a:buFontTx/>
              <a:buNone/>
              <a:defRPr sz="2400">
                <a:solidFill>
                  <a:schemeClr val="bg1"/>
                </a:solidFill>
              </a:defRPr>
            </a:lvl1pPr>
            <a:lvl2pPr marL="365760" indent="0">
              <a:buFontTx/>
              <a:buNone/>
              <a:defRPr sz="2000">
                <a:solidFill>
                  <a:schemeClr val="bg1"/>
                </a:solidFill>
              </a:defRPr>
            </a:lvl2pPr>
            <a:lvl3pPr marL="731520" indent="0">
              <a:buFontTx/>
              <a:buNone/>
              <a:defRPr sz="2000">
                <a:solidFill>
                  <a:schemeClr val="bg1"/>
                </a:solidFill>
              </a:defRPr>
            </a:lvl3pPr>
            <a:lvl4pPr marL="1097280" indent="0">
              <a:buFontTx/>
              <a:buNone/>
              <a:defRPr sz="2000">
                <a:solidFill>
                  <a:schemeClr val="bg1"/>
                </a:solidFill>
              </a:defRPr>
            </a:lvl4pPr>
            <a:lvl5pPr marL="1463040" indent="0">
              <a:buFontTx/>
              <a:buNone/>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Freeform 27">
            <a:extLst>
              <a:ext uri="{FF2B5EF4-FFF2-40B4-BE49-F238E27FC236}">
                <a16:creationId xmlns:a16="http://schemas.microsoft.com/office/drawing/2014/main" id="{371791BE-6722-F840-9BFD-49F35AD1CFEA}"/>
              </a:ext>
            </a:extLst>
          </p:cNvPr>
          <p:cNvSpPr/>
          <p:nvPr userDrawn="1"/>
        </p:nvSpPr>
        <p:spPr>
          <a:xfrm>
            <a:off x="337318" y="306481"/>
            <a:ext cx="1525108" cy="2746577"/>
          </a:xfrm>
          <a:custGeom>
            <a:avLst/>
            <a:gdLst>
              <a:gd name="connsiteX0" fmla="*/ 878958 w 1525108"/>
              <a:gd name="connsiteY0" fmla="*/ 1923617 h 2746577"/>
              <a:gd name="connsiteX1" fmla="*/ 1021833 w 1525108"/>
              <a:gd name="connsiteY1" fmla="*/ 1923617 h 2746577"/>
              <a:gd name="connsiteX2" fmla="*/ 1021833 w 1525108"/>
              <a:gd name="connsiteY2" fmla="*/ 2746577 h 2746577"/>
              <a:gd name="connsiteX3" fmla="*/ 878958 w 1525108"/>
              <a:gd name="connsiteY3" fmla="*/ 2746577 h 2746577"/>
              <a:gd name="connsiteX4" fmla="*/ 1382232 w 1525108"/>
              <a:gd name="connsiteY4" fmla="*/ 941878 h 2746577"/>
              <a:gd name="connsiteX5" fmla="*/ 1525107 w 1525108"/>
              <a:gd name="connsiteY5" fmla="*/ 941878 h 2746577"/>
              <a:gd name="connsiteX6" fmla="*/ 1525107 w 1525108"/>
              <a:gd name="connsiteY6" fmla="*/ 1764838 h 2746577"/>
              <a:gd name="connsiteX7" fmla="*/ 1382232 w 1525108"/>
              <a:gd name="connsiteY7" fmla="*/ 1764838 h 2746577"/>
              <a:gd name="connsiteX8" fmla="*/ 1141228 w 1525108"/>
              <a:gd name="connsiteY8" fmla="*/ 941878 h 2746577"/>
              <a:gd name="connsiteX9" fmla="*/ 1284103 w 1525108"/>
              <a:gd name="connsiteY9" fmla="*/ 941878 h 2746577"/>
              <a:gd name="connsiteX10" fmla="*/ 1284103 w 1525108"/>
              <a:gd name="connsiteY10" fmla="*/ 1764838 h 2746577"/>
              <a:gd name="connsiteX11" fmla="*/ 1141228 w 1525108"/>
              <a:gd name="connsiteY11" fmla="*/ 1764838 h 2746577"/>
              <a:gd name="connsiteX12" fmla="*/ 0 w 1525108"/>
              <a:gd name="connsiteY12" fmla="*/ 941878 h 2746577"/>
              <a:gd name="connsiteX13" fmla="*/ 142875 w 1525108"/>
              <a:gd name="connsiteY13" fmla="*/ 941878 h 2746577"/>
              <a:gd name="connsiteX14" fmla="*/ 142875 w 1525108"/>
              <a:gd name="connsiteY14" fmla="*/ 1764838 h 2746577"/>
              <a:gd name="connsiteX15" fmla="*/ 0 w 1525108"/>
              <a:gd name="connsiteY15" fmla="*/ 1764838 h 2746577"/>
              <a:gd name="connsiteX16" fmla="*/ 1141228 w 1525108"/>
              <a:gd name="connsiteY16" fmla="*/ 0 h 2746577"/>
              <a:gd name="connsiteX17" fmla="*/ 1284103 w 1525108"/>
              <a:gd name="connsiteY17" fmla="*/ 0 h 2746577"/>
              <a:gd name="connsiteX18" fmla="*/ 1284103 w 1525108"/>
              <a:gd name="connsiteY18" fmla="*/ 783097 h 2746577"/>
              <a:gd name="connsiteX19" fmla="*/ 1141228 w 1525108"/>
              <a:gd name="connsiteY19" fmla="*/ 783097 h 2746577"/>
              <a:gd name="connsiteX20" fmla="*/ 1382233 w 1525108"/>
              <a:gd name="connsiteY20" fmla="*/ 0 h 2746577"/>
              <a:gd name="connsiteX21" fmla="*/ 1525108 w 1525108"/>
              <a:gd name="connsiteY21" fmla="*/ 0 h 2746577"/>
              <a:gd name="connsiteX22" fmla="*/ 1525108 w 1525108"/>
              <a:gd name="connsiteY22" fmla="*/ 783097 h 2746577"/>
              <a:gd name="connsiteX23" fmla="*/ 1382233 w 1525108"/>
              <a:gd name="connsiteY23" fmla="*/ 783097 h 27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5108" h="2746577">
                <a:moveTo>
                  <a:pt x="878958" y="1923617"/>
                </a:moveTo>
                <a:lnTo>
                  <a:pt x="1021833" y="1923617"/>
                </a:lnTo>
                <a:lnTo>
                  <a:pt x="1021833" y="2746577"/>
                </a:lnTo>
                <a:lnTo>
                  <a:pt x="878958" y="2746577"/>
                </a:lnTo>
                <a:close/>
                <a:moveTo>
                  <a:pt x="1382232" y="941878"/>
                </a:moveTo>
                <a:lnTo>
                  <a:pt x="1525107" y="941878"/>
                </a:lnTo>
                <a:lnTo>
                  <a:pt x="1525107" y="1764838"/>
                </a:lnTo>
                <a:lnTo>
                  <a:pt x="1382232" y="1764838"/>
                </a:lnTo>
                <a:close/>
                <a:moveTo>
                  <a:pt x="1141228" y="941878"/>
                </a:moveTo>
                <a:lnTo>
                  <a:pt x="1284103" y="941878"/>
                </a:lnTo>
                <a:lnTo>
                  <a:pt x="1284103" y="1764838"/>
                </a:lnTo>
                <a:lnTo>
                  <a:pt x="1141228" y="1764838"/>
                </a:lnTo>
                <a:close/>
                <a:moveTo>
                  <a:pt x="0" y="941878"/>
                </a:moveTo>
                <a:lnTo>
                  <a:pt x="142875" y="941878"/>
                </a:lnTo>
                <a:lnTo>
                  <a:pt x="142875" y="1764838"/>
                </a:lnTo>
                <a:lnTo>
                  <a:pt x="0" y="1764838"/>
                </a:lnTo>
                <a:close/>
                <a:moveTo>
                  <a:pt x="1141228" y="0"/>
                </a:moveTo>
                <a:lnTo>
                  <a:pt x="1284103" y="0"/>
                </a:lnTo>
                <a:lnTo>
                  <a:pt x="1284103" y="783097"/>
                </a:lnTo>
                <a:lnTo>
                  <a:pt x="1141228" y="783097"/>
                </a:lnTo>
                <a:close/>
                <a:moveTo>
                  <a:pt x="1382233" y="0"/>
                </a:moveTo>
                <a:lnTo>
                  <a:pt x="1525108" y="0"/>
                </a:lnTo>
                <a:lnTo>
                  <a:pt x="1525108" y="783097"/>
                </a:lnTo>
                <a:lnTo>
                  <a:pt x="1382233" y="783097"/>
                </a:lnTo>
                <a:close/>
              </a:path>
            </a:pathLst>
          </a:custGeom>
          <a:solidFill>
            <a:srgbClr val="FFFFFF">
              <a:alpha val="2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3" name="Graphic 12">
            <a:extLst>
              <a:ext uri="{FF2B5EF4-FFF2-40B4-BE49-F238E27FC236}">
                <a16:creationId xmlns:a16="http://schemas.microsoft.com/office/drawing/2014/main" id="{22F172D1-948B-8443-B696-3FAF5396D0A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24557" y="2194808"/>
            <a:ext cx="1980600" cy="763356"/>
          </a:xfrm>
          <a:prstGeom prst="rect">
            <a:avLst/>
          </a:prstGeom>
        </p:spPr>
      </p:pic>
      <p:sp>
        <p:nvSpPr>
          <p:cNvPr id="14" name="Content Placeholder 5">
            <a:extLst>
              <a:ext uri="{FF2B5EF4-FFF2-40B4-BE49-F238E27FC236}">
                <a16:creationId xmlns:a16="http://schemas.microsoft.com/office/drawing/2014/main" id="{757D6CE2-24E3-4B46-9940-0F45405E0A3A}"/>
              </a:ext>
            </a:extLst>
          </p:cNvPr>
          <p:cNvSpPr>
            <a:spLocks noGrp="1"/>
          </p:cNvSpPr>
          <p:nvPr>
            <p:ph sz="quarter" idx="13" hasCustomPrompt="1"/>
          </p:nvPr>
        </p:nvSpPr>
        <p:spPr>
          <a:xfrm>
            <a:off x="1295400" y="3278188"/>
            <a:ext cx="2838915" cy="1651000"/>
          </a:xfrm>
        </p:spPr>
        <p:txBody>
          <a:bodyPr anchor="ctr"/>
          <a:lstStyle>
            <a:lvl1pPr marL="0" indent="0" algn="ctr">
              <a:buFont typeface="Arial" panose="020B0604020202020204" pitchFamily="34" charset="0"/>
              <a:buNone/>
              <a:defRPr/>
            </a:lvl1pPr>
          </a:lstStyle>
          <a:p>
            <a:pPr lvl="0"/>
            <a:r>
              <a:rPr lang="en-US"/>
              <a:t>LOGO</a:t>
            </a:r>
          </a:p>
        </p:txBody>
      </p:sp>
      <p:sp>
        <p:nvSpPr>
          <p:cNvPr id="15" name="Text Placeholder 8">
            <a:extLst>
              <a:ext uri="{FF2B5EF4-FFF2-40B4-BE49-F238E27FC236}">
                <a16:creationId xmlns:a16="http://schemas.microsoft.com/office/drawing/2014/main" id="{CF9A4CB9-FEC7-684A-B2FB-48B9E01E9D14}"/>
              </a:ext>
            </a:extLst>
          </p:cNvPr>
          <p:cNvSpPr>
            <a:spLocks noGrp="1"/>
          </p:cNvSpPr>
          <p:nvPr>
            <p:ph type="body" sz="quarter" idx="14" hasCustomPrompt="1"/>
          </p:nvPr>
        </p:nvSpPr>
        <p:spPr>
          <a:xfrm>
            <a:off x="5542622" y="2084402"/>
            <a:ext cx="1689745" cy="400110"/>
          </a:xfrm>
          <a:solidFill>
            <a:schemeClr val="tx1"/>
          </a:solidFill>
        </p:spPr>
        <p:txBody>
          <a:bodyPr wrap="square" lIns="91440" tIns="45720" rIns="91440" bIns="45720" anchor="ctr">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XX/XX/XXXX</a:t>
            </a:r>
          </a:p>
        </p:txBody>
      </p:sp>
      <p:sp>
        <p:nvSpPr>
          <p:cNvPr id="17" name="Copyright">
            <a:extLst>
              <a:ext uri="{FF2B5EF4-FFF2-40B4-BE49-F238E27FC236}">
                <a16:creationId xmlns:a16="http://schemas.microsoft.com/office/drawing/2014/main" id="{DFA8BC19-4136-564E-8E89-7D5E1D4C5AFA}"/>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spTree>
    <p:extLst>
      <p:ext uri="{BB962C8B-B14F-4D97-AF65-F5344CB8AC3E}">
        <p14:creationId xmlns:p14="http://schemas.microsoft.com/office/powerpoint/2010/main" val="2762218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X CONTENT - TWO COLUMN">
    <p:spTree>
      <p:nvGrpSpPr>
        <p:cNvPr id="1" name=""/>
        <p:cNvGrpSpPr/>
        <p:nvPr/>
      </p:nvGrpSpPr>
      <p:grpSpPr>
        <a:xfrm>
          <a:off x="0" y="0"/>
          <a:ext cx="0" cy="0"/>
          <a:chOff x="0" y="0"/>
          <a:chExt cx="0" cy="0"/>
        </a:xfrm>
      </p:grpSpPr>
      <p:sp>
        <p:nvSpPr>
          <p:cNvPr id="5" name="Content Placeholder">
            <a:extLst>
              <a:ext uri="{FF2B5EF4-FFF2-40B4-BE49-F238E27FC236}">
                <a16:creationId xmlns:a16="http://schemas.microsoft.com/office/drawing/2014/main" id="{DA69F31F-1DD0-FC41-B9B6-F8E1AB11B724}"/>
              </a:ext>
            </a:extLst>
          </p:cNvPr>
          <p:cNvSpPr>
            <a:spLocks noGrp="1"/>
          </p:cNvSpPr>
          <p:nvPr>
            <p:ph sz="quarter" idx="10"/>
          </p:nvPr>
        </p:nvSpPr>
        <p:spPr>
          <a:xfrm>
            <a:off x="1295400" y="1866900"/>
            <a:ext cx="4800600" cy="4343400"/>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5">
            <a:extLst>
              <a:ext uri="{FF2B5EF4-FFF2-40B4-BE49-F238E27FC236}">
                <a16:creationId xmlns:a16="http://schemas.microsoft.com/office/drawing/2014/main" id="{6EB612E5-7B50-F44A-9A10-DAA469F19ED4}"/>
              </a:ext>
            </a:extLst>
          </p:cNvPr>
          <p:cNvSpPr>
            <a:spLocks noGrp="1"/>
          </p:cNvSpPr>
          <p:nvPr>
            <p:ph type="body" sz="quarter" idx="19"/>
          </p:nvPr>
        </p:nvSpPr>
        <p:spPr>
          <a:xfrm>
            <a:off x="1295402" y="1215776"/>
            <a:ext cx="10286996"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6" name="Content Placeholder">
            <a:extLst>
              <a:ext uri="{FF2B5EF4-FFF2-40B4-BE49-F238E27FC236}">
                <a16:creationId xmlns:a16="http://schemas.microsoft.com/office/drawing/2014/main" id="{62512109-6001-0C45-AE81-FD85208A213E}"/>
              </a:ext>
            </a:extLst>
          </p:cNvPr>
          <p:cNvSpPr>
            <a:spLocks noGrp="1"/>
          </p:cNvSpPr>
          <p:nvPr>
            <p:ph sz="quarter" idx="20"/>
          </p:nvPr>
        </p:nvSpPr>
        <p:spPr>
          <a:xfrm>
            <a:off x="6736080" y="1866900"/>
            <a:ext cx="4846320" cy="4343400"/>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
            <a:extLst>
              <a:ext uri="{FF2B5EF4-FFF2-40B4-BE49-F238E27FC236}">
                <a16:creationId xmlns:a16="http://schemas.microsoft.com/office/drawing/2014/main" id="{1178A32C-B056-0C4A-BD67-2D94F4970F3B}"/>
              </a:ext>
            </a:extLst>
          </p:cNvPr>
          <p:cNvSpPr>
            <a:spLocks noGrp="1"/>
          </p:cNvSpPr>
          <p:nvPr>
            <p:ph type="title"/>
          </p:nvPr>
        </p:nvSpPr>
        <p:spPr>
          <a:xfrm>
            <a:off x="1295400" y="457200"/>
            <a:ext cx="10287000" cy="666207"/>
          </a:xfrm>
        </p:spPr>
        <p:txBody>
          <a:bodyPr/>
          <a:lstStyle/>
          <a:p>
            <a:r>
              <a:rPr lang="en-GB"/>
              <a:t>Click to edit Master title style</a:t>
            </a:r>
            <a:endParaRPr lang="en-US"/>
          </a:p>
        </p:txBody>
      </p:sp>
    </p:spTree>
    <p:extLst>
      <p:ext uri="{BB962C8B-B14F-4D97-AF65-F5344CB8AC3E}">
        <p14:creationId xmlns:p14="http://schemas.microsoft.com/office/powerpoint/2010/main" val="3241362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X CONTENT - THREE COLUMN">
    <p:spTree>
      <p:nvGrpSpPr>
        <p:cNvPr id="1" name=""/>
        <p:cNvGrpSpPr/>
        <p:nvPr/>
      </p:nvGrpSpPr>
      <p:grpSpPr>
        <a:xfrm>
          <a:off x="0" y="0"/>
          <a:ext cx="0" cy="0"/>
          <a:chOff x="0" y="0"/>
          <a:chExt cx="0" cy="0"/>
        </a:xfrm>
      </p:grpSpPr>
      <p:sp>
        <p:nvSpPr>
          <p:cNvPr id="5" name="Content Placeholder">
            <a:extLst>
              <a:ext uri="{FF2B5EF4-FFF2-40B4-BE49-F238E27FC236}">
                <a16:creationId xmlns:a16="http://schemas.microsoft.com/office/drawing/2014/main" id="{DA69F31F-1DD0-FC41-B9B6-F8E1AB11B724}"/>
              </a:ext>
            </a:extLst>
          </p:cNvPr>
          <p:cNvSpPr>
            <a:spLocks noGrp="1"/>
          </p:cNvSpPr>
          <p:nvPr>
            <p:ph sz="quarter" idx="10"/>
          </p:nvPr>
        </p:nvSpPr>
        <p:spPr>
          <a:xfrm>
            <a:off x="1295400" y="1866900"/>
            <a:ext cx="3170583" cy="4343400"/>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5">
            <a:extLst>
              <a:ext uri="{FF2B5EF4-FFF2-40B4-BE49-F238E27FC236}">
                <a16:creationId xmlns:a16="http://schemas.microsoft.com/office/drawing/2014/main" id="{6EB612E5-7B50-F44A-9A10-DAA469F19ED4}"/>
              </a:ext>
            </a:extLst>
          </p:cNvPr>
          <p:cNvSpPr>
            <a:spLocks noGrp="1"/>
          </p:cNvSpPr>
          <p:nvPr>
            <p:ph type="body" sz="quarter" idx="19"/>
          </p:nvPr>
        </p:nvSpPr>
        <p:spPr>
          <a:xfrm>
            <a:off x="1295402" y="1215776"/>
            <a:ext cx="10286998"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6" name="Content Placeholder">
            <a:extLst>
              <a:ext uri="{FF2B5EF4-FFF2-40B4-BE49-F238E27FC236}">
                <a16:creationId xmlns:a16="http://schemas.microsoft.com/office/drawing/2014/main" id="{62512109-6001-0C45-AE81-FD85208A213E}"/>
              </a:ext>
            </a:extLst>
          </p:cNvPr>
          <p:cNvSpPr>
            <a:spLocks noGrp="1"/>
          </p:cNvSpPr>
          <p:nvPr>
            <p:ph sz="quarter" idx="20"/>
          </p:nvPr>
        </p:nvSpPr>
        <p:spPr>
          <a:xfrm>
            <a:off x="8411817" y="1866900"/>
            <a:ext cx="3170583" cy="4343400"/>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a:extLst>
              <a:ext uri="{FF2B5EF4-FFF2-40B4-BE49-F238E27FC236}">
                <a16:creationId xmlns:a16="http://schemas.microsoft.com/office/drawing/2014/main" id="{CEA921F7-995B-EC4B-8666-EEE6DF781A47}"/>
              </a:ext>
            </a:extLst>
          </p:cNvPr>
          <p:cNvSpPr>
            <a:spLocks noGrp="1"/>
          </p:cNvSpPr>
          <p:nvPr>
            <p:ph sz="quarter" idx="21"/>
          </p:nvPr>
        </p:nvSpPr>
        <p:spPr>
          <a:xfrm>
            <a:off x="4853608" y="1866900"/>
            <a:ext cx="3170583" cy="4343400"/>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
            <a:extLst>
              <a:ext uri="{FF2B5EF4-FFF2-40B4-BE49-F238E27FC236}">
                <a16:creationId xmlns:a16="http://schemas.microsoft.com/office/drawing/2014/main" id="{03966D90-518B-C54C-9436-9238C34634F4}"/>
              </a:ext>
            </a:extLst>
          </p:cNvPr>
          <p:cNvSpPr>
            <a:spLocks noGrp="1"/>
          </p:cNvSpPr>
          <p:nvPr>
            <p:ph type="title"/>
          </p:nvPr>
        </p:nvSpPr>
        <p:spPr>
          <a:xfrm>
            <a:off x="1295400" y="457200"/>
            <a:ext cx="10287000" cy="666207"/>
          </a:xfrm>
        </p:spPr>
        <p:txBody>
          <a:bodyPr/>
          <a:lstStyle/>
          <a:p>
            <a:r>
              <a:rPr lang="en-GB"/>
              <a:t>Click to edit Master title style</a:t>
            </a:r>
            <a:endParaRPr lang="en-US"/>
          </a:p>
        </p:txBody>
      </p:sp>
    </p:spTree>
    <p:extLst>
      <p:ext uri="{BB962C8B-B14F-4D97-AF65-F5344CB8AC3E}">
        <p14:creationId xmlns:p14="http://schemas.microsoft.com/office/powerpoint/2010/main" val="3600489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A">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11" name="Content Placeholder 10">
            <a:extLst>
              <a:ext uri="{FF2B5EF4-FFF2-40B4-BE49-F238E27FC236}">
                <a16:creationId xmlns:a16="http://schemas.microsoft.com/office/drawing/2014/main" id="{F2ECDFB8-0B71-E041-BB5E-5A515145B42F}"/>
              </a:ext>
            </a:extLst>
          </p:cNvPr>
          <p:cNvSpPr>
            <a:spLocks noGrp="1"/>
          </p:cNvSpPr>
          <p:nvPr>
            <p:ph sz="quarter" idx="10"/>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77140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B">
    <p:spTree>
      <p:nvGrpSpPr>
        <p:cNvPr id="1" name=""/>
        <p:cNvGrpSpPr/>
        <p:nvPr/>
      </p:nvGrpSpPr>
      <p:grpSpPr>
        <a:xfrm>
          <a:off x="0" y="0"/>
          <a:ext cx="0" cy="0"/>
          <a:chOff x="0" y="0"/>
          <a:chExt cx="0" cy="0"/>
        </a:xfrm>
      </p:grpSpPr>
      <p:sp>
        <p:nvSpPr>
          <p:cNvPr id="6" name="Green Blue Gradient ">
            <a:extLst>
              <a:ext uri="{FF2B5EF4-FFF2-40B4-BE49-F238E27FC236}">
                <a16:creationId xmlns:a16="http://schemas.microsoft.com/office/drawing/2014/main" id="{05E0B631-ADD1-BE4C-81D2-5E6F944DDFE3}"/>
              </a:ext>
            </a:extLst>
          </p:cNvPr>
          <p:cNvSpPr/>
          <p:nvPr userDrawn="1"/>
        </p:nvSpPr>
        <p:spPr>
          <a:xfrm>
            <a:off x="0" y="0"/>
            <a:ext cx="241300"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8" name="Graphic 7">
            <a:extLst>
              <a:ext uri="{FF2B5EF4-FFF2-40B4-BE49-F238E27FC236}">
                <a16:creationId xmlns:a16="http://schemas.microsoft.com/office/drawing/2014/main" id="{1A00F6F6-821A-5947-81C9-71A979BF8262}"/>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14908"/>
          <a:stretch/>
        </p:blipFill>
        <p:spPr>
          <a:xfrm>
            <a:off x="0" y="5512545"/>
            <a:ext cx="3030583" cy="1345456"/>
          </a:xfrm>
          <a:prstGeom prst="rect">
            <a:avLst/>
          </a:prstGeom>
        </p:spPr>
      </p:pic>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7" name="Content Placeholder 10">
            <a:extLst>
              <a:ext uri="{FF2B5EF4-FFF2-40B4-BE49-F238E27FC236}">
                <a16:creationId xmlns:a16="http://schemas.microsoft.com/office/drawing/2014/main" id="{B65090A1-E736-5C4E-96F3-058B4FBCEC0E}"/>
              </a:ext>
            </a:extLst>
          </p:cNvPr>
          <p:cNvSpPr>
            <a:spLocks noGrp="1"/>
          </p:cNvSpPr>
          <p:nvPr>
            <p:ph sz="quarter" idx="10"/>
          </p:nvPr>
        </p:nvSpPr>
        <p:spPr>
          <a:xfrm>
            <a:off x="1295400" y="2553629"/>
            <a:ext cx="9601200" cy="36566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5">
            <a:extLst>
              <a:ext uri="{FF2B5EF4-FFF2-40B4-BE49-F238E27FC236}">
                <a16:creationId xmlns:a16="http://schemas.microsoft.com/office/drawing/2014/main" id="{3E84AE39-E589-D342-8D2F-4E86ABD8AC4E}"/>
              </a:ext>
            </a:extLst>
          </p:cNvPr>
          <p:cNvSpPr>
            <a:spLocks noGrp="1"/>
          </p:cNvSpPr>
          <p:nvPr>
            <p:ph type="body" sz="quarter" idx="19"/>
          </p:nvPr>
        </p:nvSpPr>
        <p:spPr>
          <a:xfrm>
            <a:off x="1295402" y="1954768"/>
            <a:ext cx="9601198"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1076983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C - STACK">
    <p:spTree>
      <p:nvGrpSpPr>
        <p:cNvPr id="1" name=""/>
        <p:cNvGrpSpPr/>
        <p:nvPr/>
      </p:nvGrpSpPr>
      <p:grpSpPr>
        <a:xfrm>
          <a:off x="0" y="0"/>
          <a:ext cx="0" cy="0"/>
          <a:chOff x="0" y="0"/>
          <a:chExt cx="0" cy="0"/>
        </a:xfrm>
      </p:grpSpPr>
      <p:sp>
        <p:nvSpPr>
          <p:cNvPr id="10" name="Content Placeholder">
            <a:extLst>
              <a:ext uri="{FF2B5EF4-FFF2-40B4-BE49-F238E27FC236}">
                <a16:creationId xmlns:a16="http://schemas.microsoft.com/office/drawing/2014/main" id="{FE9F87B6-C6E9-5B4A-A158-F6B0EE2468B6}"/>
              </a:ext>
            </a:extLst>
          </p:cNvPr>
          <p:cNvSpPr>
            <a:spLocks noGrp="1"/>
          </p:cNvSpPr>
          <p:nvPr>
            <p:ph sz="quarter" idx="23"/>
          </p:nvPr>
        </p:nvSpPr>
        <p:spPr>
          <a:xfrm>
            <a:off x="1295400" y="4497954"/>
            <a:ext cx="9601202" cy="1003652"/>
          </a:xfrm>
        </p:spPr>
        <p:txBody>
          <a:bodyPr/>
          <a:lstStyle>
            <a:lvl1pPr marL="0" indent="0">
              <a:spcBef>
                <a:spcPts val="1200"/>
              </a:spcBef>
              <a:spcAft>
                <a:spcPts val="600"/>
              </a:spcAft>
              <a:buFont typeface="Arial" panose="020B0604020202020204" pitchFamily="34" charset="0"/>
              <a:buNone/>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16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a:lvl5pPr>
            <a:lvl6pPr marL="2286000" indent="0">
              <a:buSzPct val="25000"/>
              <a:buFontTx/>
              <a:buNone/>
              <a:defRPr sz="160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9" name="Text Placeholder 5">
            <a:extLst>
              <a:ext uri="{FF2B5EF4-FFF2-40B4-BE49-F238E27FC236}">
                <a16:creationId xmlns:a16="http://schemas.microsoft.com/office/drawing/2014/main" id="{23E88BC1-6F99-E545-9EF0-434D9C62CEB4}"/>
              </a:ext>
            </a:extLst>
          </p:cNvPr>
          <p:cNvSpPr>
            <a:spLocks noGrp="1"/>
          </p:cNvSpPr>
          <p:nvPr>
            <p:ph type="body" sz="quarter" idx="19"/>
          </p:nvPr>
        </p:nvSpPr>
        <p:spPr>
          <a:xfrm>
            <a:off x="1295400" y="2324100"/>
            <a:ext cx="9601200"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8" name="Content Placeholder">
            <a:extLst>
              <a:ext uri="{FF2B5EF4-FFF2-40B4-BE49-F238E27FC236}">
                <a16:creationId xmlns:a16="http://schemas.microsoft.com/office/drawing/2014/main" id="{AB138E4B-BA31-144C-8540-2249255D7F66}"/>
              </a:ext>
            </a:extLst>
          </p:cNvPr>
          <p:cNvSpPr>
            <a:spLocks noGrp="1"/>
          </p:cNvSpPr>
          <p:nvPr>
            <p:ph sz="quarter" idx="10"/>
          </p:nvPr>
        </p:nvSpPr>
        <p:spPr>
          <a:xfrm>
            <a:off x="1295400" y="2817072"/>
            <a:ext cx="9601202" cy="1003652"/>
          </a:xfrm>
        </p:spPr>
        <p:txBody>
          <a:bodyPr/>
          <a:lstStyle>
            <a:lvl1pPr marL="0" indent="0">
              <a:spcBef>
                <a:spcPts val="1200"/>
              </a:spcBef>
              <a:spcAft>
                <a:spcPts val="600"/>
              </a:spcAft>
              <a:buFont typeface="Arial" panose="020B0604020202020204" pitchFamily="34" charset="0"/>
              <a:buNone/>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16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a:lvl5pPr>
            <a:lvl6pPr marL="2286000" indent="0">
              <a:buSzPct val="25000"/>
              <a:buFontTx/>
              <a:buNone/>
              <a:defRPr sz="160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5">
            <a:extLst>
              <a:ext uri="{FF2B5EF4-FFF2-40B4-BE49-F238E27FC236}">
                <a16:creationId xmlns:a16="http://schemas.microsoft.com/office/drawing/2014/main" id="{E280E02B-CE00-0B4B-9891-10524E972A17}"/>
              </a:ext>
            </a:extLst>
          </p:cNvPr>
          <p:cNvSpPr>
            <a:spLocks noGrp="1"/>
          </p:cNvSpPr>
          <p:nvPr>
            <p:ph type="body" sz="quarter" idx="21"/>
          </p:nvPr>
        </p:nvSpPr>
        <p:spPr>
          <a:xfrm>
            <a:off x="1295400" y="4007126"/>
            <a:ext cx="9601200"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4080374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D - STACK">
    <p:spTree>
      <p:nvGrpSpPr>
        <p:cNvPr id="1" name=""/>
        <p:cNvGrpSpPr/>
        <p:nvPr/>
      </p:nvGrpSpPr>
      <p:grpSpPr>
        <a:xfrm>
          <a:off x="0" y="0"/>
          <a:ext cx="0" cy="0"/>
          <a:chOff x="0" y="0"/>
          <a:chExt cx="0" cy="0"/>
        </a:xfrm>
      </p:grpSpPr>
      <p:sp>
        <p:nvSpPr>
          <p:cNvPr id="8" name="Content Placeholder">
            <a:extLst>
              <a:ext uri="{FF2B5EF4-FFF2-40B4-BE49-F238E27FC236}">
                <a16:creationId xmlns:a16="http://schemas.microsoft.com/office/drawing/2014/main" id="{CF19879C-49D3-0543-ABA8-55A216AEA073}"/>
              </a:ext>
            </a:extLst>
          </p:cNvPr>
          <p:cNvSpPr>
            <a:spLocks noGrp="1"/>
          </p:cNvSpPr>
          <p:nvPr>
            <p:ph sz="quarter" idx="23"/>
          </p:nvPr>
        </p:nvSpPr>
        <p:spPr>
          <a:xfrm>
            <a:off x="1295402" y="4040929"/>
            <a:ext cx="9601200" cy="2169370"/>
          </a:xfrm>
        </p:spPr>
        <p:txBody>
          <a:bodyPr/>
          <a:lstStyle>
            <a:lvl1pPr marL="0" indent="0">
              <a:spcBef>
                <a:spcPts val="1200"/>
              </a:spcBef>
              <a:spcAft>
                <a:spcPts val="600"/>
              </a:spcAft>
              <a:buFont typeface="Arial" panose="020B0604020202020204" pitchFamily="34" charset="0"/>
              <a:buNone/>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16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a:lvl5pPr>
            <a:lvl6pPr marL="2286000" indent="0">
              <a:buSzPct val="25000"/>
              <a:buFontTx/>
              <a:buNone/>
              <a:defRPr sz="160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10" name="Text Placeholder 5">
            <a:extLst>
              <a:ext uri="{FF2B5EF4-FFF2-40B4-BE49-F238E27FC236}">
                <a16:creationId xmlns:a16="http://schemas.microsoft.com/office/drawing/2014/main" id="{15E08F6B-A22E-1846-829F-345B0A63CBDD}"/>
              </a:ext>
            </a:extLst>
          </p:cNvPr>
          <p:cNvSpPr>
            <a:spLocks noGrp="1"/>
          </p:cNvSpPr>
          <p:nvPr>
            <p:ph type="body" sz="quarter" idx="19"/>
          </p:nvPr>
        </p:nvSpPr>
        <p:spPr>
          <a:xfrm>
            <a:off x="1295402" y="2324100"/>
            <a:ext cx="9601198"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13" name="Content Placeholder">
            <a:extLst>
              <a:ext uri="{FF2B5EF4-FFF2-40B4-BE49-F238E27FC236}">
                <a16:creationId xmlns:a16="http://schemas.microsoft.com/office/drawing/2014/main" id="{9AD684FD-0BC2-454F-A6A2-BB22567EC723}"/>
              </a:ext>
            </a:extLst>
          </p:cNvPr>
          <p:cNvSpPr>
            <a:spLocks noGrp="1"/>
          </p:cNvSpPr>
          <p:nvPr>
            <p:ph sz="quarter" idx="24"/>
          </p:nvPr>
        </p:nvSpPr>
        <p:spPr>
          <a:xfrm>
            <a:off x="1295400" y="2817072"/>
            <a:ext cx="9601200" cy="1003652"/>
          </a:xfrm>
        </p:spPr>
        <p:txBody>
          <a:bodyPr/>
          <a:lstStyle>
            <a:lvl1pPr marL="0" indent="0">
              <a:spcBef>
                <a:spcPts val="1200"/>
              </a:spcBef>
              <a:spcAft>
                <a:spcPts val="600"/>
              </a:spcAft>
              <a:buFont typeface="Arial" panose="020B0604020202020204" pitchFamily="34" charset="0"/>
              <a:buNone/>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16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a:lvl5pPr>
            <a:lvl6pPr marL="2286000" indent="0">
              <a:buSzPct val="25000"/>
              <a:buFontTx/>
              <a:buNone/>
              <a:defRPr sz="160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1400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E - STACK">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1698EF-F4A7-BF4D-A04E-AACD2CCFF71C}"/>
              </a:ext>
            </a:extLst>
          </p:cNvPr>
          <p:cNvSpPr>
            <a:spLocks noGrp="1"/>
          </p:cNvSpPr>
          <p:nvPr>
            <p:ph sz="quarter" idx="29"/>
          </p:nvPr>
        </p:nvSpPr>
        <p:spPr>
          <a:xfrm>
            <a:off x="1295400" y="2324100"/>
            <a:ext cx="7210425" cy="28717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Green Blue Gradient ">
            <a:extLst>
              <a:ext uri="{FF2B5EF4-FFF2-40B4-BE49-F238E27FC236}">
                <a16:creationId xmlns:a16="http://schemas.microsoft.com/office/drawing/2014/main" id="{BBB220A5-6188-694B-8D0C-21ED2C447725}"/>
              </a:ext>
            </a:extLst>
          </p:cNvPr>
          <p:cNvSpPr/>
          <p:nvPr userDrawn="1"/>
        </p:nvSpPr>
        <p:spPr>
          <a:xfrm flipH="1" flipV="1">
            <a:off x="8750460" y="0"/>
            <a:ext cx="3441539" cy="6701742"/>
          </a:xfrm>
          <a:prstGeom prst="rtTriangle">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7" name="Green Blue Gradient ">
            <a:extLst>
              <a:ext uri="{FF2B5EF4-FFF2-40B4-BE49-F238E27FC236}">
                <a16:creationId xmlns:a16="http://schemas.microsoft.com/office/drawing/2014/main" id="{5D777DFB-BC91-4441-B1FA-F8C84434AAB2}"/>
              </a:ext>
            </a:extLst>
          </p:cNvPr>
          <p:cNvSpPr/>
          <p:nvPr userDrawn="1"/>
        </p:nvSpPr>
        <p:spPr>
          <a:xfrm>
            <a:off x="0" y="424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2" name="Content Placeholder">
            <a:extLst>
              <a:ext uri="{FF2B5EF4-FFF2-40B4-BE49-F238E27FC236}">
                <a16:creationId xmlns:a16="http://schemas.microsoft.com/office/drawing/2014/main" id="{2373956C-0E74-594F-84D9-8619C44EBA3D}"/>
              </a:ext>
            </a:extLst>
          </p:cNvPr>
          <p:cNvSpPr>
            <a:spLocks noGrp="1"/>
          </p:cNvSpPr>
          <p:nvPr>
            <p:ph sz="quarter" idx="21"/>
          </p:nvPr>
        </p:nvSpPr>
        <p:spPr>
          <a:xfrm>
            <a:off x="1295402" y="5307979"/>
            <a:ext cx="7209763" cy="903249"/>
          </a:xfrm>
        </p:spPr>
        <p:txBody>
          <a:bodyPr/>
          <a:lstStyle>
            <a:lvl1pPr marL="0" indent="0">
              <a:lnSpc>
                <a:spcPct val="90000"/>
              </a:lnSpc>
              <a:spcBef>
                <a:spcPts val="1200"/>
              </a:spcBef>
              <a:spcAft>
                <a:spcPts val="600"/>
              </a:spcAft>
              <a:buFont typeface="Arial" panose="020B0604020202020204" pitchFamily="34" charset="0"/>
              <a:buNone/>
              <a:defRPr sz="2400">
                <a:solidFill>
                  <a:schemeClr val="accent1"/>
                </a:solidFill>
                <a:latin typeface="+mj-lt"/>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24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sz="2000"/>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sz="2000"/>
            </a:lvl4pPr>
            <a:lvl5pPr marL="1463040" indent="-365760">
              <a:spcBef>
                <a:spcPts val="0"/>
              </a:spcBef>
              <a:spcAft>
                <a:spcPts val="600"/>
              </a:spcAft>
              <a:buSzPct val="80000"/>
              <a:buFontTx/>
              <a:buBlip>
                <a:blip r:embed="rId8">
                  <a:extLst>
                    <a:ext uri="{96DAC541-7B7A-43D3-8B79-37D633B846F1}">
                      <asvg:svgBlip xmlns:asvg="http://schemas.microsoft.com/office/drawing/2016/SVG/main" r:embed="rId9"/>
                    </a:ext>
                  </a:extLst>
                </a:blip>
              </a:buBlip>
              <a:defRPr sz="2000"/>
            </a:lvl5pPr>
            <a:lvl6pPr marL="2286000" indent="0">
              <a:buSzPct val="25000"/>
              <a:buFontTx/>
              <a:buNone/>
              <a:defRPr sz="1600"/>
            </a:lvl6pPr>
          </a:lstStyle>
          <a:p>
            <a:pPr lvl="0"/>
            <a:r>
              <a:rPr lang="en-GB"/>
              <a:t>Click to edit Master text styles</a:t>
            </a:r>
          </a:p>
        </p:txBody>
      </p:sp>
      <p:sp>
        <p:nvSpPr>
          <p:cNvPr id="2" name="Title 1">
            <a:extLst>
              <a:ext uri="{FF2B5EF4-FFF2-40B4-BE49-F238E27FC236}">
                <a16:creationId xmlns:a16="http://schemas.microsoft.com/office/drawing/2014/main" id="{FD84E4AC-1878-9F43-B54B-C15E55BD8452}"/>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327136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A">
    <p:spTree>
      <p:nvGrpSpPr>
        <p:cNvPr id="1" name=""/>
        <p:cNvGrpSpPr/>
        <p:nvPr/>
      </p:nvGrpSpPr>
      <p:grpSpPr>
        <a:xfrm>
          <a:off x="0" y="0"/>
          <a:ext cx="0" cy="0"/>
          <a:chOff x="0" y="0"/>
          <a:chExt cx="0" cy="0"/>
        </a:xfrm>
      </p:grpSpPr>
      <p:sp>
        <p:nvSpPr>
          <p:cNvPr id="7" name="Content Placeholder">
            <a:extLst>
              <a:ext uri="{FF2B5EF4-FFF2-40B4-BE49-F238E27FC236}">
                <a16:creationId xmlns:a16="http://schemas.microsoft.com/office/drawing/2014/main" id="{F6F83964-356B-5A4B-871F-A49AA0D1EC0B}"/>
              </a:ext>
            </a:extLst>
          </p:cNvPr>
          <p:cNvSpPr>
            <a:spLocks noGrp="1"/>
          </p:cNvSpPr>
          <p:nvPr>
            <p:ph sz="quarter" idx="10"/>
          </p:nvPr>
        </p:nvSpPr>
        <p:spPr>
          <a:xfrm>
            <a:off x="1295400" y="2324100"/>
            <a:ext cx="4419600" cy="3886200"/>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a:extLst>
              <a:ext uri="{FF2B5EF4-FFF2-40B4-BE49-F238E27FC236}">
                <a16:creationId xmlns:a16="http://schemas.microsoft.com/office/drawing/2014/main" id="{DCBDD135-793F-FE43-9083-EA67C8C2A42A}"/>
              </a:ext>
            </a:extLst>
          </p:cNvPr>
          <p:cNvSpPr>
            <a:spLocks noGrp="1"/>
          </p:cNvSpPr>
          <p:nvPr>
            <p:ph sz="quarter" idx="11"/>
          </p:nvPr>
        </p:nvSpPr>
        <p:spPr>
          <a:xfrm>
            <a:off x="6477002" y="2324100"/>
            <a:ext cx="4419598" cy="3886200"/>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48830087-78F2-8249-B6C5-47F8BACBCDC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437333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7" name="Content Placeholder">
            <a:extLst>
              <a:ext uri="{FF2B5EF4-FFF2-40B4-BE49-F238E27FC236}">
                <a16:creationId xmlns:a16="http://schemas.microsoft.com/office/drawing/2014/main" id="{F6F83964-356B-5A4B-871F-A49AA0D1EC0B}"/>
              </a:ext>
            </a:extLst>
          </p:cNvPr>
          <p:cNvSpPr>
            <a:spLocks noGrp="1"/>
          </p:cNvSpPr>
          <p:nvPr>
            <p:ph sz="quarter" idx="10"/>
          </p:nvPr>
        </p:nvSpPr>
        <p:spPr>
          <a:xfrm>
            <a:off x="1295400" y="2817072"/>
            <a:ext cx="4419600" cy="3393228"/>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a:extLst>
              <a:ext uri="{FF2B5EF4-FFF2-40B4-BE49-F238E27FC236}">
                <a16:creationId xmlns:a16="http://schemas.microsoft.com/office/drawing/2014/main" id="{4B09C19E-47E5-204D-9FDB-E7E56A4302D5}"/>
              </a:ext>
            </a:extLst>
          </p:cNvPr>
          <p:cNvSpPr>
            <a:spLocks noGrp="1"/>
          </p:cNvSpPr>
          <p:nvPr>
            <p:ph sz="quarter" idx="13"/>
          </p:nvPr>
        </p:nvSpPr>
        <p:spPr>
          <a:xfrm>
            <a:off x="6477000" y="2817072"/>
            <a:ext cx="4419600" cy="3393228"/>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5">
            <a:extLst>
              <a:ext uri="{FF2B5EF4-FFF2-40B4-BE49-F238E27FC236}">
                <a16:creationId xmlns:a16="http://schemas.microsoft.com/office/drawing/2014/main" id="{087FC9A9-1166-E149-981A-700493FE3125}"/>
              </a:ext>
            </a:extLst>
          </p:cNvPr>
          <p:cNvSpPr>
            <a:spLocks noGrp="1"/>
          </p:cNvSpPr>
          <p:nvPr>
            <p:ph type="body" sz="quarter" idx="19"/>
          </p:nvPr>
        </p:nvSpPr>
        <p:spPr>
          <a:xfrm>
            <a:off x="1295400" y="2324100"/>
            <a:ext cx="4419600" cy="369332"/>
          </a:xfrm>
        </p:spPr>
        <p:txBody>
          <a:bodyPr wrap="square">
            <a:spAutoFit/>
          </a:bodyPr>
          <a:lstStyle>
            <a:lvl1pPr marL="0" indent="0">
              <a:lnSpc>
                <a:spcPct val="90000"/>
              </a:lnSpc>
              <a:spcBef>
                <a:spcPts val="600"/>
              </a:spcBef>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15" name="Text Placeholder 5">
            <a:extLst>
              <a:ext uri="{FF2B5EF4-FFF2-40B4-BE49-F238E27FC236}">
                <a16:creationId xmlns:a16="http://schemas.microsoft.com/office/drawing/2014/main" id="{59A23DBA-14C2-754A-8C0E-A65D2EA271A8}"/>
              </a:ext>
            </a:extLst>
          </p:cNvPr>
          <p:cNvSpPr>
            <a:spLocks noGrp="1"/>
          </p:cNvSpPr>
          <p:nvPr>
            <p:ph type="body" sz="quarter" idx="20"/>
          </p:nvPr>
        </p:nvSpPr>
        <p:spPr>
          <a:xfrm>
            <a:off x="6476999" y="2324100"/>
            <a:ext cx="4419600" cy="369332"/>
          </a:xfrm>
        </p:spPr>
        <p:txBody>
          <a:bodyPr wrap="square">
            <a:spAutoFit/>
          </a:bodyPr>
          <a:lstStyle>
            <a:lvl1pPr marL="0" indent="0">
              <a:lnSpc>
                <a:spcPct val="90000"/>
              </a:lnSpc>
              <a:spcBef>
                <a:spcPts val="600"/>
              </a:spcBef>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176995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C">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17" name="Text Placeholder 5">
            <a:extLst>
              <a:ext uri="{FF2B5EF4-FFF2-40B4-BE49-F238E27FC236}">
                <a16:creationId xmlns:a16="http://schemas.microsoft.com/office/drawing/2014/main" id="{90EB8BA9-25CE-9D4F-9FB4-A02407DF3F25}"/>
              </a:ext>
            </a:extLst>
          </p:cNvPr>
          <p:cNvSpPr>
            <a:spLocks noGrp="1"/>
          </p:cNvSpPr>
          <p:nvPr>
            <p:ph type="body" sz="quarter" idx="17"/>
          </p:nvPr>
        </p:nvSpPr>
        <p:spPr>
          <a:xfrm>
            <a:off x="1295403" y="2555278"/>
            <a:ext cx="3655741" cy="276999"/>
          </a:xfrm>
        </p:spPr>
        <p:txBody>
          <a:bodyPr wrap="square">
            <a:spAutoFit/>
          </a:bodyPr>
          <a:lstStyle>
            <a:lvl1pPr marL="0" indent="0">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GB"/>
              <a:t>Click to edit Master text styles</a:t>
            </a:r>
          </a:p>
        </p:txBody>
      </p:sp>
      <p:sp>
        <p:nvSpPr>
          <p:cNvPr id="18" name="Text Placeholder 5">
            <a:extLst>
              <a:ext uri="{FF2B5EF4-FFF2-40B4-BE49-F238E27FC236}">
                <a16:creationId xmlns:a16="http://schemas.microsoft.com/office/drawing/2014/main" id="{B49CFDE8-0CAA-EE4E-9758-C6DCA600C747}"/>
              </a:ext>
            </a:extLst>
          </p:cNvPr>
          <p:cNvSpPr>
            <a:spLocks noGrp="1"/>
          </p:cNvSpPr>
          <p:nvPr>
            <p:ph type="body" sz="quarter" idx="18"/>
          </p:nvPr>
        </p:nvSpPr>
        <p:spPr>
          <a:xfrm>
            <a:off x="7243448" y="2555278"/>
            <a:ext cx="3655741" cy="276999"/>
          </a:xfrm>
        </p:spPr>
        <p:txBody>
          <a:bodyPr wrap="square">
            <a:spAutoFit/>
          </a:bodyPr>
          <a:lstStyle>
            <a:lvl1pPr marL="0" indent="0">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GB"/>
              <a:t>Click to edit Master text styles</a:t>
            </a:r>
          </a:p>
        </p:txBody>
      </p:sp>
      <p:sp>
        <p:nvSpPr>
          <p:cNvPr id="20" name="Text Placeholder 5">
            <a:extLst>
              <a:ext uri="{FF2B5EF4-FFF2-40B4-BE49-F238E27FC236}">
                <a16:creationId xmlns:a16="http://schemas.microsoft.com/office/drawing/2014/main" id="{CBB4D16C-CBBC-6E4B-97A7-6700315F018D}"/>
              </a:ext>
            </a:extLst>
          </p:cNvPr>
          <p:cNvSpPr>
            <a:spLocks noGrp="1"/>
          </p:cNvSpPr>
          <p:nvPr>
            <p:ph type="body" sz="quarter" idx="19"/>
          </p:nvPr>
        </p:nvSpPr>
        <p:spPr>
          <a:xfrm>
            <a:off x="1295403" y="2973290"/>
            <a:ext cx="3655741" cy="867930"/>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21" name="Text Placeholder 5">
            <a:extLst>
              <a:ext uri="{FF2B5EF4-FFF2-40B4-BE49-F238E27FC236}">
                <a16:creationId xmlns:a16="http://schemas.microsoft.com/office/drawing/2014/main" id="{B251AB3C-8976-2344-AC17-12DB507E853E}"/>
              </a:ext>
            </a:extLst>
          </p:cNvPr>
          <p:cNvSpPr>
            <a:spLocks noGrp="1"/>
          </p:cNvSpPr>
          <p:nvPr>
            <p:ph type="body" sz="quarter" idx="20"/>
          </p:nvPr>
        </p:nvSpPr>
        <p:spPr>
          <a:xfrm>
            <a:off x="7243368" y="2973290"/>
            <a:ext cx="3653232" cy="867930"/>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11" name="Content Placeholder">
            <a:extLst>
              <a:ext uri="{FF2B5EF4-FFF2-40B4-BE49-F238E27FC236}">
                <a16:creationId xmlns:a16="http://schemas.microsoft.com/office/drawing/2014/main" id="{7AB3DE5B-C9B8-384C-AF1D-1F0F06A1ED22}"/>
              </a:ext>
            </a:extLst>
          </p:cNvPr>
          <p:cNvSpPr>
            <a:spLocks noGrp="1"/>
          </p:cNvSpPr>
          <p:nvPr>
            <p:ph sz="quarter" idx="10"/>
          </p:nvPr>
        </p:nvSpPr>
        <p:spPr>
          <a:xfrm>
            <a:off x="1295399" y="3920570"/>
            <a:ext cx="3655014" cy="2289729"/>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a:extLst>
              <a:ext uri="{FF2B5EF4-FFF2-40B4-BE49-F238E27FC236}">
                <a16:creationId xmlns:a16="http://schemas.microsoft.com/office/drawing/2014/main" id="{832E5FEE-9F59-D04B-8BD5-98D1D61DDAEC}"/>
              </a:ext>
            </a:extLst>
          </p:cNvPr>
          <p:cNvSpPr>
            <a:spLocks noGrp="1"/>
          </p:cNvSpPr>
          <p:nvPr>
            <p:ph sz="quarter" idx="21"/>
          </p:nvPr>
        </p:nvSpPr>
        <p:spPr>
          <a:xfrm>
            <a:off x="7241586" y="3920570"/>
            <a:ext cx="3655014" cy="2289729"/>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25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C">
    <p:spTree>
      <p:nvGrpSpPr>
        <p:cNvPr id="1" name=""/>
        <p:cNvGrpSpPr/>
        <p:nvPr/>
      </p:nvGrpSpPr>
      <p:grpSpPr>
        <a:xfrm>
          <a:off x="0" y="0"/>
          <a:ext cx="0" cy="0"/>
          <a:chOff x="0" y="0"/>
          <a:chExt cx="0" cy="0"/>
        </a:xfrm>
      </p:grpSpPr>
      <p:sp>
        <p:nvSpPr>
          <p:cNvPr id="16" name="Green Blue Gradient ">
            <a:extLst>
              <a:ext uri="{FF2B5EF4-FFF2-40B4-BE49-F238E27FC236}">
                <a16:creationId xmlns:a16="http://schemas.microsoft.com/office/drawing/2014/main" id="{BFC451A6-416B-1840-BFA2-BDE50D99AB58}"/>
              </a:ext>
            </a:extLst>
          </p:cNvPr>
          <p:cNvSpPr/>
          <p:nvPr userDrawn="1"/>
        </p:nvSpPr>
        <p:spPr>
          <a:xfrm>
            <a:off x="-12516" y="0"/>
            <a:ext cx="12204516" cy="6858000"/>
          </a:xfrm>
          <a:prstGeom prst="rect">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solidFill>
              </a:rPr>
              <a:t> </a:t>
            </a:r>
          </a:p>
        </p:txBody>
      </p:sp>
      <p:sp>
        <p:nvSpPr>
          <p:cNvPr id="2" name="Title 1">
            <a:extLst>
              <a:ext uri="{FF2B5EF4-FFF2-40B4-BE49-F238E27FC236}">
                <a16:creationId xmlns:a16="http://schemas.microsoft.com/office/drawing/2014/main" id="{72431748-EBDE-7545-92CD-97B37DBF81D6}"/>
              </a:ext>
            </a:extLst>
          </p:cNvPr>
          <p:cNvSpPr>
            <a:spLocks noGrp="1"/>
          </p:cNvSpPr>
          <p:nvPr>
            <p:ph type="title" hasCustomPrompt="1"/>
          </p:nvPr>
        </p:nvSpPr>
        <p:spPr>
          <a:xfrm>
            <a:off x="5542622" y="2729048"/>
            <a:ext cx="6039778" cy="1538152"/>
          </a:xfrm>
        </p:spPr>
        <p:txBody>
          <a:bodyPr anchor="t"/>
          <a:lstStyle>
            <a:lvl1pPr>
              <a:lnSpc>
                <a:spcPct val="80000"/>
              </a:lnSpc>
              <a:defRPr sz="5400">
                <a:solidFill>
                  <a:schemeClr val="bg1"/>
                </a:solidFill>
              </a:defRPr>
            </a:lvl1pPr>
          </a:lstStyle>
          <a:p>
            <a:r>
              <a:rPr lang="en-US"/>
              <a:t>Presentation Title goes here</a:t>
            </a:r>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5542622" y="4322620"/>
            <a:ext cx="5997575" cy="984250"/>
          </a:xfrm>
        </p:spPr>
        <p:txBody>
          <a:bodyPr/>
          <a:lstStyle>
            <a:lvl1pPr marL="0" indent="0">
              <a:buFontTx/>
              <a:buNone/>
              <a:defRPr sz="2400">
                <a:solidFill>
                  <a:schemeClr val="bg1"/>
                </a:solidFill>
              </a:defRPr>
            </a:lvl1pPr>
            <a:lvl2pPr marL="365760" indent="0">
              <a:buFontTx/>
              <a:buNone/>
              <a:defRPr sz="2000">
                <a:solidFill>
                  <a:schemeClr val="bg1"/>
                </a:solidFill>
              </a:defRPr>
            </a:lvl2pPr>
            <a:lvl3pPr marL="731520" indent="0">
              <a:buFontTx/>
              <a:buNone/>
              <a:defRPr sz="2000">
                <a:solidFill>
                  <a:schemeClr val="bg1"/>
                </a:solidFill>
              </a:defRPr>
            </a:lvl3pPr>
            <a:lvl4pPr marL="1097280" indent="0">
              <a:buFontTx/>
              <a:buNone/>
              <a:defRPr sz="2000">
                <a:solidFill>
                  <a:schemeClr val="bg1"/>
                </a:solidFill>
              </a:defRPr>
            </a:lvl4pPr>
            <a:lvl5pPr marL="1463040" indent="0">
              <a:buFontTx/>
              <a:buNone/>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6" name="Freeform 55">
            <a:extLst>
              <a:ext uri="{FF2B5EF4-FFF2-40B4-BE49-F238E27FC236}">
                <a16:creationId xmlns:a16="http://schemas.microsoft.com/office/drawing/2014/main" id="{42618423-5807-EC4C-A5BF-F16F4307D5C2}"/>
              </a:ext>
            </a:extLst>
          </p:cNvPr>
          <p:cNvSpPr/>
          <p:nvPr userDrawn="1"/>
        </p:nvSpPr>
        <p:spPr>
          <a:xfrm>
            <a:off x="10224627" y="0"/>
            <a:ext cx="1522522" cy="2234901"/>
          </a:xfrm>
          <a:custGeom>
            <a:avLst/>
            <a:gdLst>
              <a:gd name="connsiteX0" fmla="*/ 882073 w 1522522"/>
              <a:gd name="connsiteY0" fmla="*/ 1411941 h 2234901"/>
              <a:gd name="connsiteX1" fmla="*/ 1028377 w 1522522"/>
              <a:gd name="connsiteY1" fmla="*/ 1411941 h 2234901"/>
              <a:gd name="connsiteX2" fmla="*/ 1028377 w 1522522"/>
              <a:gd name="connsiteY2" fmla="*/ 2234901 h 2234901"/>
              <a:gd name="connsiteX3" fmla="*/ 882073 w 1522522"/>
              <a:gd name="connsiteY3" fmla="*/ 2234901 h 2234901"/>
              <a:gd name="connsiteX4" fmla="*/ 0 w 1522522"/>
              <a:gd name="connsiteY4" fmla="*/ 455977 h 2234901"/>
              <a:gd name="connsiteX5" fmla="*/ 146304 w 1522522"/>
              <a:gd name="connsiteY5" fmla="*/ 455977 h 2234901"/>
              <a:gd name="connsiteX6" fmla="*/ 146304 w 1522522"/>
              <a:gd name="connsiteY6" fmla="*/ 1278937 h 2234901"/>
              <a:gd name="connsiteX7" fmla="*/ 0 w 1522522"/>
              <a:gd name="connsiteY7" fmla="*/ 1278937 h 2234901"/>
              <a:gd name="connsiteX8" fmla="*/ 1145309 w 1522522"/>
              <a:gd name="connsiteY8" fmla="*/ 455977 h 2234901"/>
              <a:gd name="connsiteX9" fmla="*/ 1291613 w 1522522"/>
              <a:gd name="connsiteY9" fmla="*/ 455977 h 2234901"/>
              <a:gd name="connsiteX10" fmla="*/ 1291613 w 1522522"/>
              <a:gd name="connsiteY10" fmla="*/ 1278937 h 2234901"/>
              <a:gd name="connsiteX11" fmla="*/ 1145309 w 1522522"/>
              <a:gd name="connsiteY11" fmla="*/ 1278937 h 2234901"/>
              <a:gd name="connsiteX12" fmla="*/ 1376218 w 1522522"/>
              <a:gd name="connsiteY12" fmla="*/ 455977 h 2234901"/>
              <a:gd name="connsiteX13" fmla="*/ 1522522 w 1522522"/>
              <a:gd name="connsiteY13" fmla="*/ 455977 h 2234901"/>
              <a:gd name="connsiteX14" fmla="*/ 1522522 w 1522522"/>
              <a:gd name="connsiteY14" fmla="*/ 1278937 h 2234901"/>
              <a:gd name="connsiteX15" fmla="*/ 1376218 w 1522522"/>
              <a:gd name="connsiteY15" fmla="*/ 1278937 h 2234901"/>
              <a:gd name="connsiteX16" fmla="*/ 1145309 w 1522522"/>
              <a:gd name="connsiteY16" fmla="*/ 0 h 2234901"/>
              <a:gd name="connsiteX17" fmla="*/ 1291613 w 1522522"/>
              <a:gd name="connsiteY17" fmla="*/ 0 h 2234901"/>
              <a:gd name="connsiteX18" fmla="*/ 1291613 w 1522522"/>
              <a:gd name="connsiteY18" fmla="*/ 290646 h 2234901"/>
              <a:gd name="connsiteX19" fmla="*/ 1145309 w 1522522"/>
              <a:gd name="connsiteY19" fmla="*/ 290646 h 2234901"/>
              <a:gd name="connsiteX20" fmla="*/ 1376218 w 1522522"/>
              <a:gd name="connsiteY20" fmla="*/ 0 h 2234901"/>
              <a:gd name="connsiteX21" fmla="*/ 1522522 w 1522522"/>
              <a:gd name="connsiteY21" fmla="*/ 0 h 2234901"/>
              <a:gd name="connsiteX22" fmla="*/ 1522522 w 1522522"/>
              <a:gd name="connsiteY22" fmla="*/ 290646 h 2234901"/>
              <a:gd name="connsiteX23" fmla="*/ 1376218 w 1522522"/>
              <a:gd name="connsiteY23" fmla="*/ 290646 h 223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2522" h="2234901">
                <a:moveTo>
                  <a:pt x="882073" y="1411941"/>
                </a:moveTo>
                <a:lnTo>
                  <a:pt x="1028377" y="1411941"/>
                </a:lnTo>
                <a:lnTo>
                  <a:pt x="1028377" y="2234901"/>
                </a:lnTo>
                <a:lnTo>
                  <a:pt x="882073" y="2234901"/>
                </a:lnTo>
                <a:close/>
                <a:moveTo>
                  <a:pt x="0" y="455977"/>
                </a:moveTo>
                <a:lnTo>
                  <a:pt x="146304" y="455977"/>
                </a:lnTo>
                <a:lnTo>
                  <a:pt x="146304" y="1278937"/>
                </a:lnTo>
                <a:lnTo>
                  <a:pt x="0" y="1278937"/>
                </a:lnTo>
                <a:close/>
                <a:moveTo>
                  <a:pt x="1145309" y="455977"/>
                </a:moveTo>
                <a:lnTo>
                  <a:pt x="1291613" y="455977"/>
                </a:lnTo>
                <a:lnTo>
                  <a:pt x="1291613" y="1278937"/>
                </a:lnTo>
                <a:lnTo>
                  <a:pt x="1145309" y="1278937"/>
                </a:lnTo>
                <a:close/>
                <a:moveTo>
                  <a:pt x="1376218" y="455977"/>
                </a:moveTo>
                <a:lnTo>
                  <a:pt x="1522522" y="455977"/>
                </a:lnTo>
                <a:lnTo>
                  <a:pt x="1522522" y="1278937"/>
                </a:lnTo>
                <a:lnTo>
                  <a:pt x="1376218" y="1278937"/>
                </a:lnTo>
                <a:close/>
                <a:moveTo>
                  <a:pt x="1145309" y="0"/>
                </a:moveTo>
                <a:lnTo>
                  <a:pt x="1291613" y="0"/>
                </a:lnTo>
                <a:lnTo>
                  <a:pt x="1291613" y="290646"/>
                </a:lnTo>
                <a:lnTo>
                  <a:pt x="1145309" y="290646"/>
                </a:lnTo>
                <a:close/>
                <a:moveTo>
                  <a:pt x="1376218" y="0"/>
                </a:moveTo>
                <a:lnTo>
                  <a:pt x="1522522" y="0"/>
                </a:lnTo>
                <a:lnTo>
                  <a:pt x="1522522" y="290646"/>
                </a:lnTo>
                <a:lnTo>
                  <a:pt x="1376218" y="290646"/>
                </a:lnTo>
                <a:close/>
              </a:path>
            </a:pathLst>
          </a:custGeom>
          <a:gradFill flip="none" rotWithShape="1">
            <a:gsLst>
              <a:gs pos="0">
                <a:srgbClr val="71BE7B"/>
              </a:gs>
              <a:gs pos="58000">
                <a:schemeClr val="accent1"/>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1" name="Freeform 30">
            <a:extLst>
              <a:ext uri="{FF2B5EF4-FFF2-40B4-BE49-F238E27FC236}">
                <a16:creationId xmlns:a16="http://schemas.microsoft.com/office/drawing/2014/main" id="{F3A2C311-C6BF-844C-86D2-FB6B37B777E5}"/>
              </a:ext>
            </a:extLst>
          </p:cNvPr>
          <p:cNvSpPr/>
          <p:nvPr userDrawn="1"/>
        </p:nvSpPr>
        <p:spPr>
          <a:xfrm>
            <a:off x="10464034" y="0"/>
            <a:ext cx="1525108" cy="2746577"/>
          </a:xfrm>
          <a:custGeom>
            <a:avLst/>
            <a:gdLst>
              <a:gd name="connsiteX0" fmla="*/ 878958 w 1525108"/>
              <a:gd name="connsiteY0" fmla="*/ 1923617 h 2746577"/>
              <a:gd name="connsiteX1" fmla="*/ 1021833 w 1525108"/>
              <a:gd name="connsiteY1" fmla="*/ 1923617 h 2746577"/>
              <a:gd name="connsiteX2" fmla="*/ 1021833 w 1525108"/>
              <a:gd name="connsiteY2" fmla="*/ 2746577 h 2746577"/>
              <a:gd name="connsiteX3" fmla="*/ 878958 w 1525108"/>
              <a:gd name="connsiteY3" fmla="*/ 2746577 h 2746577"/>
              <a:gd name="connsiteX4" fmla="*/ 1382232 w 1525108"/>
              <a:gd name="connsiteY4" fmla="*/ 941878 h 2746577"/>
              <a:gd name="connsiteX5" fmla="*/ 1525107 w 1525108"/>
              <a:gd name="connsiteY5" fmla="*/ 941878 h 2746577"/>
              <a:gd name="connsiteX6" fmla="*/ 1525107 w 1525108"/>
              <a:gd name="connsiteY6" fmla="*/ 1764838 h 2746577"/>
              <a:gd name="connsiteX7" fmla="*/ 1382232 w 1525108"/>
              <a:gd name="connsiteY7" fmla="*/ 1764838 h 2746577"/>
              <a:gd name="connsiteX8" fmla="*/ 1141228 w 1525108"/>
              <a:gd name="connsiteY8" fmla="*/ 941878 h 2746577"/>
              <a:gd name="connsiteX9" fmla="*/ 1284103 w 1525108"/>
              <a:gd name="connsiteY9" fmla="*/ 941878 h 2746577"/>
              <a:gd name="connsiteX10" fmla="*/ 1284103 w 1525108"/>
              <a:gd name="connsiteY10" fmla="*/ 1764838 h 2746577"/>
              <a:gd name="connsiteX11" fmla="*/ 1141228 w 1525108"/>
              <a:gd name="connsiteY11" fmla="*/ 1764838 h 2746577"/>
              <a:gd name="connsiteX12" fmla="*/ 0 w 1525108"/>
              <a:gd name="connsiteY12" fmla="*/ 941878 h 2746577"/>
              <a:gd name="connsiteX13" fmla="*/ 142875 w 1525108"/>
              <a:gd name="connsiteY13" fmla="*/ 941878 h 2746577"/>
              <a:gd name="connsiteX14" fmla="*/ 142875 w 1525108"/>
              <a:gd name="connsiteY14" fmla="*/ 1764838 h 2746577"/>
              <a:gd name="connsiteX15" fmla="*/ 0 w 1525108"/>
              <a:gd name="connsiteY15" fmla="*/ 1764838 h 2746577"/>
              <a:gd name="connsiteX16" fmla="*/ 1141228 w 1525108"/>
              <a:gd name="connsiteY16" fmla="*/ 0 h 2746577"/>
              <a:gd name="connsiteX17" fmla="*/ 1284103 w 1525108"/>
              <a:gd name="connsiteY17" fmla="*/ 0 h 2746577"/>
              <a:gd name="connsiteX18" fmla="*/ 1284103 w 1525108"/>
              <a:gd name="connsiteY18" fmla="*/ 783097 h 2746577"/>
              <a:gd name="connsiteX19" fmla="*/ 1141228 w 1525108"/>
              <a:gd name="connsiteY19" fmla="*/ 783097 h 2746577"/>
              <a:gd name="connsiteX20" fmla="*/ 1382233 w 1525108"/>
              <a:gd name="connsiteY20" fmla="*/ 0 h 2746577"/>
              <a:gd name="connsiteX21" fmla="*/ 1525108 w 1525108"/>
              <a:gd name="connsiteY21" fmla="*/ 0 h 2746577"/>
              <a:gd name="connsiteX22" fmla="*/ 1525108 w 1525108"/>
              <a:gd name="connsiteY22" fmla="*/ 783097 h 2746577"/>
              <a:gd name="connsiteX23" fmla="*/ 1382233 w 1525108"/>
              <a:gd name="connsiteY23" fmla="*/ 783097 h 27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5108" h="2746577">
                <a:moveTo>
                  <a:pt x="878958" y="1923617"/>
                </a:moveTo>
                <a:lnTo>
                  <a:pt x="1021833" y="1923617"/>
                </a:lnTo>
                <a:lnTo>
                  <a:pt x="1021833" y="2746577"/>
                </a:lnTo>
                <a:lnTo>
                  <a:pt x="878958" y="2746577"/>
                </a:lnTo>
                <a:close/>
                <a:moveTo>
                  <a:pt x="1382232" y="941878"/>
                </a:moveTo>
                <a:lnTo>
                  <a:pt x="1525107" y="941878"/>
                </a:lnTo>
                <a:lnTo>
                  <a:pt x="1525107" y="1764838"/>
                </a:lnTo>
                <a:lnTo>
                  <a:pt x="1382232" y="1764838"/>
                </a:lnTo>
                <a:close/>
                <a:moveTo>
                  <a:pt x="1141228" y="941878"/>
                </a:moveTo>
                <a:lnTo>
                  <a:pt x="1284103" y="941878"/>
                </a:lnTo>
                <a:lnTo>
                  <a:pt x="1284103" y="1764838"/>
                </a:lnTo>
                <a:lnTo>
                  <a:pt x="1141228" y="1764838"/>
                </a:lnTo>
                <a:close/>
                <a:moveTo>
                  <a:pt x="0" y="941878"/>
                </a:moveTo>
                <a:lnTo>
                  <a:pt x="142875" y="941878"/>
                </a:lnTo>
                <a:lnTo>
                  <a:pt x="142875" y="1764838"/>
                </a:lnTo>
                <a:lnTo>
                  <a:pt x="0" y="1764838"/>
                </a:lnTo>
                <a:close/>
                <a:moveTo>
                  <a:pt x="1141228" y="0"/>
                </a:moveTo>
                <a:lnTo>
                  <a:pt x="1284103" y="0"/>
                </a:lnTo>
                <a:lnTo>
                  <a:pt x="1284103" y="783097"/>
                </a:lnTo>
                <a:lnTo>
                  <a:pt x="1141228" y="783097"/>
                </a:lnTo>
                <a:close/>
                <a:moveTo>
                  <a:pt x="1382233" y="0"/>
                </a:moveTo>
                <a:lnTo>
                  <a:pt x="1525108" y="0"/>
                </a:lnTo>
                <a:lnTo>
                  <a:pt x="1525108" y="783097"/>
                </a:lnTo>
                <a:lnTo>
                  <a:pt x="1382233" y="783097"/>
                </a:lnTo>
                <a:close/>
              </a:path>
            </a:pathLst>
          </a:custGeom>
          <a:solidFill>
            <a:srgbClr val="FFFFFF">
              <a:alpha val="2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3" name="Text Placeholder 8">
            <a:extLst>
              <a:ext uri="{FF2B5EF4-FFF2-40B4-BE49-F238E27FC236}">
                <a16:creationId xmlns:a16="http://schemas.microsoft.com/office/drawing/2014/main" id="{35E5AA86-070B-4B40-B395-A1783D8A53A4}"/>
              </a:ext>
            </a:extLst>
          </p:cNvPr>
          <p:cNvSpPr>
            <a:spLocks noGrp="1"/>
          </p:cNvSpPr>
          <p:nvPr>
            <p:ph type="body" sz="quarter" idx="14" hasCustomPrompt="1"/>
          </p:nvPr>
        </p:nvSpPr>
        <p:spPr>
          <a:xfrm>
            <a:off x="5542622" y="2084402"/>
            <a:ext cx="1689745" cy="400110"/>
          </a:xfrm>
          <a:solidFill>
            <a:schemeClr val="tx1"/>
          </a:solidFill>
        </p:spPr>
        <p:txBody>
          <a:bodyPr wrap="square" lIns="91440" tIns="45720" rIns="91440" bIns="45720" anchor="ctr">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XX/XX/XXXX</a:t>
            </a:r>
          </a:p>
        </p:txBody>
      </p:sp>
      <p:sp>
        <p:nvSpPr>
          <p:cNvPr id="18" name="Copyright">
            <a:extLst>
              <a:ext uri="{FF2B5EF4-FFF2-40B4-BE49-F238E27FC236}">
                <a16:creationId xmlns:a16="http://schemas.microsoft.com/office/drawing/2014/main" id="{19818C7E-DD51-8A41-B948-821D3809C7DB}"/>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2"/>
                </a:solidFill>
                <a:latin typeface="+mn-lt"/>
              </a:rPr>
              <a:t>Copyright © 201</a:t>
            </a:r>
            <a:r>
              <a:rPr lang="en-US" sz="1000">
                <a:solidFill>
                  <a:schemeClr val="bg2"/>
                </a:solidFill>
                <a:latin typeface="+mn-lt"/>
              </a:rPr>
              <a:t>9</a:t>
            </a:r>
            <a:r>
              <a:rPr sz="1000">
                <a:solidFill>
                  <a:schemeClr val="bg2"/>
                </a:solidFill>
                <a:latin typeface="+mn-lt"/>
              </a:rPr>
              <a:t> </a:t>
            </a:r>
            <a:r>
              <a:rPr lang="en-US" sz="1000" err="1">
                <a:solidFill>
                  <a:schemeClr val="bg2"/>
                </a:solidFill>
                <a:latin typeface="+mn-lt"/>
              </a:rPr>
              <a:t>Pricefx</a:t>
            </a:r>
            <a:r>
              <a:rPr lang="en-US" sz="1000">
                <a:solidFill>
                  <a:schemeClr val="bg2"/>
                </a:solidFill>
                <a:latin typeface="+mn-lt"/>
              </a:rPr>
              <a:t>. Proprietary &amp; Confidential.</a:t>
            </a:r>
          </a:p>
        </p:txBody>
      </p:sp>
      <p:grpSp>
        <p:nvGrpSpPr>
          <p:cNvPr id="14" name="Graphic 48">
            <a:extLst>
              <a:ext uri="{FF2B5EF4-FFF2-40B4-BE49-F238E27FC236}">
                <a16:creationId xmlns:a16="http://schemas.microsoft.com/office/drawing/2014/main" id="{9B54687C-F39F-EF44-914B-02495DB02129}"/>
              </a:ext>
            </a:extLst>
          </p:cNvPr>
          <p:cNvGrpSpPr/>
          <p:nvPr userDrawn="1"/>
        </p:nvGrpSpPr>
        <p:grpSpPr>
          <a:xfrm>
            <a:off x="1309320" y="3110096"/>
            <a:ext cx="1984125" cy="763356"/>
            <a:chOff x="7382034" y="5226903"/>
            <a:chExt cx="2983969" cy="1148028"/>
          </a:xfrm>
          <a:solidFill>
            <a:srgbClr val="FFFFFF"/>
          </a:solidFill>
        </p:grpSpPr>
        <p:sp>
          <p:nvSpPr>
            <p:cNvPr id="15" name="Freeform 14">
              <a:extLst>
                <a:ext uri="{FF2B5EF4-FFF2-40B4-BE49-F238E27FC236}">
                  <a16:creationId xmlns:a16="http://schemas.microsoft.com/office/drawing/2014/main" id="{E83DCC53-D325-7F47-A23F-E7E6E161B62B}"/>
                </a:ext>
              </a:extLst>
            </p:cNvPr>
            <p:cNvSpPr/>
            <p:nvPr/>
          </p:nvSpPr>
          <p:spPr>
            <a:xfrm>
              <a:off x="9207756" y="5226903"/>
              <a:ext cx="1156913" cy="1148028"/>
            </a:xfrm>
            <a:custGeom>
              <a:avLst/>
              <a:gdLst>
                <a:gd name="connsiteX0" fmla="*/ 1158247 w 1156913"/>
                <a:gd name="connsiteY0" fmla="*/ 301718 h 1148028"/>
                <a:gd name="connsiteX1" fmla="*/ 1145911 w 1156913"/>
                <a:gd name="connsiteY1" fmla="*/ 290072 h 1148028"/>
                <a:gd name="connsiteX2" fmla="*/ 982876 w 1156913"/>
                <a:gd name="connsiteY2" fmla="*/ 290072 h 1148028"/>
                <a:gd name="connsiteX3" fmla="*/ 965206 w 1156913"/>
                <a:gd name="connsiteY3" fmla="*/ 295729 h 1148028"/>
                <a:gd name="connsiteX4" fmla="*/ 946202 w 1156913"/>
                <a:gd name="connsiteY4" fmla="*/ 314030 h 1148028"/>
                <a:gd name="connsiteX5" fmla="*/ 817174 w 1156913"/>
                <a:gd name="connsiteY5" fmla="*/ 472758 h 1148028"/>
                <a:gd name="connsiteX6" fmla="*/ 738157 w 1156913"/>
                <a:gd name="connsiteY6" fmla="*/ 314030 h 1148028"/>
                <a:gd name="connsiteX7" fmla="*/ 727155 w 1156913"/>
                <a:gd name="connsiteY7" fmla="*/ 296061 h 1148028"/>
                <a:gd name="connsiteX8" fmla="*/ 712485 w 1156913"/>
                <a:gd name="connsiteY8" fmla="*/ 289739 h 1148028"/>
                <a:gd name="connsiteX9" fmla="*/ 448429 w 1156913"/>
                <a:gd name="connsiteY9" fmla="*/ 289739 h 1148028"/>
                <a:gd name="connsiteX10" fmla="*/ 469434 w 1156913"/>
                <a:gd name="connsiteY10" fmla="*/ 191241 h 1148028"/>
                <a:gd name="connsiteX11" fmla="*/ 492105 w 1156913"/>
                <a:gd name="connsiteY11" fmla="*/ 136336 h 1148028"/>
                <a:gd name="connsiteX12" fmla="*/ 531113 w 1156913"/>
                <a:gd name="connsiteY12" fmla="*/ 125354 h 1148028"/>
                <a:gd name="connsiteX13" fmla="*/ 572122 w 1156913"/>
                <a:gd name="connsiteY13" fmla="*/ 125354 h 1148028"/>
                <a:gd name="connsiteX14" fmla="*/ 596460 w 1156913"/>
                <a:gd name="connsiteY14" fmla="*/ 236 h 1148028"/>
                <a:gd name="connsiteX15" fmla="*/ 526112 w 1156913"/>
                <a:gd name="connsiteY15" fmla="*/ 236 h 1148028"/>
                <a:gd name="connsiteX16" fmla="*/ 432759 w 1156913"/>
                <a:gd name="connsiteY16" fmla="*/ 2565 h 1148028"/>
                <a:gd name="connsiteX17" fmla="*/ 359410 w 1156913"/>
                <a:gd name="connsiteY17" fmla="*/ 28188 h 1148028"/>
                <a:gd name="connsiteX18" fmla="*/ 304732 w 1156913"/>
                <a:gd name="connsiteY18" fmla="*/ 88085 h 1148028"/>
                <a:gd name="connsiteX19" fmla="*/ 271391 w 1156913"/>
                <a:gd name="connsiteY19" fmla="*/ 191574 h 1148028"/>
                <a:gd name="connsiteX20" fmla="*/ 253721 w 1156913"/>
                <a:gd name="connsiteY20" fmla="*/ 274432 h 1148028"/>
                <a:gd name="connsiteX21" fmla="*/ 199042 w 1156913"/>
                <a:gd name="connsiteY21" fmla="*/ 566597 h 1148028"/>
                <a:gd name="connsiteX22" fmla="*/ 199042 w 1156913"/>
                <a:gd name="connsiteY22" fmla="*/ 566597 h 1148028"/>
                <a:gd name="connsiteX23" fmla="*/ 127361 w 1156913"/>
                <a:gd name="connsiteY23" fmla="*/ 949938 h 1148028"/>
                <a:gd name="connsiteX24" fmla="*/ 119359 w 1156913"/>
                <a:gd name="connsiteY24" fmla="*/ 982216 h 1148028"/>
                <a:gd name="connsiteX25" fmla="*/ 107356 w 1156913"/>
                <a:gd name="connsiteY25" fmla="*/ 1000185 h 1148028"/>
                <a:gd name="connsiteX26" fmla="*/ 86685 w 1156913"/>
                <a:gd name="connsiteY26" fmla="*/ 1008172 h 1148028"/>
                <a:gd name="connsiteX27" fmla="*/ 26006 w 1156913"/>
                <a:gd name="connsiteY27" fmla="*/ 1008837 h 1148028"/>
                <a:gd name="connsiteX28" fmla="*/ 0 w 1156913"/>
                <a:gd name="connsiteY28" fmla="*/ 1148264 h 1148028"/>
                <a:gd name="connsiteX29" fmla="*/ 78017 w 1156913"/>
                <a:gd name="connsiteY29" fmla="*/ 1148264 h 1148028"/>
                <a:gd name="connsiteX30" fmla="*/ 160034 w 1156913"/>
                <a:gd name="connsiteY30" fmla="*/ 1141609 h 1148028"/>
                <a:gd name="connsiteX31" fmla="*/ 233717 w 1156913"/>
                <a:gd name="connsiteY31" fmla="*/ 1114655 h 1148028"/>
                <a:gd name="connsiteX32" fmla="*/ 289062 w 1156913"/>
                <a:gd name="connsiteY32" fmla="*/ 1054758 h 1148028"/>
                <a:gd name="connsiteX33" fmla="*/ 324403 w 1156913"/>
                <a:gd name="connsiteY33" fmla="*/ 950271 h 1148028"/>
                <a:gd name="connsiteX34" fmla="*/ 423090 w 1156913"/>
                <a:gd name="connsiteY34" fmla="*/ 429832 h 1148028"/>
                <a:gd name="connsiteX35" fmla="*/ 544116 w 1156913"/>
                <a:gd name="connsiteY35" fmla="*/ 429832 h 1148028"/>
                <a:gd name="connsiteX36" fmla="*/ 588459 w 1156913"/>
                <a:gd name="connsiteY36" fmla="*/ 442476 h 1148028"/>
                <a:gd name="connsiteX37" fmla="*/ 598794 w 1156913"/>
                <a:gd name="connsiteY37" fmla="*/ 455121 h 1148028"/>
                <a:gd name="connsiteX38" fmla="*/ 678478 w 1156913"/>
                <a:gd name="connsiteY38" fmla="*/ 607194 h 1148028"/>
                <a:gd name="connsiteX39" fmla="*/ 405753 w 1156913"/>
                <a:gd name="connsiteY39" fmla="*/ 926645 h 1148028"/>
                <a:gd name="connsiteX40" fmla="*/ 400752 w 1156913"/>
                <a:gd name="connsiteY40" fmla="*/ 939290 h 1148028"/>
                <a:gd name="connsiteX41" fmla="*/ 411754 w 1156913"/>
                <a:gd name="connsiteY41" fmla="*/ 949606 h 1148028"/>
                <a:gd name="connsiteX42" fmla="*/ 574789 w 1156913"/>
                <a:gd name="connsiteY42" fmla="*/ 949606 h 1148028"/>
                <a:gd name="connsiteX43" fmla="*/ 592460 w 1156913"/>
                <a:gd name="connsiteY43" fmla="*/ 944281 h 1148028"/>
                <a:gd name="connsiteX44" fmla="*/ 611464 w 1156913"/>
                <a:gd name="connsiteY44" fmla="*/ 926312 h 1148028"/>
                <a:gd name="connsiteX45" fmla="*/ 757495 w 1156913"/>
                <a:gd name="connsiteY45" fmla="*/ 746954 h 1148028"/>
                <a:gd name="connsiteX46" fmla="*/ 845180 w 1156913"/>
                <a:gd name="connsiteY46" fmla="*/ 924981 h 1148028"/>
                <a:gd name="connsiteX47" fmla="*/ 856183 w 1156913"/>
                <a:gd name="connsiteY47" fmla="*/ 943283 h 1148028"/>
                <a:gd name="connsiteX48" fmla="*/ 870852 w 1156913"/>
                <a:gd name="connsiteY48" fmla="*/ 948940 h 1148028"/>
                <a:gd name="connsiteX49" fmla="*/ 1044889 w 1156913"/>
                <a:gd name="connsiteY49" fmla="*/ 948940 h 1148028"/>
                <a:gd name="connsiteX50" fmla="*/ 1056559 w 1156913"/>
                <a:gd name="connsiteY50" fmla="*/ 943616 h 1148028"/>
                <a:gd name="connsiteX51" fmla="*/ 1060893 w 1156913"/>
                <a:gd name="connsiteY51" fmla="*/ 931636 h 1148028"/>
                <a:gd name="connsiteX52" fmla="*/ 1059559 w 1156913"/>
                <a:gd name="connsiteY52" fmla="*/ 924648 h 1148028"/>
                <a:gd name="connsiteX53" fmla="*/ 896524 w 1156913"/>
                <a:gd name="connsiteY53" fmla="*/ 615513 h 1148028"/>
                <a:gd name="connsiteX54" fmla="*/ 1153246 w 1156913"/>
                <a:gd name="connsiteY54" fmla="*/ 314363 h 1148028"/>
                <a:gd name="connsiteX55" fmla="*/ 1158247 w 1156913"/>
                <a:gd name="connsiteY55" fmla="*/ 301718 h 11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6913" h="1148028">
                  <a:moveTo>
                    <a:pt x="1158247" y="301718"/>
                  </a:moveTo>
                  <a:cubicBezTo>
                    <a:pt x="1158247" y="294065"/>
                    <a:pt x="1154246" y="290072"/>
                    <a:pt x="1145911" y="290072"/>
                  </a:cubicBezTo>
                  <a:lnTo>
                    <a:pt x="982876" y="290072"/>
                  </a:lnTo>
                  <a:cubicBezTo>
                    <a:pt x="976208" y="290072"/>
                    <a:pt x="970540" y="292068"/>
                    <a:pt x="965206" y="295729"/>
                  </a:cubicBezTo>
                  <a:cubicBezTo>
                    <a:pt x="959871" y="299722"/>
                    <a:pt x="953536" y="305711"/>
                    <a:pt x="946202" y="314030"/>
                  </a:cubicBezTo>
                  <a:lnTo>
                    <a:pt x="817174" y="472758"/>
                  </a:lnTo>
                  <a:lnTo>
                    <a:pt x="738157" y="314030"/>
                  </a:lnTo>
                  <a:cubicBezTo>
                    <a:pt x="734156" y="306377"/>
                    <a:pt x="730489" y="300387"/>
                    <a:pt x="727155" y="296061"/>
                  </a:cubicBezTo>
                  <a:cubicBezTo>
                    <a:pt x="723821" y="291735"/>
                    <a:pt x="719153" y="289739"/>
                    <a:pt x="712485" y="289739"/>
                  </a:cubicBezTo>
                  <a:lnTo>
                    <a:pt x="448429" y="289739"/>
                  </a:lnTo>
                  <a:lnTo>
                    <a:pt x="469434" y="191241"/>
                  </a:lnTo>
                  <a:cubicBezTo>
                    <a:pt x="473434" y="165951"/>
                    <a:pt x="484770" y="143656"/>
                    <a:pt x="492105" y="136336"/>
                  </a:cubicBezTo>
                  <a:cubicBezTo>
                    <a:pt x="499440" y="129015"/>
                    <a:pt x="512443" y="125354"/>
                    <a:pt x="531113" y="125354"/>
                  </a:cubicBezTo>
                  <a:lnTo>
                    <a:pt x="572122" y="125354"/>
                  </a:lnTo>
                  <a:lnTo>
                    <a:pt x="596460" y="236"/>
                  </a:lnTo>
                  <a:cubicBezTo>
                    <a:pt x="559119" y="236"/>
                    <a:pt x="530780" y="236"/>
                    <a:pt x="526112" y="236"/>
                  </a:cubicBezTo>
                  <a:cubicBezTo>
                    <a:pt x="492105" y="236"/>
                    <a:pt x="454097" y="-1095"/>
                    <a:pt x="432759" y="2565"/>
                  </a:cubicBezTo>
                  <a:cubicBezTo>
                    <a:pt x="405086" y="7224"/>
                    <a:pt x="381081" y="14212"/>
                    <a:pt x="359410" y="28188"/>
                  </a:cubicBezTo>
                  <a:cubicBezTo>
                    <a:pt x="338072" y="42164"/>
                    <a:pt x="319735" y="62130"/>
                    <a:pt x="304732" y="88085"/>
                  </a:cubicBezTo>
                  <a:cubicBezTo>
                    <a:pt x="289728" y="114041"/>
                    <a:pt x="278726" y="148648"/>
                    <a:pt x="271391" y="191574"/>
                  </a:cubicBezTo>
                  <a:lnTo>
                    <a:pt x="253721" y="274432"/>
                  </a:lnTo>
                  <a:lnTo>
                    <a:pt x="199042" y="566597"/>
                  </a:lnTo>
                  <a:lnTo>
                    <a:pt x="199042" y="566597"/>
                  </a:lnTo>
                  <a:lnTo>
                    <a:pt x="127361" y="949938"/>
                  </a:lnTo>
                  <a:cubicBezTo>
                    <a:pt x="125027" y="963582"/>
                    <a:pt x="122359" y="974563"/>
                    <a:pt x="119359" y="982216"/>
                  </a:cubicBezTo>
                  <a:cubicBezTo>
                    <a:pt x="116358" y="989870"/>
                    <a:pt x="112357" y="995859"/>
                    <a:pt x="107356" y="1000185"/>
                  </a:cubicBezTo>
                  <a:cubicBezTo>
                    <a:pt x="102022" y="1004511"/>
                    <a:pt x="95020" y="1007173"/>
                    <a:pt x="86685" y="1008172"/>
                  </a:cubicBezTo>
                  <a:cubicBezTo>
                    <a:pt x="83018" y="1008504"/>
                    <a:pt x="56679" y="1008837"/>
                    <a:pt x="26006" y="1008837"/>
                  </a:cubicBezTo>
                  <a:lnTo>
                    <a:pt x="0" y="1148264"/>
                  </a:lnTo>
                  <a:cubicBezTo>
                    <a:pt x="29006" y="1147932"/>
                    <a:pt x="69015" y="1148264"/>
                    <a:pt x="78017" y="1148264"/>
                  </a:cubicBezTo>
                  <a:cubicBezTo>
                    <a:pt x="110357" y="1148264"/>
                    <a:pt x="132695" y="1145602"/>
                    <a:pt x="160034" y="1141609"/>
                  </a:cubicBezTo>
                  <a:cubicBezTo>
                    <a:pt x="187707" y="1137283"/>
                    <a:pt x="212045" y="1128299"/>
                    <a:pt x="233717" y="1114655"/>
                  </a:cubicBezTo>
                  <a:cubicBezTo>
                    <a:pt x="255054" y="1101012"/>
                    <a:pt x="273725" y="1081047"/>
                    <a:pt x="289062" y="1054758"/>
                  </a:cubicBezTo>
                  <a:cubicBezTo>
                    <a:pt x="304398" y="1028803"/>
                    <a:pt x="316068" y="993863"/>
                    <a:pt x="324403" y="950271"/>
                  </a:cubicBezTo>
                  <a:lnTo>
                    <a:pt x="423090" y="429832"/>
                  </a:lnTo>
                  <a:lnTo>
                    <a:pt x="544116" y="429832"/>
                  </a:lnTo>
                  <a:cubicBezTo>
                    <a:pt x="563453" y="429832"/>
                    <a:pt x="579790" y="435156"/>
                    <a:pt x="588459" y="442476"/>
                  </a:cubicBezTo>
                  <a:cubicBezTo>
                    <a:pt x="591459" y="445139"/>
                    <a:pt x="595460" y="449797"/>
                    <a:pt x="598794" y="455121"/>
                  </a:cubicBezTo>
                  <a:lnTo>
                    <a:pt x="678478" y="607194"/>
                  </a:lnTo>
                  <a:lnTo>
                    <a:pt x="405753" y="926645"/>
                  </a:lnTo>
                  <a:cubicBezTo>
                    <a:pt x="402419" y="930638"/>
                    <a:pt x="400752" y="934631"/>
                    <a:pt x="400752" y="939290"/>
                  </a:cubicBezTo>
                  <a:cubicBezTo>
                    <a:pt x="400752" y="946278"/>
                    <a:pt x="404420" y="949606"/>
                    <a:pt x="411754" y="949606"/>
                  </a:cubicBezTo>
                  <a:lnTo>
                    <a:pt x="574789" y="949606"/>
                  </a:lnTo>
                  <a:cubicBezTo>
                    <a:pt x="581124" y="949606"/>
                    <a:pt x="587125" y="947942"/>
                    <a:pt x="592460" y="944281"/>
                  </a:cubicBezTo>
                  <a:cubicBezTo>
                    <a:pt x="597794" y="940954"/>
                    <a:pt x="604129" y="934964"/>
                    <a:pt x="611464" y="926312"/>
                  </a:cubicBezTo>
                  <a:lnTo>
                    <a:pt x="757495" y="746954"/>
                  </a:lnTo>
                  <a:lnTo>
                    <a:pt x="845180" y="924981"/>
                  </a:lnTo>
                  <a:cubicBezTo>
                    <a:pt x="849181" y="933300"/>
                    <a:pt x="852849" y="939623"/>
                    <a:pt x="856183" y="943283"/>
                  </a:cubicBezTo>
                  <a:cubicBezTo>
                    <a:pt x="859517" y="947276"/>
                    <a:pt x="864184" y="948940"/>
                    <a:pt x="870852" y="948940"/>
                  </a:cubicBezTo>
                  <a:lnTo>
                    <a:pt x="1044889" y="948940"/>
                  </a:lnTo>
                  <a:cubicBezTo>
                    <a:pt x="1049890" y="948940"/>
                    <a:pt x="1053558" y="947276"/>
                    <a:pt x="1056559" y="943616"/>
                  </a:cubicBezTo>
                  <a:cubicBezTo>
                    <a:pt x="1059559" y="940288"/>
                    <a:pt x="1060893" y="936295"/>
                    <a:pt x="1060893" y="931636"/>
                  </a:cubicBezTo>
                  <a:cubicBezTo>
                    <a:pt x="1060893" y="928642"/>
                    <a:pt x="1060559" y="926312"/>
                    <a:pt x="1059559" y="924648"/>
                  </a:cubicBezTo>
                  <a:lnTo>
                    <a:pt x="896524" y="615513"/>
                  </a:lnTo>
                  <a:lnTo>
                    <a:pt x="1153246" y="314363"/>
                  </a:lnTo>
                  <a:cubicBezTo>
                    <a:pt x="1156580" y="311368"/>
                    <a:pt x="1158247" y="307042"/>
                    <a:pt x="1158247" y="301718"/>
                  </a:cubicBezTo>
                </a:path>
              </a:pathLst>
            </a:custGeom>
            <a:solidFill>
              <a:schemeClr val="accent1"/>
            </a:solidFill>
            <a:ln w="332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48CCF14-04E3-4840-93B1-6F0F5A70B6A2}"/>
                </a:ext>
              </a:extLst>
            </p:cNvPr>
            <p:cNvSpPr/>
            <p:nvPr/>
          </p:nvSpPr>
          <p:spPr>
            <a:xfrm>
              <a:off x="7382034" y="5347229"/>
              <a:ext cx="1893737" cy="825249"/>
            </a:xfrm>
            <a:custGeom>
              <a:avLst/>
              <a:gdLst>
                <a:gd name="connsiteX0" fmla="*/ 1753040 w 1893736"/>
                <a:gd name="connsiteY0" fmla="*/ 372361 h 825249"/>
                <a:gd name="connsiteX1" fmla="*/ 1588005 w 1893736"/>
                <a:gd name="connsiteY1" fmla="*/ 372361 h 825249"/>
                <a:gd name="connsiteX2" fmla="*/ 1588005 w 1893736"/>
                <a:gd name="connsiteY2" fmla="*/ 369033 h 825249"/>
                <a:gd name="connsiteX3" fmla="*/ 1610677 w 1893736"/>
                <a:gd name="connsiteY3" fmla="*/ 297822 h 825249"/>
                <a:gd name="connsiteX4" fmla="*/ 1671356 w 1893736"/>
                <a:gd name="connsiteY4" fmla="*/ 273863 h 825249"/>
                <a:gd name="connsiteX5" fmla="*/ 1731369 w 1893736"/>
                <a:gd name="connsiteY5" fmla="*/ 297489 h 825249"/>
                <a:gd name="connsiteX6" fmla="*/ 1753040 w 1893736"/>
                <a:gd name="connsiteY6" fmla="*/ 369033 h 825249"/>
                <a:gd name="connsiteX7" fmla="*/ 1753040 w 1893736"/>
                <a:gd name="connsiteY7" fmla="*/ 372361 h 825249"/>
                <a:gd name="connsiteX8" fmla="*/ 1896404 w 1893736"/>
                <a:gd name="connsiteY8" fmla="*/ 388000 h 825249"/>
                <a:gd name="connsiteX9" fmla="*/ 1882401 w 1893736"/>
                <a:gd name="connsiteY9" fmla="*/ 298155 h 825249"/>
                <a:gd name="connsiteX10" fmla="*/ 1840392 w 1893736"/>
                <a:gd name="connsiteY10" fmla="*/ 226944 h 825249"/>
                <a:gd name="connsiteX11" fmla="*/ 1770044 w 1893736"/>
                <a:gd name="connsiteY11" fmla="*/ 179691 h 825249"/>
                <a:gd name="connsiteX12" fmla="*/ 1672690 w 1893736"/>
                <a:gd name="connsiteY12" fmla="*/ 162721 h 825249"/>
                <a:gd name="connsiteX13" fmla="*/ 1575669 w 1893736"/>
                <a:gd name="connsiteY13" fmla="*/ 178693 h 825249"/>
                <a:gd name="connsiteX14" fmla="*/ 1503654 w 1893736"/>
                <a:gd name="connsiteY14" fmla="*/ 223616 h 825249"/>
                <a:gd name="connsiteX15" fmla="*/ 1458644 w 1893736"/>
                <a:gd name="connsiteY15" fmla="*/ 294827 h 825249"/>
                <a:gd name="connsiteX16" fmla="*/ 1443307 w 1893736"/>
                <a:gd name="connsiteY16" fmla="*/ 388333 h 825249"/>
                <a:gd name="connsiteX17" fmla="*/ 1443307 w 1893736"/>
                <a:gd name="connsiteY17" fmla="*/ 448230 h 825249"/>
                <a:gd name="connsiteX18" fmla="*/ 1463312 w 1893736"/>
                <a:gd name="connsiteY18" fmla="*/ 552385 h 825249"/>
                <a:gd name="connsiteX19" fmla="*/ 1515990 w 1893736"/>
                <a:gd name="connsiteY19" fmla="*/ 620601 h 825249"/>
                <a:gd name="connsiteX20" fmla="*/ 1589339 w 1893736"/>
                <a:gd name="connsiteY20" fmla="*/ 657537 h 825249"/>
                <a:gd name="connsiteX21" fmla="*/ 1671023 w 1893736"/>
                <a:gd name="connsiteY21" fmla="*/ 668519 h 825249"/>
                <a:gd name="connsiteX22" fmla="*/ 1771711 w 1893736"/>
                <a:gd name="connsiteY22" fmla="*/ 663194 h 825249"/>
                <a:gd name="connsiteX23" fmla="*/ 1857062 w 1893736"/>
                <a:gd name="connsiteY23" fmla="*/ 647555 h 825249"/>
                <a:gd name="connsiteX24" fmla="*/ 1872399 w 1893736"/>
                <a:gd name="connsiteY24" fmla="*/ 639901 h 825249"/>
                <a:gd name="connsiteX25" fmla="*/ 1876066 w 1893736"/>
                <a:gd name="connsiteY25" fmla="*/ 624261 h 825249"/>
                <a:gd name="connsiteX26" fmla="*/ 1876066 w 1893736"/>
                <a:gd name="connsiteY26" fmla="*/ 558707 h 825249"/>
                <a:gd name="connsiteX27" fmla="*/ 1858729 w 1893736"/>
                <a:gd name="connsiteY27" fmla="*/ 545064 h 825249"/>
                <a:gd name="connsiteX28" fmla="*/ 1856062 w 1893736"/>
                <a:gd name="connsiteY28" fmla="*/ 545064 h 825249"/>
                <a:gd name="connsiteX29" fmla="*/ 1821722 w 1893736"/>
                <a:gd name="connsiteY29" fmla="*/ 548059 h 825249"/>
                <a:gd name="connsiteX30" fmla="*/ 1776712 w 1893736"/>
                <a:gd name="connsiteY30" fmla="*/ 550055 h 825249"/>
                <a:gd name="connsiteX31" fmla="*/ 1728035 w 1893736"/>
                <a:gd name="connsiteY31" fmla="*/ 551719 h 825249"/>
                <a:gd name="connsiteX32" fmla="*/ 1681692 w 1893736"/>
                <a:gd name="connsiteY32" fmla="*/ 552717 h 825249"/>
                <a:gd name="connsiteX33" fmla="*/ 1636682 w 1893736"/>
                <a:gd name="connsiteY33" fmla="*/ 545064 h 825249"/>
                <a:gd name="connsiteX34" fmla="*/ 1608009 w 1893736"/>
                <a:gd name="connsiteY34" fmla="*/ 524765 h 825249"/>
                <a:gd name="connsiteX35" fmla="*/ 1592673 w 1893736"/>
                <a:gd name="connsiteY35" fmla="*/ 495150 h 825249"/>
                <a:gd name="connsiteX36" fmla="*/ 1588005 w 1893736"/>
                <a:gd name="connsiteY36" fmla="*/ 460210 h 825249"/>
                <a:gd name="connsiteX37" fmla="*/ 1588005 w 1893736"/>
                <a:gd name="connsiteY37" fmla="*/ 458546 h 825249"/>
                <a:gd name="connsiteX38" fmla="*/ 1877400 w 1893736"/>
                <a:gd name="connsiteY38" fmla="*/ 458546 h 825249"/>
                <a:gd name="connsiteX39" fmla="*/ 1896404 w 1893736"/>
                <a:gd name="connsiteY39" fmla="*/ 437915 h 825249"/>
                <a:gd name="connsiteX40" fmla="*/ 1896404 w 1893736"/>
                <a:gd name="connsiteY40" fmla="*/ 388000 h 825249"/>
                <a:gd name="connsiteX41" fmla="*/ 1410300 w 1893736"/>
                <a:gd name="connsiteY41" fmla="*/ 635575 h 825249"/>
                <a:gd name="connsiteX42" fmla="*/ 1410300 w 1893736"/>
                <a:gd name="connsiteY42" fmla="*/ 559373 h 825249"/>
                <a:gd name="connsiteX43" fmla="*/ 1405299 w 1893736"/>
                <a:gd name="connsiteY43" fmla="*/ 548724 h 825249"/>
                <a:gd name="connsiteX44" fmla="*/ 1392963 w 1893736"/>
                <a:gd name="connsiteY44" fmla="*/ 544731 h 825249"/>
                <a:gd name="connsiteX45" fmla="*/ 1391296 w 1893736"/>
                <a:gd name="connsiteY45" fmla="*/ 544731 h 825249"/>
                <a:gd name="connsiteX46" fmla="*/ 1342619 w 1893736"/>
                <a:gd name="connsiteY46" fmla="*/ 549057 h 825249"/>
                <a:gd name="connsiteX47" fmla="*/ 1280606 w 1893736"/>
                <a:gd name="connsiteY47" fmla="*/ 550721 h 825249"/>
                <a:gd name="connsiteX48" fmla="*/ 1251600 w 1893736"/>
                <a:gd name="connsiteY48" fmla="*/ 546062 h 825249"/>
                <a:gd name="connsiteX49" fmla="*/ 1227928 w 1893736"/>
                <a:gd name="connsiteY49" fmla="*/ 529757 h 825249"/>
                <a:gd name="connsiteX50" fmla="*/ 1211925 w 1893736"/>
                <a:gd name="connsiteY50" fmla="*/ 498810 h 825249"/>
                <a:gd name="connsiteX51" fmla="*/ 1205924 w 1893736"/>
                <a:gd name="connsiteY51" fmla="*/ 451225 h 825249"/>
                <a:gd name="connsiteX52" fmla="*/ 1205924 w 1893736"/>
                <a:gd name="connsiteY52" fmla="*/ 379349 h 825249"/>
                <a:gd name="connsiteX53" fmla="*/ 1211925 w 1893736"/>
                <a:gd name="connsiteY53" fmla="*/ 331764 h 825249"/>
                <a:gd name="connsiteX54" fmla="*/ 1227928 w 1893736"/>
                <a:gd name="connsiteY54" fmla="*/ 300817 h 825249"/>
                <a:gd name="connsiteX55" fmla="*/ 1251600 w 1893736"/>
                <a:gd name="connsiteY55" fmla="*/ 284511 h 825249"/>
                <a:gd name="connsiteX56" fmla="*/ 1280606 w 1893736"/>
                <a:gd name="connsiteY56" fmla="*/ 279853 h 825249"/>
                <a:gd name="connsiteX57" fmla="*/ 1342619 w 1893736"/>
                <a:gd name="connsiteY57" fmla="*/ 281517 h 825249"/>
                <a:gd name="connsiteX58" fmla="*/ 1391296 w 1893736"/>
                <a:gd name="connsiteY58" fmla="*/ 285842 h 825249"/>
                <a:gd name="connsiteX59" fmla="*/ 1392963 w 1893736"/>
                <a:gd name="connsiteY59" fmla="*/ 285842 h 825249"/>
                <a:gd name="connsiteX60" fmla="*/ 1405299 w 1893736"/>
                <a:gd name="connsiteY60" fmla="*/ 281849 h 825249"/>
                <a:gd name="connsiteX61" fmla="*/ 1410300 w 1893736"/>
                <a:gd name="connsiteY61" fmla="*/ 271201 h 825249"/>
                <a:gd name="connsiteX62" fmla="*/ 1410300 w 1893736"/>
                <a:gd name="connsiteY62" fmla="*/ 195331 h 825249"/>
                <a:gd name="connsiteX63" fmla="*/ 1405633 w 1893736"/>
                <a:gd name="connsiteY63" fmla="*/ 182021 h 825249"/>
                <a:gd name="connsiteX64" fmla="*/ 1390963 w 1893736"/>
                <a:gd name="connsiteY64" fmla="*/ 175698 h 825249"/>
                <a:gd name="connsiteX65" fmla="*/ 1341619 w 1893736"/>
                <a:gd name="connsiteY65" fmla="*/ 167046 h 825249"/>
                <a:gd name="connsiteX66" fmla="*/ 1270604 w 1893736"/>
                <a:gd name="connsiteY66" fmla="*/ 162721 h 825249"/>
                <a:gd name="connsiteX67" fmla="*/ 1116905 w 1893736"/>
                <a:gd name="connsiteY67" fmla="*/ 218292 h 825249"/>
                <a:gd name="connsiteX68" fmla="*/ 1059226 w 1893736"/>
                <a:gd name="connsiteY68" fmla="*/ 379349 h 825249"/>
                <a:gd name="connsiteX69" fmla="*/ 1059226 w 1893736"/>
                <a:gd name="connsiteY69" fmla="*/ 451225 h 825249"/>
                <a:gd name="connsiteX70" fmla="*/ 1116905 w 1893736"/>
                <a:gd name="connsiteY70" fmla="*/ 612282 h 825249"/>
                <a:gd name="connsiteX71" fmla="*/ 1270604 w 1893736"/>
                <a:gd name="connsiteY71" fmla="*/ 667853 h 825249"/>
                <a:gd name="connsiteX72" fmla="*/ 1341619 w 1893736"/>
                <a:gd name="connsiteY72" fmla="*/ 663527 h 825249"/>
                <a:gd name="connsiteX73" fmla="*/ 1390963 w 1893736"/>
                <a:gd name="connsiteY73" fmla="*/ 654875 h 825249"/>
                <a:gd name="connsiteX74" fmla="*/ 1405633 w 1893736"/>
                <a:gd name="connsiteY74" fmla="*/ 648553 h 825249"/>
                <a:gd name="connsiteX75" fmla="*/ 1410300 w 1893736"/>
                <a:gd name="connsiteY75" fmla="*/ 635575 h 825249"/>
                <a:gd name="connsiteX76" fmla="*/ 996879 w 1893736"/>
                <a:gd name="connsiteY76" fmla="*/ 186679 h 825249"/>
                <a:gd name="connsiteX77" fmla="*/ 991545 w 1893736"/>
                <a:gd name="connsiteY77" fmla="*/ 174700 h 825249"/>
                <a:gd name="connsiteX78" fmla="*/ 978875 w 1893736"/>
                <a:gd name="connsiteY78" fmla="*/ 169709 h 825249"/>
                <a:gd name="connsiteX79" fmla="*/ 868185 w 1893736"/>
                <a:gd name="connsiteY79" fmla="*/ 169709 h 825249"/>
                <a:gd name="connsiteX80" fmla="*/ 855516 w 1893736"/>
                <a:gd name="connsiteY80" fmla="*/ 174700 h 825249"/>
                <a:gd name="connsiteX81" fmla="*/ 850181 w 1893736"/>
                <a:gd name="connsiteY81" fmla="*/ 186679 h 825249"/>
                <a:gd name="connsiteX82" fmla="*/ 850181 w 1893736"/>
                <a:gd name="connsiteY82" fmla="*/ 643229 h 825249"/>
                <a:gd name="connsiteX83" fmla="*/ 855516 w 1893736"/>
                <a:gd name="connsiteY83" fmla="*/ 655208 h 825249"/>
                <a:gd name="connsiteX84" fmla="*/ 868185 w 1893736"/>
                <a:gd name="connsiteY84" fmla="*/ 660200 h 825249"/>
                <a:gd name="connsiteX85" fmla="*/ 978875 w 1893736"/>
                <a:gd name="connsiteY85" fmla="*/ 660200 h 825249"/>
                <a:gd name="connsiteX86" fmla="*/ 991545 w 1893736"/>
                <a:gd name="connsiteY86" fmla="*/ 655208 h 825249"/>
                <a:gd name="connsiteX87" fmla="*/ 996879 w 1893736"/>
                <a:gd name="connsiteY87" fmla="*/ 643229 h 825249"/>
                <a:gd name="connsiteX88" fmla="*/ 996879 w 1893736"/>
                <a:gd name="connsiteY88" fmla="*/ 186679 h 825249"/>
                <a:gd name="connsiteX89" fmla="*/ 1000213 w 1893736"/>
                <a:gd name="connsiteY89" fmla="*/ 16971 h 825249"/>
                <a:gd name="connsiteX90" fmla="*/ 994879 w 1893736"/>
                <a:gd name="connsiteY90" fmla="*/ 4991 h 825249"/>
                <a:gd name="connsiteX91" fmla="*/ 982209 w 1893736"/>
                <a:gd name="connsiteY91" fmla="*/ 0 h 825249"/>
                <a:gd name="connsiteX92" fmla="*/ 864184 w 1893736"/>
                <a:gd name="connsiteY92" fmla="*/ 0 h 825249"/>
                <a:gd name="connsiteX93" fmla="*/ 851515 w 1893736"/>
                <a:gd name="connsiteY93" fmla="*/ 4991 h 825249"/>
                <a:gd name="connsiteX94" fmla="*/ 846180 w 1893736"/>
                <a:gd name="connsiteY94" fmla="*/ 16971 h 825249"/>
                <a:gd name="connsiteX95" fmla="*/ 846180 w 1893736"/>
                <a:gd name="connsiteY95" fmla="*/ 96501 h 825249"/>
                <a:gd name="connsiteX96" fmla="*/ 851515 w 1893736"/>
                <a:gd name="connsiteY96" fmla="*/ 108480 h 825249"/>
                <a:gd name="connsiteX97" fmla="*/ 864184 w 1893736"/>
                <a:gd name="connsiteY97" fmla="*/ 113472 h 825249"/>
                <a:gd name="connsiteX98" fmla="*/ 982209 w 1893736"/>
                <a:gd name="connsiteY98" fmla="*/ 113472 h 825249"/>
                <a:gd name="connsiteX99" fmla="*/ 994879 w 1893736"/>
                <a:gd name="connsiteY99" fmla="*/ 108480 h 825249"/>
                <a:gd name="connsiteX100" fmla="*/ 1000213 w 1893736"/>
                <a:gd name="connsiteY100" fmla="*/ 96501 h 825249"/>
                <a:gd name="connsiteX101" fmla="*/ 1000213 w 1893736"/>
                <a:gd name="connsiteY101" fmla="*/ 16971 h 825249"/>
                <a:gd name="connsiteX102" fmla="*/ 799170 w 1893736"/>
                <a:gd name="connsiteY102" fmla="*/ 261884 h 825249"/>
                <a:gd name="connsiteX103" fmla="*/ 799170 w 1893736"/>
                <a:gd name="connsiteY103" fmla="*/ 180024 h 825249"/>
                <a:gd name="connsiteX104" fmla="*/ 793836 w 1893736"/>
                <a:gd name="connsiteY104" fmla="*/ 168045 h 825249"/>
                <a:gd name="connsiteX105" fmla="*/ 781166 w 1893736"/>
                <a:gd name="connsiteY105" fmla="*/ 162721 h 825249"/>
                <a:gd name="connsiteX106" fmla="*/ 716153 w 1893736"/>
                <a:gd name="connsiteY106" fmla="*/ 173369 h 825249"/>
                <a:gd name="connsiteX107" fmla="*/ 658474 w 1893736"/>
                <a:gd name="connsiteY107" fmla="*/ 203983 h 825249"/>
                <a:gd name="connsiteX108" fmla="*/ 658474 w 1893736"/>
                <a:gd name="connsiteY108" fmla="*/ 186679 h 825249"/>
                <a:gd name="connsiteX109" fmla="*/ 653139 w 1893736"/>
                <a:gd name="connsiteY109" fmla="*/ 174700 h 825249"/>
                <a:gd name="connsiteX110" fmla="*/ 640470 w 1893736"/>
                <a:gd name="connsiteY110" fmla="*/ 169376 h 825249"/>
                <a:gd name="connsiteX111" fmla="*/ 532447 w 1893736"/>
                <a:gd name="connsiteY111" fmla="*/ 169376 h 825249"/>
                <a:gd name="connsiteX112" fmla="*/ 519777 w 1893736"/>
                <a:gd name="connsiteY112" fmla="*/ 174367 h 825249"/>
                <a:gd name="connsiteX113" fmla="*/ 514443 w 1893736"/>
                <a:gd name="connsiteY113" fmla="*/ 186347 h 825249"/>
                <a:gd name="connsiteX114" fmla="*/ 514443 w 1893736"/>
                <a:gd name="connsiteY114" fmla="*/ 641898 h 825249"/>
                <a:gd name="connsiteX115" fmla="*/ 520444 w 1893736"/>
                <a:gd name="connsiteY115" fmla="*/ 654210 h 825249"/>
                <a:gd name="connsiteX116" fmla="*/ 533447 w 1893736"/>
                <a:gd name="connsiteY116" fmla="*/ 659867 h 825249"/>
                <a:gd name="connsiteX117" fmla="*/ 643137 w 1893736"/>
                <a:gd name="connsiteY117" fmla="*/ 659867 h 825249"/>
                <a:gd name="connsiteX118" fmla="*/ 655806 w 1893736"/>
                <a:gd name="connsiteY118" fmla="*/ 654210 h 825249"/>
                <a:gd name="connsiteX119" fmla="*/ 661141 w 1893736"/>
                <a:gd name="connsiteY119" fmla="*/ 641898 h 825249"/>
                <a:gd name="connsiteX120" fmla="*/ 661141 w 1893736"/>
                <a:gd name="connsiteY120" fmla="*/ 308137 h 825249"/>
                <a:gd name="connsiteX121" fmla="*/ 715486 w 1893736"/>
                <a:gd name="connsiteY121" fmla="*/ 286841 h 825249"/>
                <a:gd name="connsiteX122" fmla="*/ 778166 w 1893736"/>
                <a:gd name="connsiteY122" fmla="*/ 278189 h 825249"/>
                <a:gd name="connsiteX123" fmla="*/ 785501 w 1893736"/>
                <a:gd name="connsiteY123" fmla="*/ 278189 h 825249"/>
                <a:gd name="connsiteX124" fmla="*/ 795503 w 1893736"/>
                <a:gd name="connsiteY124" fmla="*/ 272865 h 825249"/>
                <a:gd name="connsiteX125" fmla="*/ 799170 w 1893736"/>
                <a:gd name="connsiteY125" fmla="*/ 261884 h 825249"/>
                <a:gd name="connsiteX126" fmla="*/ 302064 w 1893736"/>
                <a:gd name="connsiteY126" fmla="*/ 449229 h 825249"/>
                <a:gd name="connsiteX127" fmla="*/ 298397 w 1893736"/>
                <a:gd name="connsiteY127" fmla="*/ 490491 h 825249"/>
                <a:gd name="connsiteX128" fmla="*/ 285728 w 1893736"/>
                <a:gd name="connsiteY128" fmla="*/ 523767 h 825249"/>
                <a:gd name="connsiteX129" fmla="*/ 261389 w 1893736"/>
                <a:gd name="connsiteY129" fmla="*/ 546062 h 825249"/>
                <a:gd name="connsiteX130" fmla="*/ 221381 w 1893736"/>
                <a:gd name="connsiteY130" fmla="*/ 554049 h 825249"/>
                <a:gd name="connsiteX131" fmla="*/ 184039 w 1893736"/>
                <a:gd name="connsiteY131" fmla="*/ 552385 h 825249"/>
                <a:gd name="connsiteX132" fmla="*/ 146698 w 1893736"/>
                <a:gd name="connsiteY132" fmla="*/ 549057 h 825249"/>
                <a:gd name="connsiteX133" fmla="*/ 146698 w 1893736"/>
                <a:gd name="connsiteY133" fmla="*/ 282515 h 825249"/>
                <a:gd name="connsiteX134" fmla="*/ 179038 w 1893736"/>
                <a:gd name="connsiteY134" fmla="*/ 279520 h 825249"/>
                <a:gd name="connsiteX135" fmla="*/ 221381 w 1893736"/>
                <a:gd name="connsiteY135" fmla="*/ 278189 h 825249"/>
                <a:gd name="connsiteX136" fmla="*/ 261389 w 1893736"/>
                <a:gd name="connsiteY136" fmla="*/ 285842 h 825249"/>
                <a:gd name="connsiteX137" fmla="*/ 285728 w 1893736"/>
                <a:gd name="connsiteY137" fmla="*/ 307472 h 825249"/>
                <a:gd name="connsiteX138" fmla="*/ 298397 w 1893736"/>
                <a:gd name="connsiteY138" fmla="*/ 340415 h 825249"/>
                <a:gd name="connsiteX139" fmla="*/ 302064 w 1893736"/>
                <a:gd name="connsiteY139" fmla="*/ 382343 h 825249"/>
                <a:gd name="connsiteX140" fmla="*/ 302064 w 1893736"/>
                <a:gd name="connsiteY140" fmla="*/ 449229 h 825249"/>
                <a:gd name="connsiteX141" fmla="*/ 449096 w 1893736"/>
                <a:gd name="connsiteY141" fmla="*/ 382011 h 825249"/>
                <a:gd name="connsiteX142" fmla="*/ 390417 w 1893736"/>
                <a:gd name="connsiteY142" fmla="*/ 219956 h 825249"/>
                <a:gd name="connsiteX143" fmla="*/ 221381 w 1893736"/>
                <a:gd name="connsiteY143" fmla="*/ 162721 h 825249"/>
                <a:gd name="connsiteX144" fmla="*/ 118025 w 1893736"/>
                <a:gd name="connsiteY144" fmla="*/ 169043 h 825249"/>
                <a:gd name="connsiteX145" fmla="*/ 28339 w 1893736"/>
                <a:gd name="connsiteY145" fmla="*/ 185016 h 825249"/>
                <a:gd name="connsiteX146" fmla="*/ 5001 w 1893736"/>
                <a:gd name="connsiteY146" fmla="*/ 194333 h 825249"/>
                <a:gd name="connsiteX147" fmla="*/ 0 w 1893736"/>
                <a:gd name="connsiteY147" fmla="*/ 209640 h 825249"/>
                <a:gd name="connsiteX148" fmla="*/ 0 w 1893736"/>
                <a:gd name="connsiteY148" fmla="*/ 809942 h 825249"/>
                <a:gd name="connsiteX149" fmla="*/ 6001 w 1893736"/>
                <a:gd name="connsiteY149" fmla="*/ 821922 h 825249"/>
                <a:gd name="connsiteX150" fmla="*/ 19004 w 1893736"/>
                <a:gd name="connsiteY150" fmla="*/ 826913 h 825249"/>
                <a:gd name="connsiteX151" fmla="*/ 128694 w 1893736"/>
                <a:gd name="connsiteY151" fmla="*/ 826913 h 825249"/>
                <a:gd name="connsiteX152" fmla="*/ 141363 w 1893736"/>
                <a:gd name="connsiteY152" fmla="*/ 821922 h 825249"/>
                <a:gd name="connsiteX153" fmla="*/ 146698 w 1893736"/>
                <a:gd name="connsiteY153" fmla="*/ 809942 h 825249"/>
                <a:gd name="connsiteX154" fmla="*/ 146698 w 1893736"/>
                <a:gd name="connsiteY154" fmla="*/ 661863 h 825249"/>
                <a:gd name="connsiteX155" fmla="*/ 187040 w 1893736"/>
                <a:gd name="connsiteY155" fmla="*/ 666189 h 825249"/>
                <a:gd name="connsiteX156" fmla="*/ 221047 w 1893736"/>
                <a:gd name="connsiteY156" fmla="*/ 667853 h 825249"/>
                <a:gd name="connsiteX157" fmla="*/ 392417 w 1893736"/>
                <a:gd name="connsiteY157" fmla="*/ 608621 h 825249"/>
                <a:gd name="connsiteX158" fmla="*/ 448762 w 1893736"/>
                <a:gd name="connsiteY158" fmla="*/ 448563 h 825249"/>
                <a:gd name="connsiteX159" fmla="*/ 448762 w 1893736"/>
                <a:gd name="connsiteY159" fmla="*/ 382011 h 82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893736" h="825249">
                  <a:moveTo>
                    <a:pt x="1753040" y="372361"/>
                  </a:moveTo>
                  <a:lnTo>
                    <a:pt x="1588005" y="372361"/>
                  </a:lnTo>
                  <a:lnTo>
                    <a:pt x="1588005" y="369033"/>
                  </a:lnTo>
                  <a:cubicBezTo>
                    <a:pt x="1588005" y="337753"/>
                    <a:pt x="1595673" y="313794"/>
                    <a:pt x="1610677" y="297822"/>
                  </a:cubicBezTo>
                  <a:cubicBezTo>
                    <a:pt x="1625680" y="281849"/>
                    <a:pt x="1646017" y="273863"/>
                    <a:pt x="1671356" y="273863"/>
                  </a:cubicBezTo>
                  <a:cubicBezTo>
                    <a:pt x="1696695" y="273863"/>
                    <a:pt x="1716699" y="281849"/>
                    <a:pt x="1731369" y="297489"/>
                  </a:cubicBezTo>
                  <a:cubicBezTo>
                    <a:pt x="1746039" y="313129"/>
                    <a:pt x="1753040" y="337088"/>
                    <a:pt x="1753040" y="369033"/>
                  </a:cubicBezTo>
                  <a:lnTo>
                    <a:pt x="1753040" y="372361"/>
                  </a:lnTo>
                  <a:close/>
                  <a:moveTo>
                    <a:pt x="1896404" y="388000"/>
                  </a:moveTo>
                  <a:cubicBezTo>
                    <a:pt x="1896404" y="355390"/>
                    <a:pt x="1891736" y="325441"/>
                    <a:pt x="1882401" y="298155"/>
                  </a:cubicBezTo>
                  <a:cubicBezTo>
                    <a:pt x="1873066" y="270868"/>
                    <a:pt x="1859063" y="246909"/>
                    <a:pt x="1840392" y="226944"/>
                  </a:cubicBezTo>
                  <a:cubicBezTo>
                    <a:pt x="1821722" y="206978"/>
                    <a:pt x="1798383" y="191338"/>
                    <a:pt x="1770044" y="179691"/>
                  </a:cubicBezTo>
                  <a:cubicBezTo>
                    <a:pt x="1741704" y="168045"/>
                    <a:pt x="1709364" y="162721"/>
                    <a:pt x="1672690" y="162721"/>
                  </a:cubicBezTo>
                  <a:cubicBezTo>
                    <a:pt x="1636349" y="162721"/>
                    <a:pt x="1604008" y="168045"/>
                    <a:pt x="1575669" y="178693"/>
                  </a:cubicBezTo>
                  <a:cubicBezTo>
                    <a:pt x="1547330" y="189342"/>
                    <a:pt x="1523325" y="204316"/>
                    <a:pt x="1503654" y="223616"/>
                  </a:cubicBezTo>
                  <a:cubicBezTo>
                    <a:pt x="1483983" y="242916"/>
                    <a:pt x="1468980" y="266875"/>
                    <a:pt x="1458644" y="294827"/>
                  </a:cubicBezTo>
                  <a:cubicBezTo>
                    <a:pt x="1448309" y="322779"/>
                    <a:pt x="1443307" y="354059"/>
                    <a:pt x="1443307" y="388333"/>
                  </a:cubicBezTo>
                  <a:lnTo>
                    <a:pt x="1443307" y="448230"/>
                  </a:lnTo>
                  <a:cubicBezTo>
                    <a:pt x="1443307" y="489493"/>
                    <a:pt x="1449976" y="524100"/>
                    <a:pt x="1463312" y="552385"/>
                  </a:cubicBezTo>
                  <a:cubicBezTo>
                    <a:pt x="1476648" y="580669"/>
                    <a:pt x="1494318" y="603297"/>
                    <a:pt x="1515990" y="620601"/>
                  </a:cubicBezTo>
                  <a:cubicBezTo>
                    <a:pt x="1537661" y="637572"/>
                    <a:pt x="1562333" y="649884"/>
                    <a:pt x="1589339" y="657537"/>
                  </a:cubicBezTo>
                  <a:cubicBezTo>
                    <a:pt x="1616678" y="664858"/>
                    <a:pt x="1643684" y="668519"/>
                    <a:pt x="1671023" y="668519"/>
                  </a:cubicBezTo>
                  <a:cubicBezTo>
                    <a:pt x="1710364" y="668519"/>
                    <a:pt x="1743705" y="666855"/>
                    <a:pt x="1771711" y="663194"/>
                  </a:cubicBezTo>
                  <a:cubicBezTo>
                    <a:pt x="1799383" y="659867"/>
                    <a:pt x="1828056" y="654543"/>
                    <a:pt x="1857062" y="647555"/>
                  </a:cubicBezTo>
                  <a:cubicBezTo>
                    <a:pt x="1865064" y="645891"/>
                    <a:pt x="1870065" y="643229"/>
                    <a:pt x="1872399" y="639901"/>
                  </a:cubicBezTo>
                  <a:cubicBezTo>
                    <a:pt x="1874733" y="636573"/>
                    <a:pt x="1876066" y="631249"/>
                    <a:pt x="1876066" y="624261"/>
                  </a:cubicBezTo>
                  <a:lnTo>
                    <a:pt x="1876066" y="558707"/>
                  </a:lnTo>
                  <a:cubicBezTo>
                    <a:pt x="1876066" y="549723"/>
                    <a:pt x="1870398" y="545064"/>
                    <a:pt x="1858729" y="545064"/>
                  </a:cubicBezTo>
                  <a:lnTo>
                    <a:pt x="1856062" y="545064"/>
                  </a:lnTo>
                  <a:cubicBezTo>
                    <a:pt x="1847060" y="546062"/>
                    <a:pt x="1835391" y="547061"/>
                    <a:pt x="1821722" y="548059"/>
                  </a:cubicBezTo>
                  <a:cubicBezTo>
                    <a:pt x="1807719" y="549057"/>
                    <a:pt x="1792715" y="549723"/>
                    <a:pt x="1776712" y="550055"/>
                  </a:cubicBezTo>
                  <a:cubicBezTo>
                    <a:pt x="1760708" y="550721"/>
                    <a:pt x="1744372" y="551386"/>
                    <a:pt x="1728035" y="551719"/>
                  </a:cubicBezTo>
                  <a:cubicBezTo>
                    <a:pt x="1711698" y="552385"/>
                    <a:pt x="1696361" y="552717"/>
                    <a:pt x="1681692" y="552717"/>
                  </a:cubicBezTo>
                  <a:cubicBezTo>
                    <a:pt x="1663688" y="552717"/>
                    <a:pt x="1648685" y="550055"/>
                    <a:pt x="1636682" y="545064"/>
                  </a:cubicBezTo>
                  <a:cubicBezTo>
                    <a:pt x="1625013" y="540072"/>
                    <a:pt x="1615344" y="533085"/>
                    <a:pt x="1608009" y="524765"/>
                  </a:cubicBezTo>
                  <a:cubicBezTo>
                    <a:pt x="1600674" y="516114"/>
                    <a:pt x="1595673" y="506464"/>
                    <a:pt x="1592673" y="495150"/>
                  </a:cubicBezTo>
                  <a:cubicBezTo>
                    <a:pt x="1589672" y="483836"/>
                    <a:pt x="1588005" y="472189"/>
                    <a:pt x="1588005" y="460210"/>
                  </a:cubicBezTo>
                  <a:lnTo>
                    <a:pt x="1588005" y="458546"/>
                  </a:lnTo>
                  <a:lnTo>
                    <a:pt x="1877400" y="458546"/>
                  </a:lnTo>
                  <a:cubicBezTo>
                    <a:pt x="1890069" y="458546"/>
                    <a:pt x="1896404" y="451558"/>
                    <a:pt x="1896404" y="437915"/>
                  </a:cubicBezTo>
                  <a:lnTo>
                    <a:pt x="1896404" y="388000"/>
                  </a:lnTo>
                  <a:close/>
                  <a:moveTo>
                    <a:pt x="1410300" y="635575"/>
                  </a:moveTo>
                  <a:lnTo>
                    <a:pt x="1410300" y="559373"/>
                  </a:lnTo>
                  <a:cubicBezTo>
                    <a:pt x="1410300" y="554714"/>
                    <a:pt x="1408633" y="551386"/>
                    <a:pt x="1405299" y="548724"/>
                  </a:cubicBezTo>
                  <a:cubicBezTo>
                    <a:pt x="1401965" y="546062"/>
                    <a:pt x="1397964" y="544731"/>
                    <a:pt x="1392963" y="544731"/>
                  </a:cubicBezTo>
                  <a:lnTo>
                    <a:pt x="1391296" y="544731"/>
                  </a:lnTo>
                  <a:cubicBezTo>
                    <a:pt x="1374293" y="546395"/>
                    <a:pt x="1358289" y="548059"/>
                    <a:pt x="1342619" y="549057"/>
                  </a:cubicBezTo>
                  <a:cubicBezTo>
                    <a:pt x="1327283" y="550055"/>
                    <a:pt x="1306612" y="550721"/>
                    <a:pt x="1280606" y="550721"/>
                  </a:cubicBezTo>
                  <a:cubicBezTo>
                    <a:pt x="1270271" y="550721"/>
                    <a:pt x="1260602" y="549057"/>
                    <a:pt x="1251600" y="546062"/>
                  </a:cubicBezTo>
                  <a:cubicBezTo>
                    <a:pt x="1242598" y="543067"/>
                    <a:pt x="1234596" y="537410"/>
                    <a:pt x="1227928" y="529757"/>
                  </a:cubicBezTo>
                  <a:cubicBezTo>
                    <a:pt x="1221260" y="522103"/>
                    <a:pt x="1215926" y="511788"/>
                    <a:pt x="1211925" y="498810"/>
                  </a:cubicBezTo>
                  <a:cubicBezTo>
                    <a:pt x="1207924" y="485832"/>
                    <a:pt x="1205924" y="470192"/>
                    <a:pt x="1205924" y="451225"/>
                  </a:cubicBezTo>
                  <a:lnTo>
                    <a:pt x="1205924" y="379349"/>
                  </a:lnTo>
                  <a:cubicBezTo>
                    <a:pt x="1205924" y="360381"/>
                    <a:pt x="1207924" y="344741"/>
                    <a:pt x="1211925" y="331764"/>
                  </a:cubicBezTo>
                  <a:cubicBezTo>
                    <a:pt x="1215926" y="318786"/>
                    <a:pt x="1221260" y="308470"/>
                    <a:pt x="1227928" y="300817"/>
                  </a:cubicBezTo>
                  <a:cubicBezTo>
                    <a:pt x="1234596" y="293163"/>
                    <a:pt x="1242265" y="287839"/>
                    <a:pt x="1251600" y="284511"/>
                  </a:cubicBezTo>
                  <a:cubicBezTo>
                    <a:pt x="1260602" y="281517"/>
                    <a:pt x="1270271" y="279853"/>
                    <a:pt x="1280606" y="279853"/>
                  </a:cubicBezTo>
                  <a:cubicBezTo>
                    <a:pt x="1306612" y="279853"/>
                    <a:pt x="1327283" y="280518"/>
                    <a:pt x="1342619" y="281517"/>
                  </a:cubicBezTo>
                  <a:cubicBezTo>
                    <a:pt x="1357956" y="282515"/>
                    <a:pt x="1374293" y="284179"/>
                    <a:pt x="1391296" y="285842"/>
                  </a:cubicBezTo>
                  <a:lnTo>
                    <a:pt x="1392963" y="285842"/>
                  </a:lnTo>
                  <a:cubicBezTo>
                    <a:pt x="1397964" y="285842"/>
                    <a:pt x="1401965" y="284511"/>
                    <a:pt x="1405299" y="281849"/>
                  </a:cubicBezTo>
                  <a:cubicBezTo>
                    <a:pt x="1408633" y="279187"/>
                    <a:pt x="1410300" y="275860"/>
                    <a:pt x="1410300" y="271201"/>
                  </a:cubicBezTo>
                  <a:lnTo>
                    <a:pt x="1410300" y="195331"/>
                  </a:lnTo>
                  <a:cubicBezTo>
                    <a:pt x="1410300" y="189009"/>
                    <a:pt x="1408633" y="184683"/>
                    <a:pt x="1405633" y="182021"/>
                  </a:cubicBezTo>
                  <a:cubicBezTo>
                    <a:pt x="1402632" y="179359"/>
                    <a:pt x="1397631" y="177362"/>
                    <a:pt x="1390963" y="175698"/>
                  </a:cubicBezTo>
                  <a:cubicBezTo>
                    <a:pt x="1378294" y="172703"/>
                    <a:pt x="1361623" y="170041"/>
                    <a:pt x="1341619" y="167046"/>
                  </a:cubicBezTo>
                  <a:cubicBezTo>
                    <a:pt x="1321281" y="164052"/>
                    <a:pt x="1297610" y="162721"/>
                    <a:pt x="1270604" y="162721"/>
                  </a:cubicBezTo>
                  <a:cubicBezTo>
                    <a:pt x="1206590" y="162721"/>
                    <a:pt x="1155246" y="181355"/>
                    <a:pt x="1116905" y="218292"/>
                  </a:cubicBezTo>
                  <a:cubicBezTo>
                    <a:pt x="1078563" y="255561"/>
                    <a:pt x="1059226" y="309136"/>
                    <a:pt x="1059226" y="379349"/>
                  </a:cubicBezTo>
                  <a:lnTo>
                    <a:pt x="1059226" y="451225"/>
                  </a:lnTo>
                  <a:cubicBezTo>
                    <a:pt x="1059226" y="521438"/>
                    <a:pt x="1078563" y="575012"/>
                    <a:pt x="1116905" y="612282"/>
                  </a:cubicBezTo>
                  <a:cubicBezTo>
                    <a:pt x="1155246" y="649551"/>
                    <a:pt x="1206590" y="667853"/>
                    <a:pt x="1270604" y="667853"/>
                  </a:cubicBezTo>
                  <a:cubicBezTo>
                    <a:pt x="1297943" y="667853"/>
                    <a:pt x="1321615" y="666522"/>
                    <a:pt x="1341619" y="663527"/>
                  </a:cubicBezTo>
                  <a:cubicBezTo>
                    <a:pt x="1361957" y="660532"/>
                    <a:pt x="1378294" y="657870"/>
                    <a:pt x="1390963" y="654875"/>
                  </a:cubicBezTo>
                  <a:cubicBezTo>
                    <a:pt x="1397631" y="653212"/>
                    <a:pt x="1402299" y="650882"/>
                    <a:pt x="1405633" y="648553"/>
                  </a:cubicBezTo>
                  <a:cubicBezTo>
                    <a:pt x="1408967" y="646224"/>
                    <a:pt x="1410300" y="641898"/>
                    <a:pt x="1410300" y="635575"/>
                  </a:cubicBezTo>
                  <a:close/>
                  <a:moveTo>
                    <a:pt x="996879" y="186679"/>
                  </a:moveTo>
                  <a:cubicBezTo>
                    <a:pt x="996879" y="182021"/>
                    <a:pt x="995212" y="178028"/>
                    <a:pt x="991545" y="174700"/>
                  </a:cubicBezTo>
                  <a:cubicBezTo>
                    <a:pt x="987877" y="171372"/>
                    <a:pt x="983543" y="169709"/>
                    <a:pt x="978875" y="169709"/>
                  </a:cubicBezTo>
                  <a:lnTo>
                    <a:pt x="868185" y="169709"/>
                  </a:lnTo>
                  <a:cubicBezTo>
                    <a:pt x="863184" y="169709"/>
                    <a:pt x="859183" y="171372"/>
                    <a:pt x="855516" y="174700"/>
                  </a:cubicBezTo>
                  <a:cubicBezTo>
                    <a:pt x="851848" y="178028"/>
                    <a:pt x="850181" y="182021"/>
                    <a:pt x="850181" y="186679"/>
                  </a:cubicBezTo>
                  <a:lnTo>
                    <a:pt x="850181" y="643229"/>
                  </a:lnTo>
                  <a:cubicBezTo>
                    <a:pt x="850181" y="647887"/>
                    <a:pt x="851848" y="651880"/>
                    <a:pt x="855516" y="655208"/>
                  </a:cubicBezTo>
                  <a:cubicBezTo>
                    <a:pt x="859183" y="658536"/>
                    <a:pt x="863517" y="660200"/>
                    <a:pt x="868185" y="660200"/>
                  </a:cubicBezTo>
                  <a:lnTo>
                    <a:pt x="978875" y="660200"/>
                  </a:lnTo>
                  <a:cubicBezTo>
                    <a:pt x="983543" y="660200"/>
                    <a:pt x="987877" y="658536"/>
                    <a:pt x="991545" y="655208"/>
                  </a:cubicBezTo>
                  <a:cubicBezTo>
                    <a:pt x="995212" y="651880"/>
                    <a:pt x="996879" y="647887"/>
                    <a:pt x="996879" y="643229"/>
                  </a:cubicBezTo>
                  <a:lnTo>
                    <a:pt x="996879" y="186679"/>
                  </a:lnTo>
                  <a:close/>
                  <a:moveTo>
                    <a:pt x="1000213" y="16971"/>
                  </a:moveTo>
                  <a:cubicBezTo>
                    <a:pt x="1000213" y="12312"/>
                    <a:pt x="998546" y="8319"/>
                    <a:pt x="994879" y="4991"/>
                  </a:cubicBezTo>
                  <a:cubicBezTo>
                    <a:pt x="991211" y="1664"/>
                    <a:pt x="986877" y="0"/>
                    <a:pt x="982209" y="0"/>
                  </a:cubicBezTo>
                  <a:lnTo>
                    <a:pt x="864184" y="0"/>
                  </a:lnTo>
                  <a:cubicBezTo>
                    <a:pt x="859183" y="0"/>
                    <a:pt x="855182" y="1664"/>
                    <a:pt x="851515" y="4991"/>
                  </a:cubicBezTo>
                  <a:cubicBezTo>
                    <a:pt x="847847" y="8319"/>
                    <a:pt x="846180" y="12312"/>
                    <a:pt x="846180" y="16971"/>
                  </a:cubicBezTo>
                  <a:lnTo>
                    <a:pt x="846180" y="96501"/>
                  </a:lnTo>
                  <a:cubicBezTo>
                    <a:pt x="846180" y="101160"/>
                    <a:pt x="847847" y="105153"/>
                    <a:pt x="851515" y="108480"/>
                  </a:cubicBezTo>
                  <a:cubicBezTo>
                    <a:pt x="855182" y="111808"/>
                    <a:pt x="859516" y="113472"/>
                    <a:pt x="864184" y="113472"/>
                  </a:cubicBezTo>
                  <a:lnTo>
                    <a:pt x="982209" y="113472"/>
                  </a:lnTo>
                  <a:cubicBezTo>
                    <a:pt x="987210" y="113472"/>
                    <a:pt x="991211" y="111808"/>
                    <a:pt x="994879" y="108480"/>
                  </a:cubicBezTo>
                  <a:cubicBezTo>
                    <a:pt x="998546" y="105153"/>
                    <a:pt x="1000213" y="101160"/>
                    <a:pt x="1000213" y="96501"/>
                  </a:cubicBezTo>
                  <a:lnTo>
                    <a:pt x="1000213" y="16971"/>
                  </a:lnTo>
                  <a:close/>
                  <a:moveTo>
                    <a:pt x="799170" y="261884"/>
                  </a:moveTo>
                  <a:lnTo>
                    <a:pt x="799170" y="180024"/>
                  </a:lnTo>
                  <a:cubicBezTo>
                    <a:pt x="799170" y="175365"/>
                    <a:pt x="797503" y="171372"/>
                    <a:pt x="793836" y="168045"/>
                  </a:cubicBezTo>
                  <a:cubicBezTo>
                    <a:pt x="790168" y="164717"/>
                    <a:pt x="785834" y="162721"/>
                    <a:pt x="781166" y="162721"/>
                  </a:cubicBezTo>
                  <a:cubicBezTo>
                    <a:pt x="759495" y="162721"/>
                    <a:pt x="737824" y="166381"/>
                    <a:pt x="716153" y="173369"/>
                  </a:cubicBezTo>
                  <a:cubicBezTo>
                    <a:pt x="694815" y="180690"/>
                    <a:pt x="675477" y="190673"/>
                    <a:pt x="658474" y="203983"/>
                  </a:cubicBezTo>
                  <a:lnTo>
                    <a:pt x="658474" y="186679"/>
                  </a:lnTo>
                  <a:cubicBezTo>
                    <a:pt x="658474" y="182021"/>
                    <a:pt x="656807" y="178028"/>
                    <a:pt x="653139" y="174700"/>
                  </a:cubicBezTo>
                  <a:cubicBezTo>
                    <a:pt x="649472" y="171372"/>
                    <a:pt x="645137" y="169376"/>
                    <a:pt x="640470" y="169376"/>
                  </a:cubicBezTo>
                  <a:lnTo>
                    <a:pt x="532447" y="169376"/>
                  </a:lnTo>
                  <a:cubicBezTo>
                    <a:pt x="527446" y="169376"/>
                    <a:pt x="523445" y="171040"/>
                    <a:pt x="519777" y="174367"/>
                  </a:cubicBezTo>
                  <a:cubicBezTo>
                    <a:pt x="516110" y="177695"/>
                    <a:pt x="514443" y="181688"/>
                    <a:pt x="514443" y="186347"/>
                  </a:cubicBezTo>
                  <a:lnTo>
                    <a:pt x="514443" y="641898"/>
                  </a:lnTo>
                  <a:cubicBezTo>
                    <a:pt x="514443" y="646556"/>
                    <a:pt x="516443" y="650549"/>
                    <a:pt x="520444" y="654210"/>
                  </a:cubicBezTo>
                  <a:cubicBezTo>
                    <a:pt x="524445" y="657870"/>
                    <a:pt x="528779" y="659867"/>
                    <a:pt x="533447" y="659867"/>
                  </a:cubicBezTo>
                  <a:lnTo>
                    <a:pt x="643137" y="659867"/>
                  </a:lnTo>
                  <a:cubicBezTo>
                    <a:pt x="647805" y="659867"/>
                    <a:pt x="652139" y="657870"/>
                    <a:pt x="655806" y="654210"/>
                  </a:cubicBezTo>
                  <a:cubicBezTo>
                    <a:pt x="659474" y="650549"/>
                    <a:pt x="661141" y="646224"/>
                    <a:pt x="661141" y="641898"/>
                  </a:cubicBezTo>
                  <a:lnTo>
                    <a:pt x="661141" y="308137"/>
                  </a:lnTo>
                  <a:cubicBezTo>
                    <a:pt x="678144" y="299486"/>
                    <a:pt x="696148" y="292498"/>
                    <a:pt x="715486" y="286841"/>
                  </a:cubicBezTo>
                  <a:cubicBezTo>
                    <a:pt x="734823" y="281184"/>
                    <a:pt x="755828" y="278189"/>
                    <a:pt x="778166" y="278189"/>
                  </a:cubicBezTo>
                  <a:lnTo>
                    <a:pt x="785501" y="278189"/>
                  </a:lnTo>
                  <a:cubicBezTo>
                    <a:pt x="789835" y="278189"/>
                    <a:pt x="793169" y="276525"/>
                    <a:pt x="795503" y="272865"/>
                  </a:cubicBezTo>
                  <a:cubicBezTo>
                    <a:pt x="797837" y="269537"/>
                    <a:pt x="799170" y="265877"/>
                    <a:pt x="799170" y="261884"/>
                  </a:cubicBezTo>
                  <a:close/>
                  <a:moveTo>
                    <a:pt x="302064" y="449229"/>
                  </a:moveTo>
                  <a:cubicBezTo>
                    <a:pt x="302064" y="463870"/>
                    <a:pt x="300731" y="477846"/>
                    <a:pt x="298397" y="490491"/>
                  </a:cubicBezTo>
                  <a:cubicBezTo>
                    <a:pt x="296063" y="503136"/>
                    <a:pt x="291729" y="514450"/>
                    <a:pt x="285728" y="523767"/>
                  </a:cubicBezTo>
                  <a:cubicBezTo>
                    <a:pt x="279726" y="533085"/>
                    <a:pt x="271391" y="540738"/>
                    <a:pt x="261389" y="546062"/>
                  </a:cubicBezTo>
                  <a:cubicBezTo>
                    <a:pt x="251053" y="551386"/>
                    <a:pt x="237717" y="554049"/>
                    <a:pt x="221381" y="554049"/>
                  </a:cubicBezTo>
                  <a:cubicBezTo>
                    <a:pt x="210378" y="554049"/>
                    <a:pt x="198042" y="553383"/>
                    <a:pt x="184039" y="552385"/>
                  </a:cubicBezTo>
                  <a:cubicBezTo>
                    <a:pt x="170036" y="551386"/>
                    <a:pt x="157700" y="550055"/>
                    <a:pt x="146698" y="549057"/>
                  </a:cubicBezTo>
                  <a:lnTo>
                    <a:pt x="146698" y="282515"/>
                  </a:lnTo>
                  <a:cubicBezTo>
                    <a:pt x="155033" y="281517"/>
                    <a:pt x="166035" y="280518"/>
                    <a:pt x="179038" y="279520"/>
                  </a:cubicBezTo>
                  <a:cubicBezTo>
                    <a:pt x="192041" y="278522"/>
                    <a:pt x="206044" y="278189"/>
                    <a:pt x="221381" y="278189"/>
                  </a:cubicBezTo>
                  <a:cubicBezTo>
                    <a:pt x="237717" y="278189"/>
                    <a:pt x="251053" y="280851"/>
                    <a:pt x="261389" y="285842"/>
                  </a:cubicBezTo>
                  <a:cubicBezTo>
                    <a:pt x="271725" y="290834"/>
                    <a:pt x="279726" y="298155"/>
                    <a:pt x="285728" y="307472"/>
                  </a:cubicBezTo>
                  <a:cubicBezTo>
                    <a:pt x="291729" y="316789"/>
                    <a:pt x="296063" y="327770"/>
                    <a:pt x="298397" y="340415"/>
                  </a:cubicBezTo>
                  <a:cubicBezTo>
                    <a:pt x="300731" y="353060"/>
                    <a:pt x="302064" y="367036"/>
                    <a:pt x="302064" y="382343"/>
                  </a:cubicBezTo>
                  <a:lnTo>
                    <a:pt x="302064" y="449229"/>
                  </a:lnTo>
                  <a:close/>
                  <a:moveTo>
                    <a:pt x="449096" y="382011"/>
                  </a:moveTo>
                  <a:cubicBezTo>
                    <a:pt x="449096" y="312463"/>
                    <a:pt x="429425" y="258223"/>
                    <a:pt x="390417" y="219956"/>
                  </a:cubicBezTo>
                  <a:cubicBezTo>
                    <a:pt x="351408" y="181688"/>
                    <a:pt x="295063" y="162721"/>
                    <a:pt x="221381" y="162721"/>
                  </a:cubicBezTo>
                  <a:cubicBezTo>
                    <a:pt x="186373" y="162721"/>
                    <a:pt x="151699" y="164717"/>
                    <a:pt x="118025" y="169043"/>
                  </a:cubicBezTo>
                  <a:cubicBezTo>
                    <a:pt x="84018" y="173369"/>
                    <a:pt x="54345" y="178693"/>
                    <a:pt x="28339" y="185016"/>
                  </a:cubicBezTo>
                  <a:cubicBezTo>
                    <a:pt x="16003" y="187678"/>
                    <a:pt x="8335" y="191005"/>
                    <a:pt x="5001" y="194333"/>
                  </a:cubicBezTo>
                  <a:cubicBezTo>
                    <a:pt x="1667" y="197661"/>
                    <a:pt x="0" y="202985"/>
                    <a:pt x="0" y="209640"/>
                  </a:cubicBezTo>
                  <a:lnTo>
                    <a:pt x="0" y="809942"/>
                  </a:lnTo>
                  <a:cubicBezTo>
                    <a:pt x="0" y="814601"/>
                    <a:pt x="2000" y="818594"/>
                    <a:pt x="6001" y="821922"/>
                  </a:cubicBezTo>
                  <a:cubicBezTo>
                    <a:pt x="10002" y="825249"/>
                    <a:pt x="14336" y="826913"/>
                    <a:pt x="19004" y="826913"/>
                  </a:cubicBezTo>
                  <a:lnTo>
                    <a:pt x="128694" y="826913"/>
                  </a:lnTo>
                  <a:cubicBezTo>
                    <a:pt x="133695" y="826913"/>
                    <a:pt x="137696" y="825249"/>
                    <a:pt x="141363" y="821922"/>
                  </a:cubicBezTo>
                  <a:cubicBezTo>
                    <a:pt x="145031" y="818594"/>
                    <a:pt x="146698" y="814601"/>
                    <a:pt x="146698" y="809942"/>
                  </a:cubicBezTo>
                  <a:lnTo>
                    <a:pt x="146698" y="661863"/>
                  </a:lnTo>
                  <a:cubicBezTo>
                    <a:pt x="160034" y="663527"/>
                    <a:pt x="173370" y="664858"/>
                    <a:pt x="187040" y="666189"/>
                  </a:cubicBezTo>
                  <a:cubicBezTo>
                    <a:pt x="200709" y="667188"/>
                    <a:pt x="212045" y="667853"/>
                    <a:pt x="221047" y="667853"/>
                  </a:cubicBezTo>
                  <a:cubicBezTo>
                    <a:pt x="297730" y="667853"/>
                    <a:pt x="355076" y="648220"/>
                    <a:pt x="392417" y="608621"/>
                  </a:cubicBezTo>
                  <a:cubicBezTo>
                    <a:pt x="429758" y="569356"/>
                    <a:pt x="448762" y="515781"/>
                    <a:pt x="448762" y="448563"/>
                  </a:cubicBezTo>
                  <a:lnTo>
                    <a:pt x="448762" y="382011"/>
                  </a:lnTo>
                  <a:close/>
                </a:path>
              </a:pathLst>
            </a:custGeom>
            <a:solidFill>
              <a:schemeClr val="bg1"/>
            </a:solidFill>
            <a:ln w="3327"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502D9D7B-2F5A-CF42-9E9F-496E4F61F785}"/>
              </a:ext>
            </a:extLst>
          </p:cNvPr>
          <p:cNvCxnSpPr>
            <a:cxnSpLocks/>
          </p:cNvCxnSpPr>
          <p:nvPr userDrawn="1"/>
        </p:nvCxnSpPr>
        <p:spPr>
          <a:xfrm>
            <a:off x="3373399" y="3967950"/>
            <a:ext cx="1476034" cy="289005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962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D">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17" name="Text Placeholder 5">
            <a:extLst>
              <a:ext uri="{FF2B5EF4-FFF2-40B4-BE49-F238E27FC236}">
                <a16:creationId xmlns:a16="http://schemas.microsoft.com/office/drawing/2014/main" id="{90EB8BA9-25CE-9D4F-9FB4-A02407DF3F25}"/>
              </a:ext>
            </a:extLst>
          </p:cNvPr>
          <p:cNvSpPr>
            <a:spLocks noGrp="1"/>
          </p:cNvSpPr>
          <p:nvPr>
            <p:ph type="body" sz="quarter" idx="17" hasCustomPrompt="1"/>
          </p:nvPr>
        </p:nvSpPr>
        <p:spPr>
          <a:xfrm>
            <a:off x="1295400" y="2555278"/>
            <a:ext cx="457200" cy="274320"/>
          </a:xfrm>
          <a:solidFill>
            <a:schemeClr val="tx1"/>
          </a:solidFill>
        </p:spPr>
        <p:txBody>
          <a:bodyPr wrap="square" lIns="91440" rIns="91440">
            <a:spAutoFit/>
          </a:bodyPr>
          <a:lstStyle>
            <a:lvl1pPr marL="0" indent="0">
              <a:spcBef>
                <a:spcPts val="600"/>
              </a:spcBef>
              <a:buFont typeface="Arial" panose="020B0604020202020204" pitchFamily="34" charset="0"/>
              <a:buNone/>
              <a:defRPr sz="1200">
                <a:solidFill>
                  <a:schemeClr val="bg1"/>
                </a:solidFill>
              </a:defRPr>
            </a:lvl1pPr>
            <a:lvl2pPr>
              <a:defRPr sz="1200"/>
            </a:lvl2pPr>
            <a:lvl3pPr>
              <a:defRPr sz="1200"/>
            </a:lvl3pPr>
            <a:lvl4pPr>
              <a:defRPr sz="1200"/>
            </a:lvl4pPr>
            <a:lvl5pPr>
              <a:defRPr sz="1200"/>
            </a:lvl5pPr>
          </a:lstStyle>
          <a:p>
            <a:pPr lvl="0"/>
            <a:r>
              <a:rPr lang="en-US"/>
              <a:t>/XX</a:t>
            </a:r>
          </a:p>
        </p:txBody>
      </p:sp>
      <p:sp>
        <p:nvSpPr>
          <p:cNvPr id="18" name="Text Placeholder 5">
            <a:extLst>
              <a:ext uri="{FF2B5EF4-FFF2-40B4-BE49-F238E27FC236}">
                <a16:creationId xmlns:a16="http://schemas.microsoft.com/office/drawing/2014/main" id="{B49CFDE8-0CAA-EE4E-9758-C6DCA600C747}"/>
              </a:ext>
            </a:extLst>
          </p:cNvPr>
          <p:cNvSpPr>
            <a:spLocks noGrp="1"/>
          </p:cNvSpPr>
          <p:nvPr>
            <p:ph type="body" sz="quarter" idx="18" hasCustomPrompt="1"/>
          </p:nvPr>
        </p:nvSpPr>
        <p:spPr>
          <a:xfrm>
            <a:off x="7241587" y="2555278"/>
            <a:ext cx="457200" cy="274320"/>
          </a:xfrm>
          <a:solidFill>
            <a:schemeClr val="tx1"/>
          </a:solidFill>
        </p:spPr>
        <p:txBody>
          <a:bodyPr wrap="square" lIns="91440" rIns="91440">
            <a:spAutoFit/>
          </a:bodyPr>
          <a:lstStyle>
            <a:lvl1pPr marL="0" indent="0">
              <a:spcBef>
                <a:spcPts val="600"/>
              </a:spcBef>
              <a:buFont typeface="Arial" panose="020B0604020202020204" pitchFamily="34" charset="0"/>
              <a:buNone/>
              <a:defRPr sz="1200">
                <a:solidFill>
                  <a:schemeClr val="bg1"/>
                </a:solidFill>
              </a:defRPr>
            </a:lvl1pPr>
            <a:lvl2pPr>
              <a:defRPr sz="1200"/>
            </a:lvl2pPr>
            <a:lvl3pPr>
              <a:defRPr sz="1200"/>
            </a:lvl3pPr>
            <a:lvl4pPr>
              <a:defRPr sz="1200"/>
            </a:lvl4pPr>
            <a:lvl5pPr>
              <a:defRPr sz="1200"/>
            </a:lvl5pPr>
          </a:lstStyle>
          <a:p>
            <a:pPr lvl="0"/>
            <a:r>
              <a:rPr lang="en-US"/>
              <a:t>/XX</a:t>
            </a:r>
          </a:p>
        </p:txBody>
      </p:sp>
      <p:sp>
        <p:nvSpPr>
          <p:cNvPr id="20" name="Text Placeholder 5">
            <a:extLst>
              <a:ext uri="{FF2B5EF4-FFF2-40B4-BE49-F238E27FC236}">
                <a16:creationId xmlns:a16="http://schemas.microsoft.com/office/drawing/2014/main" id="{CBB4D16C-CBBC-6E4B-97A7-6700315F018D}"/>
              </a:ext>
            </a:extLst>
          </p:cNvPr>
          <p:cNvSpPr>
            <a:spLocks noGrp="1"/>
          </p:cNvSpPr>
          <p:nvPr>
            <p:ph type="body" sz="quarter" idx="19"/>
          </p:nvPr>
        </p:nvSpPr>
        <p:spPr>
          <a:xfrm>
            <a:off x="1295400" y="2973290"/>
            <a:ext cx="3655014" cy="867930"/>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21" name="Text Placeholder 5">
            <a:extLst>
              <a:ext uri="{FF2B5EF4-FFF2-40B4-BE49-F238E27FC236}">
                <a16:creationId xmlns:a16="http://schemas.microsoft.com/office/drawing/2014/main" id="{B251AB3C-8976-2344-AC17-12DB507E853E}"/>
              </a:ext>
            </a:extLst>
          </p:cNvPr>
          <p:cNvSpPr>
            <a:spLocks noGrp="1"/>
          </p:cNvSpPr>
          <p:nvPr>
            <p:ph type="body" sz="quarter" idx="20"/>
          </p:nvPr>
        </p:nvSpPr>
        <p:spPr>
          <a:xfrm>
            <a:off x="7241586" y="2973290"/>
            <a:ext cx="3655014" cy="867930"/>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10" name="Content Placeholder">
            <a:extLst>
              <a:ext uri="{FF2B5EF4-FFF2-40B4-BE49-F238E27FC236}">
                <a16:creationId xmlns:a16="http://schemas.microsoft.com/office/drawing/2014/main" id="{4114AD13-9AC1-3A4A-B1BB-1B30A6CC1ED5}"/>
              </a:ext>
            </a:extLst>
          </p:cNvPr>
          <p:cNvSpPr>
            <a:spLocks noGrp="1"/>
          </p:cNvSpPr>
          <p:nvPr>
            <p:ph sz="quarter" idx="10"/>
          </p:nvPr>
        </p:nvSpPr>
        <p:spPr>
          <a:xfrm>
            <a:off x="1295399" y="3920570"/>
            <a:ext cx="3655014" cy="2289729"/>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a:extLst>
              <a:ext uri="{FF2B5EF4-FFF2-40B4-BE49-F238E27FC236}">
                <a16:creationId xmlns:a16="http://schemas.microsoft.com/office/drawing/2014/main" id="{C25E3813-8954-8547-A9D6-968464B4E8C4}"/>
              </a:ext>
            </a:extLst>
          </p:cNvPr>
          <p:cNvSpPr>
            <a:spLocks noGrp="1"/>
          </p:cNvSpPr>
          <p:nvPr>
            <p:ph sz="quarter" idx="21"/>
          </p:nvPr>
        </p:nvSpPr>
        <p:spPr>
          <a:xfrm>
            <a:off x="7241586" y="3920570"/>
            <a:ext cx="3655014" cy="2289729"/>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8395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E">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20" name="Text Placeholder 5">
            <a:extLst>
              <a:ext uri="{FF2B5EF4-FFF2-40B4-BE49-F238E27FC236}">
                <a16:creationId xmlns:a16="http://schemas.microsoft.com/office/drawing/2014/main" id="{CBB4D16C-CBBC-6E4B-97A7-6700315F018D}"/>
              </a:ext>
            </a:extLst>
          </p:cNvPr>
          <p:cNvSpPr>
            <a:spLocks noGrp="1"/>
          </p:cNvSpPr>
          <p:nvPr>
            <p:ph type="body" sz="quarter" idx="19"/>
          </p:nvPr>
        </p:nvSpPr>
        <p:spPr>
          <a:xfrm>
            <a:off x="1295402" y="2973290"/>
            <a:ext cx="2882898" cy="932001"/>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22" name="Content Placeholder">
            <a:extLst>
              <a:ext uri="{FF2B5EF4-FFF2-40B4-BE49-F238E27FC236}">
                <a16:creationId xmlns:a16="http://schemas.microsoft.com/office/drawing/2014/main" id="{52B696C5-2CBC-ED43-8601-F7CAB6290728}"/>
              </a:ext>
            </a:extLst>
          </p:cNvPr>
          <p:cNvSpPr>
            <a:spLocks noGrp="1"/>
          </p:cNvSpPr>
          <p:nvPr>
            <p:ph sz="quarter" idx="25"/>
          </p:nvPr>
        </p:nvSpPr>
        <p:spPr>
          <a:xfrm>
            <a:off x="4775198" y="2555279"/>
            <a:ext cx="6121400" cy="3655022"/>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a:extLst>
              <a:ext uri="{FF2B5EF4-FFF2-40B4-BE49-F238E27FC236}">
                <a16:creationId xmlns:a16="http://schemas.microsoft.com/office/drawing/2014/main" id="{0687E8C6-0477-6A4B-A782-E746B0B0A32E}"/>
              </a:ext>
            </a:extLst>
          </p:cNvPr>
          <p:cNvSpPr>
            <a:spLocks noGrp="1"/>
          </p:cNvSpPr>
          <p:nvPr>
            <p:ph sz="quarter" idx="24"/>
          </p:nvPr>
        </p:nvSpPr>
        <p:spPr>
          <a:xfrm>
            <a:off x="1295400" y="3920570"/>
            <a:ext cx="2882900" cy="2289729"/>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5">
            <a:extLst>
              <a:ext uri="{FF2B5EF4-FFF2-40B4-BE49-F238E27FC236}">
                <a16:creationId xmlns:a16="http://schemas.microsoft.com/office/drawing/2014/main" id="{A811CD8A-3D3D-4B4A-A815-D0251BC826F2}"/>
              </a:ext>
            </a:extLst>
          </p:cNvPr>
          <p:cNvSpPr>
            <a:spLocks noGrp="1"/>
          </p:cNvSpPr>
          <p:nvPr>
            <p:ph type="body" sz="quarter" idx="17" hasCustomPrompt="1"/>
          </p:nvPr>
        </p:nvSpPr>
        <p:spPr>
          <a:xfrm>
            <a:off x="1295402" y="2555277"/>
            <a:ext cx="457200" cy="276999"/>
          </a:xfrm>
          <a:solidFill>
            <a:schemeClr val="tx1"/>
          </a:solidFill>
        </p:spPr>
        <p:txBody>
          <a:bodyPr wrap="square" lIns="91440" rIns="91440">
            <a:noAutofit/>
          </a:bodyPr>
          <a:lstStyle>
            <a:lvl1pPr marL="0" indent="0">
              <a:spcBef>
                <a:spcPts val="600"/>
              </a:spcBef>
              <a:buFont typeface="Arial" panose="020B0604020202020204" pitchFamily="34" charset="0"/>
              <a:buNone/>
              <a:defRPr sz="1200">
                <a:solidFill>
                  <a:schemeClr val="bg1"/>
                </a:solidFill>
              </a:defRPr>
            </a:lvl1pPr>
            <a:lvl2pPr>
              <a:defRPr sz="1200"/>
            </a:lvl2pPr>
            <a:lvl3pPr>
              <a:defRPr sz="1200"/>
            </a:lvl3pPr>
            <a:lvl4pPr>
              <a:defRPr sz="1200"/>
            </a:lvl4pPr>
            <a:lvl5pPr>
              <a:defRPr sz="1200"/>
            </a:lvl5pPr>
          </a:lstStyle>
          <a:p>
            <a:pPr lvl="0"/>
            <a:r>
              <a:rPr lang="en-US"/>
              <a:t>/XX</a:t>
            </a:r>
          </a:p>
        </p:txBody>
      </p:sp>
    </p:spTree>
    <p:extLst>
      <p:ext uri="{BB962C8B-B14F-4D97-AF65-F5344CB8AC3E}">
        <p14:creationId xmlns:p14="http://schemas.microsoft.com/office/powerpoint/2010/main" val="2305317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F">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a:xfrm>
            <a:off x="609600" y="1160464"/>
            <a:ext cx="3655014" cy="1437770"/>
          </a:xfrm>
        </p:spPr>
        <p:txBody>
          <a:bodyPr anchor="b"/>
          <a:lstStyle>
            <a:lvl1pPr>
              <a:lnSpc>
                <a:spcPct val="90000"/>
              </a:lnSpc>
              <a:defRPr sz="2800"/>
            </a:lvl1pPr>
          </a:lstStyle>
          <a:p>
            <a:r>
              <a:rPr lang="en-GB"/>
              <a:t>Click to edit Master title style</a:t>
            </a:r>
            <a:endParaRPr lang="en-US"/>
          </a:p>
        </p:txBody>
      </p:sp>
      <p:sp>
        <p:nvSpPr>
          <p:cNvPr id="16" name="Content Placeholder">
            <a:extLst>
              <a:ext uri="{FF2B5EF4-FFF2-40B4-BE49-F238E27FC236}">
                <a16:creationId xmlns:a16="http://schemas.microsoft.com/office/drawing/2014/main" id="{F08466E7-281B-B34B-9F11-709D11C96690}"/>
              </a:ext>
            </a:extLst>
          </p:cNvPr>
          <p:cNvSpPr>
            <a:spLocks noGrp="1"/>
          </p:cNvSpPr>
          <p:nvPr>
            <p:ph sz="quarter" idx="12"/>
          </p:nvPr>
        </p:nvSpPr>
        <p:spPr>
          <a:xfrm>
            <a:off x="609600" y="3304669"/>
            <a:ext cx="3655010" cy="2905631"/>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5">
            <a:extLst>
              <a:ext uri="{FF2B5EF4-FFF2-40B4-BE49-F238E27FC236}">
                <a16:creationId xmlns:a16="http://schemas.microsoft.com/office/drawing/2014/main" id="{621C63E1-C13A-0A43-A862-2D00FAB87604}"/>
              </a:ext>
            </a:extLst>
          </p:cNvPr>
          <p:cNvSpPr>
            <a:spLocks noGrp="1"/>
          </p:cNvSpPr>
          <p:nvPr>
            <p:ph type="body" sz="quarter" idx="19"/>
          </p:nvPr>
        </p:nvSpPr>
        <p:spPr>
          <a:xfrm>
            <a:off x="609600" y="2834268"/>
            <a:ext cx="3655011" cy="307777"/>
          </a:xfrm>
        </p:spPr>
        <p:txBody>
          <a:bodyPr wrap="square">
            <a:spAutoFit/>
          </a:bodyPr>
          <a:lstStyle>
            <a:lvl1pPr marL="0" indent="0">
              <a:spcBef>
                <a:spcPts val="600"/>
              </a:spcBef>
              <a:buFont typeface="Arial" panose="020B0604020202020204" pitchFamily="34" charset="0"/>
              <a:buNone/>
              <a:defRPr sz="14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7" name="Content Placeholder 4">
            <a:extLst>
              <a:ext uri="{FF2B5EF4-FFF2-40B4-BE49-F238E27FC236}">
                <a16:creationId xmlns:a16="http://schemas.microsoft.com/office/drawing/2014/main" id="{2F190E31-E3F8-CD42-BFBE-9AE4BDF96FC0}"/>
              </a:ext>
            </a:extLst>
          </p:cNvPr>
          <p:cNvSpPr>
            <a:spLocks noGrp="1"/>
          </p:cNvSpPr>
          <p:nvPr>
            <p:ph sz="quarter" idx="11"/>
          </p:nvPr>
        </p:nvSpPr>
        <p:spPr>
          <a:xfrm>
            <a:off x="4762705" y="1160464"/>
            <a:ext cx="6819695" cy="5049836"/>
          </a:xfrm>
        </p:spPr>
        <p:txBody>
          <a:bodyPr anchor="ctr"/>
          <a:lstStyle>
            <a:lvl1pPr marL="0" indent="0" algn="ctr">
              <a:buFont typeface="Arial" panose="020B0604020202020204" pitchFamily="34" charset="0"/>
              <a:buNone/>
              <a:defRPr/>
            </a:lvl1pPr>
            <a:lvl2pPr algn="ctr">
              <a:defRPr/>
            </a:lvl2pPr>
            <a:lvl3pPr algn="ctr">
              <a:defRPr/>
            </a:lvl3pPr>
            <a:lvl4pPr algn="ctr">
              <a:defRPr/>
            </a:lvl4pPr>
            <a:lvl5pPr algn="ctr">
              <a:defRPr/>
            </a:lvl5pPr>
          </a:lstStyle>
          <a:p>
            <a:pPr lvl="0"/>
            <a:r>
              <a:rPr lang="en-GB"/>
              <a:t>Click to edit Master text styles</a:t>
            </a:r>
          </a:p>
        </p:txBody>
      </p:sp>
    </p:spTree>
    <p:extLst>
      <p:ext uri="{BB962C8B-B14F-4D97-AF65-F5344CB8AC3E}">
        <p14:creationId xmlns:p14="http://schemas.microsoft.com/office/powerpoint/2010/main" val="3105763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A">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20" name="Text Placeholder 5">
            <a:extLst>
              <a:ext uri="{FF2B5EF4-FFF2-40B4-BE49-F238E27FC236}">
                <a16:creationId xmlns:a16="http://schemas.microsoft.com/office/drawing/2014/main" id="{CBB4D16C-CBBC-6E4B-97A7-6700315F018D}"/>
              </a:ext>
            </a:extLst>
          </p:cNvPr>
          <p:cNvSpPr>
            <a:spLocks noGrp="1"/>
          </p:cNvSpPr>
          <p:nvPr>
            <p:ph type="body" sz="quarter" idx="19"/>
          </p:nvPr>
        </p:nvSpPr>
        <p:spPr>
          <a:xfrm>
            <a:off x="1295400" y="2973290"/>
            <a:ext cx="2882898" cy="932001"/>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22" name="Content Placeholder">
            <a:extLst>
              <a:ext uri="{FF2B5EF4-FFF2-40B4-BE49-F238E27FC236}">
                <a16:creationId xmlns:a16="http://schemas.microsoft.com/office/drawing/2014/main" id="{52B696C5-2CBC-ED43-8601-F7CAB6290728}"/>
              </a:ext>
            </a:extLst>
          </p:cNvPr>
          <p:cNvSpPr>
            <a:spLocks noGrp="1"/>
          </p:cNvSpPr>
          <p:nvPr>
            <p:ph sz="quarter" idx="25"/>
          </p:nvPr>
        </p:nvSpPr>
        <p:spPr>
          <a:xfrm>
            <a:off x="4660900" y="2555279"/>
            <a:ext cx="2882900" cy="3655022"/>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Content Placeholder">
            <a:extLst>
              <a:ext uri="{FF2B5EF4-FFF2-40B4-BE49-F238E27FC236}">
                <a16:creationId xmlns:a16="http://schemas.microsoft.com/office/drawing/2014/main" id="{8B45DDB4-B758-D543-B46C-722787728DF9}"/>
              </a:ext>
            </a:extLst>
          </p:cNvPr>
          <p:cNvSpPr>
            <a:spLocks noGrp="1"/>
          </p:cNvSpPr>
          <p:nvPr>
            <p:ph sz="quarter" idx="28"/>
          </p:nvPr>
        </p:nvSpPr>
        <p:spPr>
          <a:xfrm>
            <a:off x="8013700" y="2555279"/>
            <a:ext cx="2882900" cy="3655022"/>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5">
            <a:extLst>
              <a:ext uri="{FF2B5EF4-FFF2-40B4-BE49-F238E27FC236}">
                <a16:creationId xmlns:a16="http://schemas.microsoft.com/office/drawing/2014/main" id="{23688A15-04A6-7548-B7D7-BB1A263E9886}"/>
              </a:ext>
            </a:extLst>
          </p:cNvPr>
          <p:cNvSpPr>
            <a:spLocks noGrp="1"/>
          </p:cNvSpPr>
          <p:nvPr>
            <p:ph type="body" sz="quarter" idx="17" hasCustomPrompt="1"/>
          </p:nvPr>
        </p:nvSpPr>
        <p:spPr>
          <a:xfrm>
            <a:off x="1295400" y="2555277"/>
            <a:ext cx="457200" cy="276999"/>
          </a:xfrm>
          <a:solidFill>
            <a:schemeClr val="tx1"/>
          </a:solidFill>
        </p:spPr>
        <p:txBody>
          <a:bodyPr wrap="square" lIns="91440" rIns="91440">
            <a:noAutofit/>
          </a:bodyPr>
          <a:lstStyle>
            <a:lvl1pPr marL="0" indent="0">
              <a:spcBef>
                <a:spcPts val="600"/>
              </a:spcBef>
              <a:buFont typeface="Arial" panose="020B0604020202020204" pitchFamily="34" charset="0"/>
              <a:buNone/>
              <a:defRPr sz="1200">
                <a:solidFill>
                  <a:schemeClr val="bg1"/>
                </a:solidFill>
              </a:defRPr>
            </a:lvl1pPr>
            <a:lvl2pPr>
              <a:defRPr sz="1200"/>
            </a:lvl2pPr>
            <a:lvl3pPr>
              <a:defRPr sz="1200"/>
            </a:lvl3pPr>
            <a:lvl4pPr>
              <a:defRPr sz="1200"/>
            </a:lvl4pPr>
            <a:lvl5pPr>
              <a:defRPr sz="1200"/>
            </a:lvl5pPr>
          </a:lstStyle>
          <a:p>
            <a:pPr lvl="0"/>
            <a:r>
              <a:rPr lang="en-US"/>
              <a:t>/XX</a:t>
            </a:r>
          </a:p>
        </p:txBody>
      </p:sp>
    </p:spTree>
    <p:extLst>
      <p:ext uri="{BB962C8B-B14F-4D97-AF65-F5344CB8AC3E}">
        <p14:creationId xmlns:p14="http://schemas.microsoft.com/office/powerpoint/2010/main" val="3326301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B">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17" name="Text Placeholder 5">
            <a:extLst>
              <a:ext uri="{FF2B5EF4-FFF2-40B4-BE49-F238E27FC236}">
                <a16:creationId xmlns:a16="http://schemas.microsoft.com/office/drawing/2014/main" id="{90EB8BA9-25CE-9D4F-9FB4-A02407DF3F25}"/>
              </a:ext>
            </a:extLst>
          </p:cNvPr>
          <p:cNvSpPr>
            <a:spLocks noGrp="1"/>
          </p:cNvSpPr>
          <p:nvPr>
            <p:ph type="body" sz="quarter" idx="17"/>
          </p:nvPr>
        </p:nvSpPr>
        <p:spPr>
          <a:xfrm>
            <a:off x="1301754" y="2555278"/>
            <a:ext cx="2882898" cy="258532"/>
          </a:xfrm>
        </p:spPr>
        <p:txBody>
          <a:bodyPr wrap="square">
            <a:spAutoFit/>
          </a:bodyPr>
          <a:lstStyle>
            <a:lvl1pPr marL="0" indent="0">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GB"/>
              <a:t>Click to edit Master text styles</a:t>
            </a:r>
          </a:p>
        </p:txBody>
      </p:sp>
      <p:sp>
        <p:nvSpPr>
          <p:cNvPr id="18" name="Text Placeholder 5">
            <a:extLst>
              <a:ext uri="{FF2B5EF4-FFF2-40B4-BE49-F238E27FC236}">
                <a16:creationId xmlns:a16="http://schemas.microsoft.com/office/drawing/2014/main" id="{B49CFDE8-0CAA-EE4E-9758-C6DCA600C747}"/>
              </a:ext>
            </a:extLst>
          </p:cNvPr>
          <p:cNvSpPr>
            <a:spLocks noGrp="1"/>
          </p:cNvSpPr>
          <p:nvPr>
            <p:ph type="body" sz="quarter" idx="18"/>
          </p:nvPr>
        </p:nvSpPr>
        <p:spPr>
          <a:xfrm>
            <a:off x="4654552" y="2555278"/>
            <a:ext cx="2882896" cy="258532"/>
          </a:xfrm>
        </p:spPr>
        <p:txBody>
          <a:bodyPr wrap="square">
            <a:spAutoFit/>
          </a:bodyPr>
          <a:lstStyle>
            <a:lvl1pPr marL="0" indent="0">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GB"/>
              <a:t>Click to edit Master text styles</a:t>
            </a:r>
          </a:p>
        </p:txBody>
      </p:sp>
      <p:sp>
        <p:nvSpPr>
          <p:cNvPr id="20" name="Text Placeholder 5">
            <a:extLst>
              <a:ext uri="{FF2B5EF4-FFF2-40B4-BE49-F238E27FC236}">
                <a16:creationId xmlns:a16="http://schemas.microsoft.com/office/drawing/2014/main" id="{CBB4D16C-CBBC-6E4B-97A7-6700315F018D}"/>
              </a:ext>
            </a:extLst>
          </p:cNvPr>
          <p:cNvSpPr>
            <a:spLocks noGrp="1"/>
          </p:cNvSpPr>
          <p:nvPr>
            <p:ph type="body" sz="quarter" idx="19"/>
          </p:nvPr>
        </p:nvSpPr>
        <p:spPr>
          <a:xfrm>
            <a:off x="1301754" y="2973291"/>
            <a:ext cx="2882898" cy="862730"/>
          </a:xfrm>
        </p:spPr>
        <p:txBody>
          <a:bodyPr wrap="square" anchor="b">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21" name="Text Placeholder 5">
            <a:extLst>
              <a:ext uri="{FF2B5EF4-FFF2-40B4-BE49-F238E27FC236}">
                <a16:creationId xmlns:a16="http://schemas.microsoft.com/office/drawing/2014/main" id="{B251AB3C-8976-2344-AC17-12DB507E853E}"/>
              </a:ext>
            </a:extLst>
          </p:cNvPr>
          <p:cNvSpPr>
            <a:spLocks noGrp="1"/>
          </p:cNvSpPr>
          <p:nvPr>
            <p:ph type="body" sz="quarter" idx="20"/>
          </p:nvPr>
        </p:nvSpPr>
        <p:spPr>
          <a:xfrm>
            <a:off x="4654551" y="2973291"/>
            <a:ext cx="2882896" cy="862730"/>
          </a:xfrm>
        </p:spPr>
        <p:txBody>
          <a:bodyPr wrap="square" anchor="b">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19" name="Content Placeholder">
            <a:extLst>
              <a:ext uri="{FF2B5EF4-FFF2-40B4-BE49-F238E27FC236}">
                <a16:creationId xmlns:a16="http://schemas.microsoft.com/office/drawing/2014/main" id="{9376AB5B-0F11-AA4A-95DA-A6ADAD8EEE6C}"/>
              </a:ext>
            </a:extLst>
          </p:cNvPr>
          <p:cNvSpPr>
            <a:spLocks noGrp="1"/>
          </p:cNvSpPr>
          <p:nvPr>
            <p:ph sz="quarter" idx="24"/>
          </p:nvPr>
        </p:nvSpPr>
        <p:spPr>
          <a:xfrm>
            <a:off x="1301752" y="3920570"/>
            <a:ext cx="2882900" cy="2289729"/>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a:extLst>
              <a:ext uri="{FF2B5EF4-FFF2-40B4-BE49-F238E27FC236}">
                <a16:creationId xmlns:a16="http://schemas.microsoft.com/office/drawing/2014/main" id="{52B696C5-2CBC-ED43-8601-F7CAB6290728}"/>
              </a:ext>
            </a:extLst>
          </p:cNvPr>
          <p:cNvSpPr>
            <a:spLocks noGrp="1"/>
          </p:cNvSpPr>
          <p:nvPr>
            <p:ph sz="quarter" idx="25"/>
          </p:nvPr>
        </p:nvSpPr>
        <p:spPr>
          <a:xfrm>
            <a:off x="4660900" y="3920571"/>
            <a:ext cx="2882900" cy="2289729"/>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5">
            <a:extLst>
              <a:ext uri="{FF2B5EF4-FFF2-40B4-BE49-F238E27FC236}">
                <a16:creationId xmlns:a16="http://schemas.microsoft.com/office/drawing/2014/main" id="{7DA5552A-6DFC-F94F-A9CC-7184E7224513}"/>
              </a:ext>
            </a:extLst>
          </p:cNvPr>
          <p:cNvSpPr>
            <a:spLocks noGrp="1"/>
          </p:cNvSpPr>
          <p:nvPr>
            <p:ph type="body" sz="quarter" idx="26"/>
          </p:nvPr>
        </p:nvSpPr>
        <p:spPr>
          <a:xfrm>
            <a:off x="8007352" y="2555278"/>
            <a:ext cx="2882896" cy="258532"/>
          </a:xfrm>
        </p:spPr>
        <p:txBody>
          <a:bodyPr wrap="square">
            <a:spAutoFit/>
          </a:bodyPr>
          <a:lstStyle>
            <a:lvl1pPr marL="0" indent="0">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GB"/>
              <a:t>Click to edit Master text styles</a:t>
            </a:r>
          </a:p>
        </p:txBody>
      </p:sp>
      <p:sp>
        <p:nvSpPr>
          <p:cNvPr id="25" name="Text Placeholder 5">
            <a:extLst>
              <a:ext uri="{FF2B5EF4-FFF2-40B4-BE49-F238E27FC236}">
                <a16:creationId xmlns:a16="http://schemas.microsoft.com/office/drawing/2014/main" id="{246ACAFC-7163-5040-B8A7-D4DEF5286E7A}"/>
              </a:ext>
            </a:extLst>
          </p:cNvPr>
          <p:cNvSpPr>
            <a:spLocks noGrp="1"/>
          </p:cNvSpPr>
          <p:nvPr>
            <p:ph type="body" sz="quarter" idx="27"/>
          </p:nvPr>
        </p:nvSpPr>
        <p:spPr>
          <a:xfrm>
            <a:off x="8007351" y="2973291"/>
            <a:ext cx="2882896" cy="862730"/>
          </a:xfrm>
        </p:spPr>
        <p:txBody>
          <a:bodyPr wrap="square" anchor="b">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26" name="Content Placeholder">
            <a:extLst>
              <a:ext uri="{FF2B5EF4-FFF2-40B4-BE49-F238E27FC236}">
                <a16:creationId xmlns:a16="http://schemas.microsoft.com/office/drawing/2014/main" id="{8B45DDB4-B758-D543-B46C-722787728DF9}"/>
              </a:ext>
            </a:extLst>
          </p:cNvPr>
          <p:cNvSpPr>
            <a:spLocks noGrp="1"/>
          </p:cNvSpPr>
          <p:nvPr>
            <p:ph sz="quarter" idx="28"/>
          </p:nvPr>
        </p:nvSpPr>
        <p:spPr>
          <a:xfrm>
            <a:off x="8013700" y="3920571"/>
            <a:ext cx="2882900" cy="2289729"/>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22209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LUMN A">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13" name="Content Placeholder">
            <a:extLst>
              <a:ext uri="{FF2B5EF4-FFF2-40B4-BE49-F238E27FC236}">
                <a16:creationId xmlns:a16="http://schemas.microsoft.com/office/drawing/2014/main" id="{BCDBFA94-239A-C248-B800-8585F0FE2A3C}"/>
              </a:ext>
            </a:extLst>
          </p:cNvPr>
          <p:cNvSpPr>
            <a:spLocks noGrp="1"/>
          </p:cNvSpPr>
          <p:nvPr>
            <p:ph sz="quarter" idx="25"/>
          </p:nvPr>
        </p:nvSpPr>
        <p:spPr>
          <a:xfrm>
            <a:off x="9024934" y="2324100"/>
            <a:ext cx="2557463" cy="3290888"/>
          </a:xfrm>
        </p:spPr>
        <p:txBody>
          <a:bodyPr/>
          <a:lstStyle>
            <a:lvl1pPr algn="l">
              <a:spcBef>
                <a:spcPts val="600"/>
              </a:spcBef>
              <a:defRPr/>
            </a:lvl1pPr>
            <a:lvl2pPr algn="l">
              <a:defRPr/>
            </a:lvl2pPr>
            <a:lvl3pPr algn="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651B203F-4287-9344-AE1C-E68BA0E228B5}"/>
              </a:ext>
            </a:extLst>
          </p:cNvPr>
          <p:cNvSpPr>
            <a:spLocks noGrp="1"/>
          </p:cNvSpPr>
          <p:nvPr>
            <p:ph type="body" sz="quarter" idx="26"/>
          </p:nvPr>
        </p:nvSpPr>
        <p:spPr>
          <a:xfrm>
            <a:off x="9024936" y="5785568"/>
            <a:ext cx="2557462" cy="258532"/>
          </a:xfrm>
        </p:spPr>
        <p:txBody>
          <a:bodyPr wrap="square">
            <a:spAutoFit/>
          </a:bodyPr>
          <a:lstStyle>
            <a:lvl1pPr marL="0" indent="0" algn="ctr">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GB"/>
              <a:t>Click to edit Master text styles</a:t>
            </a:r>
          </a:p>
        </p:txBody>
      </p:sp>
      <p:sp>
        <p:nvSpPr>
          <p:cNvPr id="23" name="Content Placeholder">
            <a:extLst>
              <a:ext uri="{FF2B5EF4-FFF2-40B4-BE49-F238E27FC236}">
                <a16:creationId xmlns:a16="http://schemas.microsoft.com/office/drawing/2014/main" id="{6DFD41CC-0CFD-9344-BBD7-C8FCC56CBEA0}"/>
              </a:ext>
            </a:extLst>
          </p:cNvPr>
          <p:cNvSpPr>
            <a:spLocks noGrp="1"/>
          </p:cNvSpPr>
          <p:nvPr>
            <p:ph sz="quarter" idx="27"/>
          </p:nvPr>
        </p:nvSpPr>
        <p:spPr>
          <a:xfrm>
            <a:off x="609600" y="2324100"/>
            <a:ext cx="2557463" cy="3290888"/>
          </a:xfrm>
        </p:spPr>
        <p:txBody>
          <a:bodyPr/>
          <a:lstStyle>
            <a:lvl1pPr algn="l">
              <a:spcBef>
                <a:spcPts val="600"/>
              </a:spcBef>
              <a:defRPr/>
            </a:lvl1pPr>
            <a:lvl2pPr algn="l">
              <a:defRPr/>
            </a:lvl2pPr>
            <a:lvl3pPr algn="l">
              <a:defRPr/>
            </a:lvl3pPr>
          </a:lstStyle>
          <a:p>
            <a:pPr lvl="0"/>
            <a:r>
              <a:rPr lang="en-GB"/>
              <a:t>Click to edit Master text styles</a:t>
            </a:r>
          </a:p>
          <a:p>
            <a:pPr lvl="1"/>
            <a:r>
              <a:rPr lang="en-GB"/>
              <a:t>Second level</a:t>
            </a:r>
          </a:p>
          <a:p>
            <a:pPr lvl="2"/>
            <a:r>
              <a:rPr lang="en-GB"/>
              <a:t>Third level</a:t>
            </a:r>
          </a:p>
        </p:txBody>
      </p:sp>
      <p:sp>
        <p:nvSpPr>
          <p:cNvPr id="27" name="Text Placeholder 5">
            <a:extLst>
              <a:ext uri="{FF2B5EF4-FFF2-40B4-BE49-F238E27FC236}">
                <a16:creationId xmlns:a16="http://schemas.microsoft.com/office/drawing/2014/main" id="{23A6DF13-D84B-734B-9483-53B60B7A2987}"/>
              </a:ext>
            </a:extLst>
          </p:cNvPr>
          <p:cNvSpPr>
            <a:spLocks noGrp="1"/>
          </p:cNvSpPr>
          <p:nvPr>
            <p:ph type="body" sz="quarter" idx="28"/>
          </p:nvPr>
        </p:nvSpPr>
        <p:spPr>
          <a:xfrm>
            <a:off x="609602" y="5785568"/>
            <a:ext cx="2557462" cy="258532"/>
          </a:xfrm>
        </p:spPr>
        <p:txBody>
          <a:bodyPr wrap="square">
            <a:spAutoFit/>
          </a:bodyPr>
          <a:lstStyle>
            <a:lvl1pPr marL="0" indent="0" algn="ctr">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GB"/>
              <a:t>Click to edit Master text styles</a:t>
            </a:r>
          </a:p>
        </p:txBody>
      </p:sp>
      <p:sp>
        <p:nvSpPr>
          <p:cNvPr id="28" name="Content Placeholder">
            <a:extLst>
              <a:ext uri="{FF2B5EF4-FFF2-40B4-BE49-F238E27FC236}">
                <a16:creationId xmlns:a16="http://schemas.microsoft.com/office/drawing/2014/main" id="{C6197E7B-0603-574F-91EE-04845265A321}"/>
              </a:ext>
            </a:extLst>
          </p:cNvPr>
          <p:cNvSpPr>
            <a:spLocks noGrp="1"/>
          </p:cNvSpPr>
          <p:nvPr>
            <p:ph sz="quarter" idx="29"/>
          </p:nvPr>
        </p:nvSpPr>
        <p:spPr>
          <a:xfrm>
            <a:off x="3414711" y="2324100"/>
            <a:ext cx="2557463" cy="3290888"/>
          </a:xfrm>
        </p:spPr>
        <p:txBody>
          <a:bodyPr/>
          <a:lstStyle>
            <a:lvl1pPr algn="l">
              <a:spcBef>
                <a:spcPts val="600"/>
              </a:spcBef>
              <a:defRPr/>
            </a:lvl1pPr>
            <a:lvl2pPr algn="l">
              <a:defRPr/>
            </a:lvl2pPr>
            <a:lvl3pPr algn="l">
              <a:defRPr/>
            </a:lvl3pPr>
          </a:lstStyle>
          <a:p>
            <a:pPr lvl="0"/>
            <a:r>
              <a:rPr lang="en-GB"/>
              <a:t>Click to edit Master text styles</a:t>
            </a:r>
          </a:p>
          <a:p>
            <a:pPr lvl="1"/>
            <a:r>
              <a:rPr lang="en-GB"/>
              <a:t>Second level</a:t>
            </a:r>
          </a:p>
          <a:p>
            <a:pPr lvl="2"/>
            <a:r>
              <a:rPr lang="en-GB"/>
              <a:t>Third level</a:t>
            </a:r>
          </a:p>
        </p:txBody>
      </p:sp>
      <p:sp>
        <p:nvSpPr>
          <p:cNvPr id="30" name="Text Placeholder 5">
            <a:extLst>
              <a:ext uri="{FF2B5EF4-FFF2-40B4-BE49-F238E27FC236}">
                <a16:creationId xmlns:a16="http://schemas.microsoft.com/office/drawing/2014/main" id="{81A78F32-FE17-0D4B-8B55-FBE6E970C604}"/>
              </a:ext>
            </a:extLst>
          </p:cNvPr>
          <p:cNvSpPr>
            <a:spLocks noGrp="1"/>
          </p:cNvSpPr>
          <p:nvPr>
            <p:ph type="body" sz="quarter" idx="30"/>
          </p:nvPr>
        </p:nvSpPr>
        <p:spPr>
          <a:xfrm>
            <a:off x="3414713" y="5785568"/>
            <a:ext cx="2557462" cy="258532"/>
          </a:xfrm>
        </p:spPr>
        <p:txBody>
          <a:bodyPr wrap="square">
            <a:spAutoFit/>
          </a:bodyPr>
          <a:lstStyle>
            <a:lvl1pPr marL="0" indent="0" algn="ctr">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GB"/>
              <a:t>Click to edit Master text styles</a:t>
            </a:r>
          </a:p>
        </p:txBody>
      </p:sp>
      <p:sp>
        <p:nvSpPr>
          <p:cNvPr id="31" name="Content Placeholder">
            <a:extLst>
              <a:ext uri="{FF2B5EF4-FFF2-40B4-BE49-F238E27FC236}">
                <a16:creationId xmlns:a16="http://schemas.microsoft.com/office/drawing/2014/main" id="{B915DF1F-1227-6845-9A9E-25F5293BFB6F}"/>
              </a:ext>
            </a:extLst>
          </p:cNvPr>
          <p:cNvSpPr>
            <a:spLocks noGrp="1"/>
          </p:cNvSpPr>
          <p:nvPr>
            <p:ph sz="quarter" idx="31"/>
          </p:nvPr>
        </p:nvSpPr>
        <p:spPr>
          <a:xfrm>
            <a:off x="6219822" y="2324100"/>
            <a:ext cx="2557463" cy="3290888"/>
          </a:xfrm>
        </p:spPr>
        <p:txBody>
          <a:bodyPr/>
          <a:lstStyle>
            <a:lvl1pPr algn="l">
              <a:spcBef>
                <a:spcPts val="600"/>
              </a:spcBef>
              <a:defRPr/>
            </a:lvl1pPr>
            <a:lvl2pPr algn="l">
              <a:defRPr/>
            </a:lvl2pPr>
            <a:lvl3pPr algn="l">
              <a:defRPr/>
            </a:lvl3pPr>
          </a:lstStyle>
          <a:p>
            <a:pPr lvl="0"/>
            <a:r>
              <a:rPr lang="en-GB"/>
              <a:t>Click to edit Master text styles</a:t>
            </a:r>
          </a:p>
          <a:p>
            <a:pPr lvl="1"/>
            <a:r>
              <a:rPr lang="en-GB"/>
              <a:t>Second level</a:t>
            </a:r>
          </a:p>
          <a:p>
            <a:pPr lvl="2"/>
            <a:r>
              <a:rPr lang="en-GB"/>
              <a:t>Third level</a:t>
            </a:r>
          </a:p>
        </p:txBody>
      </p:sp>
      <p:sp>
        <p:nvSpPr>
          <p:cNvPr id="32" name="Text Placeholder 5">
            <a:extLst>
              <a:ext uri="{FF2B5EF4-FFF2-40B4-BE49-F238E27FC236}">
                <a16:creationId xmlns:a16="http://schemas.microsoft.com/office/drawing/2014/main" id="{23378634-5052-A54E-B627-81B1657FBCC1}"/>
              </a:ext>
            </a:extLst>
          </p:cNvPr>
          <p:cNvSpPr>
            <a:spLocks noGrp="1"/>
          </p:cNvSpPr>
          <p:nvPr>
            <p:ph type="body" sz="quarter" idx="32"/>
          </p:nvPr>
        </p:nvSpPr>
        <p:spPr>
          <a:xfrm>
            <a:off x="6219824" y="5785568"/>
            <a:ext cx="2557462" cy="258532"/>
          </a:xfrm>
        </p:spPr>
        <p:txBody>
          <a:bodyPr wrap="square">
            <a:spAutoFit/>
          </a:bodyPr>
          <a:lstStyle>
            <a:lvl1pPr marL="0" indent="0" algn="ctr">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961064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LUMN B">
    <p:spTree>
      <p:nvGrpSpPr>
        <p:cNvPr id="1" name=""/>
        <p:cNvGrpSpPr/>
        <p:nvPr/>
      </p:nvGrpSpPr>
      <p:grpSpPr>
        <a:xfrm>
          <a:off x="0" y="0"/>
          <a:ext cx="0" cy="0"/>
          <a:chOff x="0" y="0"/>
          <a:chExt cx="0" cy="0"/>
        </a:xfrm>
      </p:grpSpPr>
      <p:sp>
        <p:nvSpPr>
          <p:cNvPr id="11" name="Content Placeholder">
            <a:extLst>
              <a:ext uri="{FF2B5EF4-FFF2-40B4-BE49-F238E27FC236}">
                <a16:creationId xmlns:a16="http://schemas.microsoft.com/office/drawing/2014/main" id="{D9DE3606-5480-9546-B3EF-A5142EBAEC58}"/>
              </a:ext>
            </a:extLst>
          </p:cNvPr>
          <p:cNvSpPr>
            <a:spLocks noGrp="1"/>
          </p:cNvSpPr>
          <p:nvPr>
            <p:ph sz="quarter" idx="27"/>
          </p:nvPr>
        </p:nvSpPr>
        <p:spPr>
          <a:xfrm>
            <a:off x="609601" y="3114674"/>
            <a:ext cx="2381794" cy="3095625"/>
          </a:xfrm>
        </p:spPr>
        <p:txBody>
          <a:bodyPr/>
          <a:lstStyle>
            <a:lvl1pPr algn="l">
              <a:spcBef>
                <a:spcPts val="600"/>
              </a:spcBef>
              <a:defRPr/>
            </a:lvl1pPr>
            <a:lvl2pPr algn="l">
              <a:defRPr/>
            </a:lvl2pPr>
            <a:lvl3pPr algn="l">
              <a:defRPr/>
            </a:lvl3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8725384A-47F7-1846-81AC-81F286758B0F}"/>
              </a:ext>
            </a:extLst>
          </p:cNvPr>
          <p:cNvSpPr>
            <a:spLocks noGrp="1"/>
          </p:cNvSpPr>
          <p:nvPr>
            <p:ph type="title"/>
          </p:nvPr>
        </p:nvSpPr>
        <p:spPr/>
        <p:txBody>
          <a:bodyPr/>
          <a:lstStyle/>
          <a:p>
            <a:r>
              <a:rPr lang="en-GB"/>
              <a:t>Click to edit Master title style</a:t>
            </a:r>
            <a:endParaRPr lang="en-US"/>
          </a:p>
        </p:txBody>
      </p:sp>
      <p:sp>
        <p:nvSpPr>
          <p:cNvPr id="14" name="Text Placeholder 5">
            <a:extLst>
              <a:ext uri="{FF2B5EF4-FFF2-40B4-BE49-F238E27FC236}">
                <a16:creationId xmlns:a16="http://schemas.microsoft.com/office/drawing/2014/main" id="{92E2FCEE-90E8-E149-A6A5-063E32078E26}"/>
              </a:ext>
            </a:extLst>
          </p:cNvPr>
          <p:cNvSpPr>
            <a:spLocks noGrp="1"/>
          </p:cNvSpPr>
          <p:nvPr>
            <p:ph type="body" sz="quarter" idx="19"/>
          </p:nvPr>
        </p:nvSpPr>
        <p:spPr>
          <a:xfrm>
            <a:off x="609601" y="2324100"/>
            <a:ext cx="2381794" cy="646331"/>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15" name="Content Placeholder">
            <a:extLst>
              <a:ext uri="{FF2B5EF4-FFF2-40B4-BE49-F238E27FC236}">
                <a16:creationId xmlns:a16="http://schemas.microsoft.com/office/drawing/2014/main" id="{CB55FBD7-4A2F-2448-8E7D-94E11F63DD3D}"/>
              </a:ext>
            </a:extLst>
          </p:cNvPr>
          <p:cNvSpPr>
            <a:spLocks noGrp="1"/>
          </p:cNvSpPr>
          <p:nvPr>
            <p:ph sz="quarter" idx="28"/>
          </p:nvPr>
        </p:nvSpPr>
        <p:spPr>
          <a:xfrm>
            <a:off x="3473268" y="3114674"/>
            <a:ext cx="2381795" cy="3095625"/>
          </a:xfrm>
        </p:spPr>
        <p:txBody>
          <a:bodyPr/>
          <a:lstStyle>
            <a:lvl1pPr algn="l">
              <a:spcBef>
                <a:spcPts val="600"/>
              </a:spcBef>
              <a:defRPr/>
            </a:lvl1pPr>
            <a:lvl2pPr algn="l">
              <a:defRPr/>
            </a:lvl2pPr>
            <a:lvl3pPr algn="l">
              <a:defRPr/>
            </a:lvl3pPr>
          </a:lstStyle>
          <a:p>
            <a:pPr lvl="0"/>
            <a:r>
              <a:rPr lang="en-GB"/>
              <a:t>Click to edit Master text styles</a:t>
            </a:r>
          </a:p>
          <a:p>
            <a:pPr lvl="1"/>
            <a:r>
              <a:rPr lang="en-GB"/>
              <a:t>Second level</a:t>
            </a:r>
          </a:p>
          <a:p>
            <a:pPr lvl="2"/>
            <a:r>
              <a:rPr lang="en-GB"/>
              <a:t>Third level</a:t>
            </a:r>
          </a:p>
        </p:txBody>
      </p:sp>
      <p:sp>
        <p:nvSpPr>
          <p:cNvPr id="16" name="Text Placeholder 5">
            <a:extLst>
              <a:ext uri="{FF2B5EF4-FFF2-40B4-BE49-F238E27FC236}">
                <a16:creationId xmlns:a16="http://schemas.microsoft.com/office/drawing/2014/main" id="{77FDFF73-06F8-A740-9105-13FEC6790B2D}"/>
              </a:ext>
            </a:extLst>
          </p:cNvPr>
          <p:cNvSpPr>
            <a:spLocks noGrp="1"/>
          </p:cNvSpPr>
          <p:nvPr>
            <p:ph type="body" sz="quarter" idx="29"/>
          </p:nvPr>
        </p:nvSpPr>
        <p:spPr>
          <a:xfrm>
            <a:off x="3473268" y="2324100"/>
            <a:ext cx="2381795" cy="646331"/>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17" name="Content Placeholder">
            <a:extLst>
              <a:ext uri="{FF2B5EF4-FFF2-40B4-BE49-F238E27FC236}">
                <a16:creationId xmlns:a16="http://schemas.microsoft.com/office/drawing/2014/main" id="{4A5E80F8-49CE-E84B-A780-AFA967EDFE38}"/>
              </a:ext>
            </a:extLst>
          </p:cNvPr>
          <p:cNvSpPr>
            <a:spLocks noGrp="1"/>
          </p:cNvSpPr>
          <p:nvPr>
            <p:ph sz="quarter" idx="30"/>
          </p:nvPr>
        </p:nvSpPr>
        <p:spPr>
          <a:xfrm>
            <a:off x="9200603" y="3114674"/>
            <a:ext cx="2381796" cy="3095625"/>
          </a:xfrm>
        </p:spPr>
        <p:txBody>
          <a:bodyPr/>
          <a:lstStyle>
            <a:lvl1pPr algn="l">
              <a:spcBef>
                <a:spcPts val="600"/>
              </a:spcBef>
              <a:defRPr/>
            </a:lvl1pPr>
            <a:lvl2pPr algn="l">
              <a:defRPr/>
            </a:lvl2pPr>
            <a:lvl3pPr algn="l">
              <a:defRPr/>
            </a:lvl3pPr>
          </a:lstStyle>
          <a:p>
            <a:pPr lvl="0"/>
            <a:r>
              <a:rPr lang="en-GB"/>
              <a:t>Click to edit Master text styles</a:t>
            </a:r>
          </a:p>
          <a:p>
            <a:pPr lvl="1"/>
            <a:r>
              <a:rPr lang="en-GB"/>
              <a:t>Second level</a:t>
            </a:r>
          </a:p>
          <a:p>
            <a:pPr lvl="2"/>
            <a:r>
              <a:rPr lang="en-GB"/>
              <a:t>Third level</a:t>
            </a:r>
          </a:p>
        </p:txBody>
      </p:sp>
      <p:sp>
        <p:nvSpPr>
          <p:cNvPr id="18" name="Text Placeholder 5">
            <a:extLst>
              <a:ext uri="{FF2B5EF4-FFF2-40B4-BE49-F238E27FC236}">
                <a16:creationId xmlns:a16="http://schemas.microsoft.com/office/drawing/2014/main" id="{6BE15066-C8FE-3841-8DC8-A788669D0208}"/>
              </a:ext>
            </a:extLst>
          </p:cNvPr>
          <p:cNvSpPr>
            <a:spLocks noGrp="1"/>
          </p:cNvSpPr>
          <p:nvPr>
            <p:ph type="body" sz="quarter" idx="31"/>
          </p:nvPr>
        </p:nvSpPr>
        <p:spPr>
          <a:xfrm>
            <a:off x="9200603" y="2324100"/>
            <a:ext cx="2381796" cy="646331"/>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19" name="Content Placeholder">
            <a:extLst>
              <a:ext uri="{FF2B5EF4-FFF2-40B4-BE49-F238E27FC236}">
                <a16:creationId xmlns:a16="http://schemas.microsoft.com/office/drawing/2014/main" id="{3A1F70FE-E258-3E4E-B05D-BD40B2C99363}"/>
              </a:ext>
            </a:extLst>
          </p:cNvPr>
          <p:cNvSpPr>
            <a:spLocks noGrp="1"/>
          </p:cNvSpPr>
          <p:nvPr>
            <p:ph sz="quarter" idx="32"/>
          </p:nvPr>
        </p:nvSpPr>
        <p:spPr>
          <a:xfrm>
            <a:off x="6336936" y="3114674"/>
            <a:ext cx="2381795" cy="3095625"/>
          </a:xfrm>
        </p:spPr>
        <p:txBody>
          <a:bodyPr/>
          <a:lstStyle>
            <a:lvl1pPr algn="l">
              <a:spcBef>
                <a:spcPts val="600"/>
              </a:spcBef>
              <a:defRPr/>
            </a:lvl1pPr>
            <a:lvl2pPr algn="l">
              <a:defRPr/>
            </a:lvl2pPr>
            <a:lvl3pPr algn="l">
              <a:defRPr/>
            </a:lvl3pPr>
          </a:lstStyle>
          <a:p>
            <a:pPr lvl="0"/>
            <a:r>
              <a:rPr lang="en-GB"/>
              <a:t>Click to edit Master text styles</a:t>
            </a:r>
          </a:p>
          <a:p>
            <a:pPr lvl="1"/>
            <a:r>
              <a:rPr lang="en-GB"/>
              <a:t>Second level</a:t>
            </a:r>
          </a:p>
          <a:p>
            <a:pPr lvl="2"/>
            <a:r>
              <a:rPr lang="en-GB"/>
              <a:t>Third level</a:t>
            </a:r>
          </a:p>
        </p:txBody>
      </p:sp>
      <p:sp>
        <p:nvSpPr>
          <p:cNvPr id="20" name="Text Placeholder 5">
            <a:extLst>
              <a:ext uri="{FF2B5EF4-FFF2-40B4-BE49-F238E27FC236}">
                <a16:creationId xmlns:a16="http://schemas.microsoft.com/office/drawing/2014/main" id="{5BF1CCF0-B8EA-D041-9161-5E4E8FDA3567}"/>
              </a:ext>
            </a:extLst>
          </p:cNvPr>
          <p:cNvSpPr>
            <a:spLocks noGrp="1"/>
          </p:cNvSpPr>
          <p:nvPr>
            <p:ph type="body" sz="quarter" idx="33"/>
          </p:nvPr>
        </p:nvSpPr>
        <p:spPr>
          <a:xfrm>
            <a:off x="6336936" y="2324100"/>
            <a:ext cx="2381795" cy="646331"/>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3760592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A">
    <p:spTree>
      <p:nvGrpSpPr>
        <p:cNvPr id="1" name=""/>
        <p:cNvGrpSpPr/>
        <p:nvPr/>
      </p:nvGrpSpPr>
      <p:grpSpPr>
        <a:xfrm>
          <a:off x="0" y="0"/>
          <a:ext cx="0" cy="0"/>
          <a:chOff x="0" y="0"/>
          <a:chExt cx="0" cy="0"/>
        </a:xfrm>
      </p:grpSpPr>
      <p:sp>
        <p:nvSpPr>
          <p:cNvPr id="4" name="Green Blue Gradient ">
            <a:extLst>
              <a:ext uri="{FF2B5EF4-FFF2-40B4-BE49-F238E27FC236}">
                <a16:creationId xmlns:a16="http://schemas.microsoft.com/office/drawing/2014/main" id="{47728D26-4409-6543-8718-C32A9D888294}"/>
              </a:ext>
            </a:extLst>
          </p:cNvPr>
          <p:cNvSpPr/>
          <p:nvPr userDrawn="1"/>
        </p:nvSpPr>
        <p:spPr>
          <a:xfrm>
            <a:off x="0" y="0"/>
            <a:ext cx="12192000" cy="6858000"/>
          </a:xfrm>
          <a:prstGeom prst="rect">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3197923" y="1587500"/>
            <a:ext cx="7698677" cy="3060700"/>
          </a:xfrm>
        </p:spPr>
        <p:txBody>
          <a:bodyPr>
            <a:normAutofit/>
          </a:bodyPr>
          <a:lstStyle>
            <a:lvl1pPr marL="0" indent="0">
              <a:lnSpc>
                <a:spcPct val="90000"/>
              </a:lnSpc>
              <a:buFontTx/>
              <a:buNone/>
              <a:defRPr sz="5400">
                <a:solidFill>
                  <a:schemeClr val="bg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GB"/>
              <a:t>Click to edit Master text styles</a:t>
            </a:r>
          </a:p>
        </p:txBody>
      </p:sp>
      <p:grpSp>
        <p:nvGrpSpPr>
          <p:cNvPr id="13" name="Group 12">
            <a:extLst>
              <a:ext uri="{FF2B5EF4-FFF2-40B4-BE49-F238E27FC236}">
                <a16:creationId xmlns:a16="http://schemas.microsoft.com/office/drawing/2014/main" id="{6DE36034-EE42-214B-B32B-68325BFC4AE4}"/>
              </a:ext>
            </a:extLst>
          </p:cNvPr>
          <p:cNvGrpSpPr/>
          <p:nvPr userDrawn="1"/>
        </p:nvGrpSpPr>
        <p:grpSpPr>
          <a:xfrm>
            <a:off x="464568" y="5659045"/>
            <a:ext cx="1336760" cy="1222734"/>
            <a:chOff x="-452766" y="4890052"/>
            <a:chExt cx="1120676" cy="1025082"/>
          </a:xfrm>
          <a:solidFill>
            <a:schemeClr val="bg1">
              <a:alpha val="20000"/>
            </a:schemeClr>
          </a:solidFill>
        </p:grpSpPr>
        <p:sp>
          <p:nvSpPr>
            <p:cNvPr id="15" name="Rectangle 14">
              <a:extLst>
                <a:ext uri="{FF2B5EF4-FFF2-40B4-BE49-F238E27FC236}">
                  <a16:creationId xmlns:a16="http://schemas.microsoft.com/office/drawing/2014/main" id="{9AA62FA2-9127-2F40-8B7D-134DB6CA41CD}"/>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6" name="Rectangle 15">
              <a:extLst>
                <a:ext uri="{FF2B5EF4-FFF2-40B4-BE49-F238E27FC236}">
                  <a16:creationId xmlns:a16="http://schemas.microsoft.com/office/drawing/2014/main" id="{BC3CAB31-FCE4-3346-A077-FA0C893441C8}"/>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Rectangle 16">
              <a:extLst>
                <a:ext uri="{FF2B5EF4-FFF2-40B4-BE49-F238E27FC236}">
                  <a16:creationId xmlns:a16="http://schemas.microsoft.com/office/drawing/2014/main" id="{946E0352-A267-5840-B9B2-8AA4AF21E045}"/>
                </a:ext>
              </a:extLst>
            </p:cNvPr>
            <p:cNvSpPr/>
            <p:nvPr userDrawn="1"/>
          </p:nvSpPr>
          <p:spPr>
            <a:xfrm>
              <a:off x="546324" y="5685183"/>
              <a:ext cx="121585" cy="210016"/>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Rectangle 17">
              <a:extLst>
                <a:ext uri="{FF2B5EF4-FFF2-40B4-BE49-F238E27FC236}">
                  <a16:creationId xmlns:a16="http://schemas.microsoft.com/office/drawing/2014/main" id="{8277F52B-7554-5142-AE8D-1056DAECBEC0}"/>
                </a:ext>
              </a:extLst>
            </p:cNvPr>
            <p:cNvSpPr/>
            <p:nvPr userDrawn="1"/>
          </p:nvSpPr>
          <p:spPr>
            <a:xfrm>
              <a:off x="339590" y="5685183"/>
              <a:ext cx="121585" cy="210016"/>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Rectangle 18">
              <a:extLst>
                <a:ext uri="{FF2B5EF4-FFF2-40B4-BE49-F238E27FC236}">
                  <a16:creationId xmlns:a16="http://schemas.microsoft.com/office/drawing/2014/main" id="{69CCB9DA-771C-0949-93B9-CAC246E0592B}"/>
                </a:ext>
              </a:extLst>
            </p:cNvPr>
            <p:cNvSpPr/>
            <p:nvPr userDrawn="1"/>
          </p:nvSpPr>
          <p:spPr>
            <a:xfrm>
              <a:off x="-452766" y="5680031"/>
              <a:ext cx="121585" cy="235103"/>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pic>
        <p:nvPicPr>
          <p:cNvPr id="12" name="Graphic 11">
            <a:extLst>
              <a:ext uri="{FF2B5EF4-FFF2-40B4-BE49-F238E27FC236}">
                <a16:creationId xmlns:a16="http://schemas.microsoft.com/office/drawing/2014/main" id="{24658DAA-DA08-6C4F-A4D4-FA9A712CEBE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8813" y="1712250"/>
            <a:ext cx="779124" cy="511425"/>
          </a:xfrm>
          <a:prstGeom prst="rect">
            <a:avLst/>
          </a:prstGeom>
        </p:spPr>
      </p:pic>
      <p:sp>
        <p:nvSpPr>
          <p:cNvPr id="24" name="Copyright">
            <a:extLst>
              <a:ext uri="{FF2B5EF4-FFF2-40B4-BE49-F238E27FC236}">
                <a16:creationId xmlns:a16="http://schemas.microsoft.com/office/drawing/2014/main" id="{10F34DB9-E817-F240-B077-BC537DDF2893}"/>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sp>
        <p:nvSpPr>
          <p:cNvPr id="20" name="Text Placeholder 10">
            <a:extLst>
              <a:ext uri="{FF2B5EF4-FFF2-40B4-BE49-F238E27FC236}">
                <a16:creationId xmlns:a16="http://schemas.microsoft.com/office/drawing/2014/main" id="{76F1F354-FD74-9F4E-8667-968AFD415459}"/>
              </a:ext>
            </a:extLst>
          </p:cNvPr>
          <p:cNvSpPr>
            <a:spLocks noGrp="1"/>
          </p:cNvSpPr>
          <p:nvPr>
            <p:ph type="body" sz="quarter" idx="13"/>
          </p:nvPr>
        </p:nvSpPr>
        <p:spPr>
          <a:xfrm>
            <a:off x="3197923" y="4943706"/>
            <a:ext cx="7337781" cy="412595"/>
          </a:xfrm>
        </p:spPr>
        <p:txBody>
          <a:bodyPr/>
          <a:lstStyle>
            <a:lvl1pPr marL="0" indent="0" algn="r">
              <a:buFontTx/>
              <a:buNone/>
              <a:defRPr sz="2800" b="1">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sp>
        <p:nvSpPr>
          <p:cNvPr id="21" name="Text Placeholder 10">
            <a:extLst>
              <a:ext uri="{FF2B5EF4-FFF2-40B4-BE49-F238E27FC236}">
                <a16:creationId xmlns:a16="http://schemas.microsoft.com/office/drawing/2014/main" id="{869DDA0C-9714-694B-8EB8-AA091E834805}"/>
              </a:ext>
            </a:extLst>
          </p:cNvPr>
          <p:cNvSpPr>
            <a:spLocks noGrp="1"/>
          </p:cNvSpPr>
          <p:nvPr>
            <p:ph type="body" sz="quarter" idx="14"/>
          </p:nvPr>
        </p:nvSpPr>
        <p:spPr>
          <a:xfrm>
            <a:off x="3197923" y="5475249"/>
            <a:ext cx="7337781" cy="412595"/>
          </a:xfrm>
        </p:spPr>
        <p:txBody>
          <a:bodyPr/>
          <a:lstStyle>
            <a:lvl1pPr marL="0" indent="0" algn="r">
              <a:buFontTx/>
              <a:buNone/>
              <a:defRPr sz="200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grpSp>
        <p:nvGrpSpPr>
          <p:cNvPr id="22" name="Graphic 11">
            <a:extLst>
              <a:ext uri="{FF2B5EF4-FFF2-40B4-BE49-F238E27FC236}">
                <a16:creationId xmlns:a16="http://schemas.microsoft.com/office/drawing/2014/main" id="{82E99F28-1EDF-5D4E-B2A4-3B32322FC55E}"/>
              </a:ext>
            </a:extLst>
          </p:cNvPr>
          <p:cNvGrpSpPr/>
          <p:nvPr userDrawn="1"/>
        </p:nvGrpSpPr>
        <p:grpSpPr>
          <a:xfrm>
            <a:off x="242888" y="190500"/>
            <a:ext cx="687255" cy="264409"/>
            <a:chOff x="243656" y="192270"/>
            <a:chExt cx="687255" cy="264409"/>
          </a:xfrm>
          <a:solidFill>
            <a:schemeClr val="bg1"/>
          </a:solidFill>
        </p:grpSpPr>
        <p:sp>
          <p:nvSpPr>
            <p:cNvPr id="23" name="Freeform 22">
              <a:extLst>
                <a:ext uri="{FF2B5EF4-FFF2-40B4-BE49-F238E27FC236}">
                  <a16:creationId xmlns:a16="http://schemas.microsoft.com/office/drawing/2014/main" id="{E072CD27-C2C7-384A-9096-C49FF47DBABC}"/>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6CB85DB-B462-9048-A776-DB95B10ADBAF}"/>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83685174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516CF-80DE-AF4A-84F7-CBAB5C72986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3197923" y="1587500"/>
            <a:ext cx="7698677" cy="3060700"/>
          </a:xfrm>
        </p:spPr>
        <p:txBody>
          <a:bodyPr>
            <a:normAutofit/>
          </a:bodyPr>
          <a:lstStyle>
            <a:lvl1pPr marL="0" indent="0">
              <a:lnSpc>
                <a:spcPct val="90000"/>
              </a:lnSpc>
              <a:buFontTx/>
              <a:buNone/>
              <a:defRPr sz="5400">
                <a:solidFill>
                  <a:schemeClr val="bg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GB"/>
              <a:t>Click to edit Master text styles</a:t>
            </a:r>
          </a:p>
        </p:txBody>
      </p:sp>
      <p:sp>
        <p:nvSpPr>
          <p:cNvPr id="22" name="Text Placeholder 10">
            <a:extLst>
              <a:ext uri="{FF2B5EF4-FFF2-40B4-BE49-F238E27FC236}">
                <a16:creationId xmlns:a16="http://schemas.microsoft.com/office/drawing/2014/main" id="{43443133-9696-F444-89FF-F49852DBFAE9}"/>
              </a:ext>
            </a:extLst>
          </p:cNvPr>
          <p:cNvSpPr>
            <a:spLocks noGrp="1"/>
          </p:cNvSpPr>
          <p:nvPr>
            <p:ph type="body" sz="quarter" idx="13"/>
          </p:nvPr>
        </p:nvSpPr>
        <p:spPr>
          <a:xfrm>
            <a:off x="3197923" y="4943706"/>
            <a:ext cx="7337781" cy="412595"/>
          </a:xfrm>
        </p:spPr>
        <p:txBody>
          <a:bodyPr/>
          <a:lstStyle>
            <a:lvl1pPr marL="0" indent="0" algn="r">
              <a:buFontTx/>
              <a:buNone/>
              <a:defRPr sz="2800" b="1">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sp>
        <p:nvSpPr>
          <p:cNvPr id="23" name="Text Placeholder 10">
            <a:extLst>
              <a:ext uri="{FF2B5EF4-FFF2-40B4-BE49-F238E27FC236}">
                <a16:creationId xmlns:a16="http://schemas.microsoft.com/office/drawing/2014/main" id="{357A83F5-737D-564A-822C-F6F01870FC47}"/>
              </a:ext>
            </a:extLst>
          </p:cNvPr>
          <p:cNvSpPr>
            <a:spLocks noGrp="1"/>
          </p:cNvSpPr>
          <p:nvPr>
            <p:ph type="body" sz="quarter" idx="14"/>
          </p:nvPr>
        </p:nvSpPr>
        <p:spPr>
          <a:xfrm>
            <a:off x="3197923" y="5475249"/>
            <a:ext cx="7337781" cy="412595"/>
          </a:xfrm>
        </p:spPr>
        <p:txBody>
          <a:bodyPr/>
          <a:lstStyle>
            <a:lvl1pPr marL="0" indent="0" algn="r">
              <a:buFontTx/>
              <a:buNone/>
              <a:defRPr sz="200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pic>
        <p:nvPicPr>
          <p:cNvPr id="15" name="Graphic 14">
            <a:extLst>
              <a:ext uri="{FF2B5EF4-FFF2-40B4-BE49-F238E27FC236}">
                <a16:creationId xmlns:a16="http://schemas.microsoft.com/office/drawing/2014/main" id="{DB60E867-E35D-D349-8CE6-67CD0165920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28813" y="1712250"/>
            <a:ext cx="779124" cy="511425"/>
          </a:xfrm>
          <a:prstGeom prst="rect">
            <a:avLst/>
          </a:prstGeom>
        </p:spPr>
      </p:pic>
      <p:sp>
        <p:nvSpPr>
          <p:cNvPr id="18" name="Copyright">
            <a:extLst>
              <a:ext uri="{FF2B5EF4-FFF2-40B4-BE49-F238E27FC236}">
                <a16:creationId xmlns:a16="http://schemas.microsoft.com/office/drawing/2014/main" id="{25EF9A20-350A-8E4B-9FB6-E983098BEDF1}"/>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grpSp>
        <p:nvGrpSpPr>
          <p:cNvPr id="16" name="Graphic 11">
            <a:extLst>
              <a:ext uri="{FF2B5EF4-FFF2-40B4-BE49-F238E27FC236}">
                <a16:creationId xmlns:a16="http://schemas.microsoft.com/office/drawing/2014/main" id="{590DB3A4-ED59-4F4E-9F4C-25201FA0F65D}"/>
              </a:ext>
            </a:extLst>
          </p:cNvPr>
          <p:cNvGrpSpPr/>
          <p:nvPr userDrawn="1"/>
        </p:nvGrpSpPr>
        <p:grpSpPr>
          <a:xfrm>
            <a:off x="242888" y="190500"/>
            <a:ext cx="687255" cy="264409"/>
            <a:chOff x="243656" y="192270"/>
            <a:chExt cx="687255" cy="264409"/>
          </a:xfrm>
          <a:solidFill>
            <a:schemeClr val="bg1"/>
          </a:solidFill>
        </p:grpSpPr>
        <p:sp>
          <p:nvSpPr>
            <p:cNvPr id="17" name="Freeform 16">
              <a:extLst>
                <a:ext uri="{FF2B5EF4-FFF2-40B4-BE49-F238E27FC236}">
                  <a16:creationId xmlns:a16="http://schemas.microsoft.com/office/drawing/2014/main" id="{932B464B-9085-524D-8C55-919AF20D3882}"/>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1A5E1DB-7B6D-404D-A2CB-A2D2442799BD}"/>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614808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D SHOES">
    <p:spTree>
      <p:nvGrpSpPr>
        <p:cNvPr id="1" name=""/>
        <p:cNvGrpSpPr/>
        <p:nvPr/>
      </p:nvGrpSpPr>
      <p:grpSpPr>
        <a:xfrm>
          <a:off x="0" y="0"/>
          <a:ext cx="0" cy="0"/>
          <a:chOff x="0" y="0"/>
          <a:chExt cx="0" cy="0"/>
        </a:xfrm>
      </p:grpSpPr>
      <p:sp>
        <p:nvSpPr>
          <p:cNvPr id="32" name="Green Blue Gradient ">
            <a:extLst>
              <a:ext uri="{FF2B5EF4-FFF2-40B4-BE49-F238E27FC236}">
                <a16:creationId xmlns:a16="http://schemas.microsoft.com/office/drawing/2014/main" id="{9B40AA68-C411-744F-922E-ED4E9453680D}"/>
              </a:ext>
            </a:extLst>
          </p:cNvPr>
          <p:cNvSpPr/>
          <p:nvPr userDrawn="1"/>
        </p:nvSpPr>
        <p:spPr>
          <a:xfrm>
            <a:off x="0" y="424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6" name="Picture 5">
            <a:extLst>
              <a:ext uri="{FF2B5EF4-FFF2-40B4-BE49-F238E27FC236}">
                <a16:creationId xmlns:a16="http://schemas.microsoft.com/office/drawing/2014/main" id="{D3741F83-21BD-0648-9A19-1D76F36BC50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648125" y="2476311"/>
            <a:ext cx="4543875" cy="4406928"/>
          </a:xfrm>
          <a:prstGeom prst="rect">
            <a:avLst/>
          </a:prstGeom>
        </p:spPr>
      </p:pic>
      <p:sp>
        <p:nvSpPr>
          <p:cNvPr id="11" name="Text Placeholder 10">
            <a:extLst>
              <a:ext uri="{FF2B5EF4-FFF2-40B4-BE49-F238E27FC236}">
                <a16:creationId xmlns:a16="http://schemas.microsoft.com/office/drawing/2014/main" id="{A7B85E05-FD32-1C40-8737-A50AEDF5901A}"/>
              </a:ext>
            </a:extLst>
          </p:cNvPr>
          <p:cNvSpPr>
            <a:spLocks noGrp="1"/>
          </p:cNvSpPr>
          <p:nvPr userDrawn="1">
            <p:ph type="body" sz="quarter" idx="12"/>
          </p:nvPr>
        </p:nvSpPr>
        <p:spPr>
          <a:xfrm>
            <a:off x="1827340" y="1314784"/>
            <a:ext cx="6910718" cy="3060700"/>
          </a:xfrm>
        </p:spPr>
        <p:txBody>
          <a:bodyPr>
            <a:normAutofit/>
          </a:bodyPr>
          <a:lstStyle>
            <a:lvl1pPr marL="0" indent="0">
              <a:lnSpc>
                <a:spcPct val="90000"/>
              </a:lnSpc>
              <a:buFontTx/>
              <a:buNone/>
              <a:defRPr sz="5400">
                <a:solidFill>
                  <a:schemeClr val="accent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GB"/>
              <a:t>Click to edit Master text styles</a:t>
            </a:r>
          </a:p>
        </p:txBody>
      </p:sp>
      <p:pic>
        <p:nvPicPr>
          <p:cNvPr id="12" name="Graphic 11">
            <a:extLst>
              <a:ext uri="{FF2B5EF4-FFF2-40B4-BE49-F238E27FC236}">
                <a16:creationId xmlns:a16="http://schemas.microsoft.com/office/drawing/2014/main" id="{24658DAA-DA08-6C4F-A4D4-FA9A712CEBE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7382" y="1442209"/>
            <a:ext cx="779124" cy="511425"/>
          </a:xfrm>
          <a:prstGeom prst="rect">
            <a:avLst/>
          </a:prstGeom>
        </p:spPr>
      </p:pic>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8" name="TextBox 7">
            <a:extLst>
              <a:ext uri="{FF2B5EF4-FFF2-40B4-BE49-F238E27FC236}">
                <a16:creationId xmlns:a16="http://schemas.microsoft.com/office/drawing/2014/main" id="{7969E7D2-FF8F-D942-A399-6CDBB150D124}"/>
              </a:ext>
            </a:extLst>
          </p:cNvPr>
          <p:cNvSpPr txBox="1"/>
          <p:nvPr userDrawn="1"/>
        </p:nvSpPr>
        <p:spPr>
          <a:xfrm>
            <a:off x="5272961" y="4394213"/>
            <a:ext cx="3465096" cy="447843"/>
          </a:xfrm>
          <a:prstGeom prst="rect">
            <a:avLst/>
          </a:prstGeom>
        </p:spPr>
        <p:txBody>
          <a:bodyPr wrap="square" rtlCol="0" anchor="t">
            <a:noAutofit/>
          </a:bodyPr>
          <a:lstStyle/>
          <a:p>
            <a:pPr marL="12700" indent="0" algn="r">
              <a:lnSpc>
                <a:spcPct val="150000"/>
              </a:lnSpc>
              <a:buClr>
                <a:schemeClr val="accent1"/>
              </a:buClr>
              <a:buFont typeface="Arial" panose="020B0604020202020204" pitchFamily="34" charset="0"/>
              <a:buNone/>
            </a:pPr>
            <a:r>
              <a:rPr lang="en-US" sz="2800">
                <a:solidFill>
                  <a:schemeClr val="accent1"/>
                </a:solidFill>
                <a:latin typeface="+mj-lt"/>
              </a:rPr>
              <a:t>Marcin </a:t>
            </a:r>
            <a:r>
              <a:rPr lang="en-US" sz="2800" err="1">
                <a:solidFill>
                  <a:schemeClr val="accent1"/>
                </a:solidFill>
                <a:latin typeface="+mj-lt"/>
              </a:rPr>
              <a:t>Cichon</a:t>
            </a:r>
            <a:endParaRPr lang="en-US" sz="2800">
              <a:solidFill>
                <a:schemeClr val="accent1"/>
              </a:solidFill>
              <a:latin typeface="+mj-lt"/>
            </a:endParaRPr>
          </a:p>
        </p:txBody>
      </p:sp>
      <p:sp>
        <p:nvSpPr>
          <p:cNvPr id="29" name="TextBox 28">
            <a:extLst>
              <a:ext uri="{FF2B5EF4-FFF2-40B4-BE49-F238E27FC236}">
                <a16:creationId xmlns:a16="http://schemas.microsoft.com/office/drawing/2014/main" id="{10F2B2AE-C1E8-0E47-A30E-CE855FEFF5A2}"/>
              </a:ext>
            </a:extLst>
          </p:cNvPr>
          <p:cNvSpPr txBox="1"/>
          <p:nvPr userDrawn="1"/>
        </p:nvSpPr>
        <p:spPr>
          <a:xfrm>
            <a:off x="3724507" y="5065978"/>
            <a:ext cx="5013550" cy="447843"/>
          </a:xfrm>
          <a:prstGeom prst="rect">
            <a:avLst/>
          </a:prstGeom>
        </p:spPr>
        <p:txBody>
          <a:bodyPr wrap="square" rtlCol="0" anchor="t">
            <a:noAutofit/>
          </a:bodyPr>
          <a:lstStyle/>
          <a:p>
            <a:pPr marL="12700" indent="0" algn="r">
              <a:lnSpc>
                <a:spcPct val="100000"/>
              </a:lnSpc>
              <a:buClr>
                <a:schemeClr val="accent1"/>
              </a:buClr>
              <a:buFont typeface="Arial" panose="020B0604020202020204" pitchFamily="34" charset="0"/>
              <a:buNone/>
            </a:pPr>
            <a:r>
              <a:rPr lang="en-US" sz="2100" err="1">
                <a:solidFill>
                  <a:schemeClr val="accent1"/>
                </a:solidFill>
                <a:latin typeface="+mn-lt"/>
              </a:rPr>
              <a:t>Pricefx</a:t>
            </a:r>
            <a:r>
              <a:rPr lang="en-US" sz="2100">
                <a:solidFill>
                  <a:schemeClr val="accent1"/>
                </a:solidFill>
                <a:latin typeface="+mn-lt"/>
              </a:rPr>
              <a:t> CEO &amp; Co-Founder</a:t>
            </a:r>
          </a:p>
        </p:txBody>
      </p:sp>
      <p:pic>
        <p:nvPicPr>
          <p:cNvPr id="30" name="Graphic 29">
            <a:extLst>
              <a:ext uri="{FF2B5EF4-FFF2-40B4-BE49-F238E27FC236}">
                <a16:creationId xmlns:a16="http://schemas.microsoft.com/office/drawing/2014/main" id="{988DE366-338C-F146-ADF6-FADA0DDEE1BD}"/>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44" b="1509"/>
          <a:stretch/>
        </p:blipFill>
        <p:spPr>
          <a:xfrm>
            <a:off x="0" y="5532436"/>
            <a:ext cx="2596160" cy="1325563"/>
          </a:xfrm>
          <a:prstGeom prst="rect">
            <a:avLst/>
          </a:prstGeom>
        </p:spPr>
      </p:pic>
    </p:spTree>
    <p:extLst>
      <p:ext uri="{BB962C8B-B14F-4D97-AF65-F5344CB8AC3E}">
        <p14:creationId xmlns:p14="http://schemas.microsoft.com/office/powerpoint/2010/main" val="237754665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F77F958-4E8E-124E-92DD-3E7F6CE0D684}"/>
              </a:ext>
            </a:extLst>
          </p:cNvPr>
          <p:cNvSpPr>
            <a:spLocks noGrp="1"/>
          </p:cNvSpPr>
          <p:nvPr>
            <p:ph type="title" hasCustomPrompt="1"/>
          </p:nvPr>
        </p:nvSpPr>
        <p:spPr>
          <a:xfrm>
            <a:off x="5542622" y="3110096"/>
            <a:ext cx="6039778" cy="1538152"/>
          </a:xfrm>
        </p:spPr>
        <p:txBody>
          <a:bodyPr anchor="t"/>
          <a:lstStyle>
            <a:lvl1pPr>
              <a:lnSpc>
                <a:spcPct val="80000"/>
              </a:lnSpc>
              <a:defRPr sz="5400">
                <a:solidFill>
                  <a:schemeClr val="tx1"/>
                </a:solidFill>
              </a:defRPr>
            </a:lvl1pPr>
          </a:lstStyle>
          <a:p>
            <a:r>
              <a:rPr lang="en-US"/>
              <a:t>Presentation Title goes here</a:t>
            </a:r>
          </a:p>
        </p:txBody>
      </p:sp>
      <p:sp>
        <p:nvSpPr>
          <p:cNvPr id="7" name="Rectangle 6">
            <a:extLst>
              <a:ext uri="{FF2B5EF4-FFF2-40B4-BE49-F238E27FC236}">
                <a16:creationId xmlns:a16="http://schemas.microsoft.com/office/drawing/2014/main" id="{EBDEFEB0-24F7-5044-8CEE-2A22E25617AD}"/>
              </a:ext>
            </a:extLst>
          </p:cNvPr>
          <p:cNvSpPr/>
          <p:nvPr userDrawn="1"/>
        </p:nvSpPr>
        <p:spPr>
          <a:xfrm>
            <a:off x="221673" y="0"/>
            <a:ext cx="11970327" cy="540327"/>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Content Placeholder 5">
            <a:extLst>
              <a:ext uri="{FF2B5EF4-FFF2-40B4-BE49-F238E27FC236}">
                <a16:creationId xmlns:a16="http://schemas.microsoft.com/office/drawing/2014/main" id="{62859EED-02B5-9B44-970F-4A5476D1FB44}"/>
              </a:ext>
            </a:extLst>
          </p:cNvPr>
          <p:cNvSpPr>
            <a:spLocks noGrp="1"/>
          </p:cNvSpPr>
          <p:nvPr>
            <p:ph sz="quarter" idx="13" hasCustomPrompt="1"/>
          </p:nvPr>
        </p:nvSpPr>
        <p:spPr>
          <a:xfrm>
            <a:off x="5584824" y="864810"/>
            <a:ext cx="2340802" cy="1384032"/>
          </a:xfrm>
        </p:spPr>
        <p:txBody>
          <a:bodyPr anchor="b"/>
          <a:lstStyle>
            <a:lvl1pPr marL="0" indent="0" algn="ctr">
              <a:buFont typeface="Arial" panose="020B0604020202020204" pitchFamily="34" charset="0"/>
              <a:buNone/>
              <a:defRPr/>
            </a:lvl1pPr>
          </a:lstStyle>
          <a:p>
            <a:pPr lvl="0"/>
            <a:r>
              <a:rPr lang="en-US"/>
              <a:t>LOGO</a:t>
            </a:r>
          </a:p>
        </p:txBody>
      </p:sp>
      <p:sp>
        <p:nvSpPr>
          <p:cNvPr id="20" name="Text Placeholder 8">
            <a:extLst>
              <a:ext uri="{FF2B5EF4-FFF2-40B4-BE49-F238E27FC236}">
                <a16:creationId xmlns:a16="http://schemas.microsoft.com/office/drawing/2014/main" id="{50E1CAE7-332C-F94F-8BEF-6856213F5CB1}"/>
              </a:ext>
            </a:extLst>
          </p:cNvPr>
          <p:cNvSpPr>
            <a:spLocks noGrp="1"/>
          </p:cNvSpPr>
          <p:nvPr>
            <p:ph type="body" sz="quarter" idx="14" hasCustomPrompt="1"/>
          </p:nvPr>
        </p:nvSpPr>
        <p:spPr>
          <a:xfrm>
            <a:off x="5584824" y="2524039"/>
            <a:ext cx="1689745" cy="400110"/>
          </a:xfrm>
          <a:solidFill>
            <a:schemeClr val="accent1"/>
          </a:solidFill>
        </p:spPr>
        <p:txBody>
          <a:bodyPr wrap="square" lIns="91440" tIns="45720" rIns="91440" bIns="45720" anchor="ctr">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XX/XX/XXXX</a:t>
            </a:r>
          </a:p>
        </p:txBody>
      </p:sp>
      <p:grpSp>
        <p:nvGrpSpPr>
          <p:cNvPr id="12" name="Graphic 48">
            <a:extLst>
              <a:ext uri="{FF2B5EF4-FFF2-40B4-BE49-F238E27FC236}">
                <a16:creationId xmlns:a16="http://schemas.microsoft.com/office/drawing/2014/main" id="{1ACF6787-CC95-A446-A58E-B6ED10D61DC9}"/>
              </a:ext>
            </a:extLst>
          </p:cNvPr>
          <p:cNvGrpSpPr/>
          <p:nvPr userDrawn="1"/>
        </p:nvGrpSpPr>
        <p:grpSpPr>
          <a:xfrm>
            <a:off x="1295400" y="3110096"/>
            <a:ext cx="1984125" cy="763356"/>
            <a:chOff x="7382034" y="5226903"/>
            <a:chExt cx="2983969" cy="1148028"/>
          </a:xfrm>
          <a:solidFill>
            <a:srgbClr val="FFFFFF"/>
          </a:solidFill>
        </p:grpSpPr>
        <p:sp>
          <p:nvSpPr>
            <p:cNvPr id="13" name="Freeform 12">
              <a:extLst>
                <a:ext uri="{FF2B5EF4-FFF2-40B4-BE49-F238E27FC236}">
                  <a16:creationId xmlns:a16="http://schemas.microsoft.com/office/drawing/2014/main" id="{5E0F7038-B4FB-3946-A40E-51F9113EA79A}"/>
                </a:ext>
              </a:extLst>
            </p:cNvPr>
            <p:cNvSpPr/>
            <p:nvPr/>
          </p:nvSpPr>
          <p:spPr>
            <a:xfrm>
              <a:off x="9207756" y="5226903"/>
              <a:ext cx="1156913" cy="1148028"/>
            </a:xfrm>
            <a:custGeom>
              <a:avLst/>
              <a:gdLst>
                <a:gd name="connsiteX0" fmla="*/ 1158247 w 1156913"/>
                <a:gd name="connsiteY0" fmla="*/ 301718 h 1148028"/>
                <a:gd name="connsiteX1" fmla="*/ 1145911 w 1156913"/>
                <a:gd name="connsiteY1" fmla="*/ 290072 h 1148028"/>
                <a:gd name="connsiteX2" fmla="*/ 982876 w 1156913"/>
                <a:gd name="connsiteY2" fmla="*/ 290072 h 1148028"/>
                <a:gd name="connsiteX3" fmla="*/ 965206 w 1156913"/>
                <a:gd name="connsiteY3" fmla="*/ 295729 h 1148028"/>
                <a:gd name="connsiteX4" fmla="*/ 946202 w 1156913"/>
                <a:gd name="connsiteY4" fmla="*/ 314030 h 1148028"/>
                <a:gd name="connsiteX5" fmla="*/ 817174 w 1156913"/>
                <a:gd name="connsiteY5" fmla="*/ 472758 h 1148028"/>
                <a:gd name="connsiteX6" fmla="*/ 738157 w 1156913"/>
                <a:gd name="connsiteY6" fmla="*/ 314030 h 1148028"/>
                <a:gd name="connsiteX7" fmla="*/ 727155 w 1156913"/>
                <a:gd name="connsiteY7" fmla="*/ 296061 h 1148028"/>
                <a:gd name="connsiteX8" fmla="*/ 712485 w 1156913"/>
                <a:gd name="connsiteY8" fmla="*/ 289739 h 1148028"/>
                <a:gd name="connsiteX9" fmla="*/ 448429 w 1156913"/>
                <a:gd name="connsiteY9" fmla="*/ 289739 h 1148028"/>
                <a:gd name="connsiteX10" fmla="*/ 469434 w 1156913"/>
                <a:gd name="connsiteY10" fmla="*/ 191241 h 1148028"/>
                <a:gd name="connsiteX11" fmla="*/ 492105 w 1156913"/>
                <a:gd name="connsiteY11" fmla="*/ 136336 h 1148028"/>
                <a:gd name="connsiteX12" fmla="*/ 531113 w 1156913"/>
                <a:gd name="connsiteY12" fmla="*/ 125354 h 1148028"/>
                <a:gd name="connsiteX13" fmla="*/ 572122 w 1156913"/>
                <a:gd name="connsiteY13" fmla="*/ 125354 h 1148028"/>
                <a:gd name="connsiteX14" fmla="*/ 596460 w 1156913"/>
                <a:gd name="connsiteY14" fmla="*/ 236 h 1148028"/>
                <a:gd name="connsiteX15" fmla="*/ 526112 w 1156913"/>
                <a:gd name="connsiteY15" fmla="*/ 236 h 1148028"/>
                <a:gd name="connsiteX16" fmla="*/ 432759 w 1156913"/>
                <a:gd name="connsiteY16" fmla="*/ 2565 h 1148028"/>
                <a:gd name="connsiteX17" fmla="*/ 359410 w 1156913"/>
                <a:gd name="connsiteY17" fmla="*/ 28188 h 1148028"/>
                <a:gd name="connsiteX18" fmla="*/ 304732 w 1156913"/>
                <a:gd name="connsiteY18" fmla="*/ 88085 h 1148028"/>
                <a:gd name="connsiteX19" fmla="*/ 271391 w 1156913"/>
                <a:gd name="connsiteY19" fmla="*/ 191574 h 1148028"/>
                <a:gd name="connsiteX20" fmla="*/ 253721 w 1156913"/>
                <a:gd name="connsiteY20" fmla="*/ 274432 h 1148028"/>
                <a:gd name="connsiteX21" fmla="*/ 199042 w 1156913"/>
                <a:gd name="connsiteY21" fmla="*/ 566597 h 1148028"/>
                <a:gd name="connsiteX22" fmla="*/ 199042 w 1156913"/>
                <a:gd name="connsiteY22" fmla="*/ 566597 h 1148028"/>
                <a:gd name="connsiteX23" fmla="*/ 127361 w 1156913"/>
                <a:gd name="connsiteY23" fmla="*/ 949938 h 1148028"/>
                <a:gd name="connsiteX24" fmla="*/ 119359 w 1156913"/>
                <a:gd name="connsiteY24" fmla="*/ 982216 h 1148028"/>
                <a:gd name="connsiteX25" fmla="*/ 107356 w 1156913"/>
                <a:gd name="connsiteY25" fmla="*/ 1000185 h 1148028"/>
                <a:gd name="connsiteX26" fmla="*/ 86685 w 1156913"/>
                <a:gd name="connsiteY26" fmla="*/ 1008172 h 1148028"/>
                <a:gd name="connsiteX27" fmla="*/ 26006 w 1156913"/>
                <a:gd name="connsiteY27" fmla="*/ 1008837 h 1148028"/>
                <a:gd name="connsiteX28" fmla="*/ 0 w 1156913"/>
                <a:gd name="connsiteY28" fmla="*/ 1148264 h 1148028"/>
                <a:gd name="connsiteX29" fmla="*/ 78017 w 1156913"/>
                <a:gd name="connsiteY29" fmla="*/ 1148264 h 1148028"/>
                <a:gd name="connsiteX30" fmla="*/ 160034 w 1156913"/>
                <a:gd name="connsiteY30" fmla="*/ 1141609 h 1148028"/>
                <a:gd name="connsiteX31" fmla="*/ 233717 w 1156913"/>
                <a:gd name="connsiteY31" fmla="*/ 1114655 h 1148028"/>
                <a:gd name="connsiteX32" fmla="*/ 289062 w 1156913"/>
                <a:gd name="connsiteY32" fmla="*/ 1054758 h 1148028"/>
                <a:gd name="connsiteX33" fmla="*/ 324403 w 1156913"/>
                <a:gd name="connsiteY33" fmla="*/ 950271 h 1148028"/>
                <a:gd name="connsiteX34" fmla="*/ 423090 w 1156913"/>
                <a:gd name="connsiteY34" fmla="*/ 429832 h 1148028"/>
                <a:gd name="connsiteX35" fmla="*/ 544116 w 1156913"/>
                <a:gd name="connsiteY35" fmla="*/ 429832 h 1148028"/>
                <a:gd name="connsiteX36" fmla="*/ 588459 w 1156913"/>
                <a:gd name="connsiteY36" fmla="*/ 442476 h 1148028"/>
                <a:gd name="connsiteX37" fmla="*/ 598794 w 1156913"/>
                <a:gd name="connsiteY37" fmla="*/ 455121 h 1148028"/>
                <a:gd name="connsiteX38" fmla="*/ 678478 w 1156913"/>
                <a:gd name="connsiteY38" fmla="*/ 607194 h 1148028"/>
                <a:gd name="connsiteX39" fmla="*/ 405753 w 1156913"/>
                <a:gd name="connsiteY39" fmla="*/ 926645 h 1148028"/>
                <a:gd name="connsiteX40" fmla="*/ 400752 w 1156913"/>
                <a:gd name="connsiteY40" fmla="*/ 939290 h 1148028"/>
                <a:gd name="connsiteX41" fmla="*/ 411754 w 1156913"/>
                <a:gd name="connsiteY41" fmla="*/ 949606 h 1148028"/>
                <a:gd name="connsiteX42" fmla="*/ 574789 w 1156913"/>
                <a:gd name="connsiteY42" fmla="*/ 949606 h 1148028"/>
                <a:gd name="connsiteX43" fmla="*/ 592460 w 1156913"/>
                <a:gd name="connsiteY43" fmla="*/ 944281 h 1148028"/>
                <a:gd name="connsiteX44" fmla="*/ 611464 w 1156913"/>
                <a:gd name="connsiteY44" fmla="*/ 926312 h 1148028"/>
                <a:gd name="connsiteX45" fmla="*/ 757495 w 1156913"/>
                <a:gd name="connsiteY45" fmla="*/ 746954 h 1148028"/>
                <a:gd name="connsiteX46" fmla="*/ 845180 w 1156913"/>
                <a:gd name="connsiteY46" fmla="*/ 924981 h 1148028"/>
                <a:gd name="connsiteX47" fmla="*/ 856183 w 1156913"/>
                <a:gd name="connsiteY47" fmla="*/ 943283 h 1148028"/>
                <a:gd name="connsiteX48" fmla="*/ 870852 w 1156913"/>
                <a:gd name="connsiteY48" fmla="*/ 948940 h 1148028"/>
                <a:gd name="connsiteX49" fmla="*/ 1044889 w 1156913"/>
                <a:gd name="connsiteY49" fmla="*/ 948940 h 1148028"/>
                <a:gd name="connsiteX50" fmla="*/ 1056559 w 1156913"/>
                <a:gd name="connsiteY50" fmla="*/ 943616 h 1148028"/>
                <a:gd name="connsiteX51" fmla="*/ 1060893 w 1156913"/>
                <a:gd name="connsiteY51" fmla="*/ 931636 h 1148028"/>
                <a:gd name="connsiteX52" fmla="*/ 1059559 w 1156913"/>
                <a:gd name="connsiteY52" fmla="*/ 924648 h 1148028"/>
                <a:gd name="connsiteX53" fmla="*/ 896524 w 1156913"/>
                <a:gd name="connsiteY53" fmla="*/ 615513 h 1148028"/>
                <a:gd name="connsiteX54" fmla="*/ 1153246 w 1156913"/>
                <a:gd name="connsiteY54" fmla="*/ 314363 h 1148028"/>
                <a:gd name="connsiteX55" fmla="*/ 1158247 w 1156913"/>
                <a:gd name="connsiteY55" fmla="*/ 301718 h 11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6913" h="1148028">
                  <a:moveTo>
                    <a:pt x="1158247" y="301718"/>
                  </a:moveTo>
                  <a:cubicBezTo>
                    <a:pt x="1158247" y="294065"/>
                    <a:pt x="1154246" y="290072"/>
                    <a:pt x="1145911" y="290072"/>
                  </a:cubicBezTo>
                  <a:lnTo>
                    <a:pt x="982876" y="290072"/>
                  </a:lnTo>
                  <a:cubicBezTo>
                    <a:pt x="976208" y="290072"/>
                    <a:pt x="970540" y="292068"/>
                    <a:pt x="965206" y="295729"/>
                  </a:cubicBezTo>
                  <a:cubicBezTo>
                    <a:pt x="959871" y="299722"/>
                    <a:pt x="953536" y="305711"/>
                    <a:pt x="946202" y="314030"/>
                  </a:cubicBezTo>
                  <a:lnTo>
                    <a:pt x="817174" y="472758"/>
                  </a:lnTo>
                  <a:lnTo>
                    <a:pt x="738157" y="314030"/>
                  </a:lnTo>
                  <a:cubicBezTo>
                    <a:pt x="734156" y="306377"/>
                    <a:pt x="730489" y="300387"/>
                    <a:pt x="727155" y="296061"/>
                  </a:cubicBezTo>
                  <a:cubicBezTo>
                    <a:pt x="723821" y="291735"/>
                    <a:pt x="719153" y="289739"/>
                    <a:pt x="712485" y="289739"/>
                  </a:cubicBezTo>
                  <a:lnTo>
                    <a:pt x="448429" y="289739"/>
                  </a:lnTo>
                  <a:lnTo>
                    <a:pt x="469434" y="191241"/>
                  </a:lnTo>
                  <a:cubicBezTo>
                    <a:pt x="473434" y="165951"/>
                    <a:pt x="484770" y="143656"/>
                    <a:pt x="492105" y="136336"/>
                  </a:cubicBezTo>
                  <a:cubicBezTo>
                    <a:pt x="499440" y="129015"/>
                    <a:pt x="512443" y="125354"/>
                    <a:pt x="531113" y="125354"/>
                  </a:cubicBezTo>
                  <a:lnTo>
                    <a:pt x="572122" y="125354"/>
                  </a:lnTo>
                  <a:lnTo>
                    <a:pt x="596460" y="236"/>
                  </a:lnTo>
                  <a:cubicBezTo>
                    <a:pt x="559119" y="236"/>
                    <a:pt x="530780" y="236"/>
                    <a:pt x="526112" y="236"/>
                  </a:cubicBezTo>
                  <a:cubicBezTo>
                    <a:pt x="492105" y="236"/>
                    <a:pt x="454097" y="-1095"/>
                    <a:pt x="432759" y="2565"/>
                  </a:cubicBezTo>
                  <a:cubicBezTo>
                    <a:pt x="405086" y="7224"/>
                    <a:pt x="381081" y="14212"/>
                    <a:pt x="359410" y="28188"/>
                  </a:cubicBezTo>
                  <a:cubicBezTo>
                    <a:pt x="338072" y="42164"/>
                    <a:pt x="319735" y="62130"/>
                    <a:pt x="304732" y="88085"/>
                  </a:cubicBezTo>
                  <a:cubicBezTo>
                    <a:pt x="289728" y="114041"/>
                    <a:pt x="278726" y="148648"/>
                    <a:pt x="271391" y="191574"/>
                  </a:cubicBezTo>
                  <a:lnTo>
                    <a:pt x="253721" y="274432"/>
                  </a:lnTo>
                  <a:lnTo>
                    <a:pt x="199042" y="566597"/>
                  </a:lnTo>
                  <a:lnTo>
                    <a:pt x="199042" y="566597"/>
                  </a:lnTo>
                  <a:lnTo>
                    <a:pt x="127361" y="949938"/>
                  </a:lnTo>
                  <a:cubicBezTo>
                    <a:pt x="125027" y="963582"/>
                    <a:pt x="122359" y="974563"/>
                    <a:pt x="119359" y="982216"/>
                  </a:cubicBezTo>
                  <a:cubicBezTo>
                    <a:pt x="116358" y="989870"/>
                    <a:pt x="112357" y="995859"/>
                    <a:pt x="107356" y="1000185"/>
                  </a:cubicBezTo>
                  <a:cubicBezTo>
                    <a:pt x="102022" y="1004511"/>
                    <a:pt x="95020" y="1007173"/>
                    <a:pt x="86685" y="1008172"/>
                  </a:cubicBezTo>
                  <a:cubicBezTo>
                    <a:pt x="83018" y="1008504"/>
                    <a:pt x="56679" y="1008837"/>
                    <a:pt x="26006" y="1008837"/>
                  </a:cubicBezTo>
                  <a:lnTo>
                    <a:pt x="0" y="1148264"/>
                  </a:lnTo>
                  <a:cubicBezTo>
                    <a:pt x="29006" y="1147932"/>
                    <a:pt x="69015" y="1148264"/>
                    <a:pt x="78017" y="1148264"/>
                  </a:cubicBezTo>
                  <a:cubicBezTo>
                    <a:pt x="110357" y="1148264"/>
                    <a:pt x="132695" y="1145602"/>
                    <a:pt x="160034" y="1141609"/>
                  </a:cubicBezTo>
                  <a:cubicBezTo>
                    <a:pt x="187707" y="1137283"/>
                    <a:pt x="212045" y="1128299"/>
                    <a:pt x="233717" y="1114655"/>
                  </a:cubicBezTo>
                  <a:cubicBezTo>
                    <a:pt x="255054" y="1101012"/>
                    <a:pt x="273725" y="1081047"/>
                    <a:pt x="289062" y="1054758"/>
                  </a:cubicBezTo>
                  <a:cubicBezTo>
                    <a:pt x="304398" y="1028803"/>
                    <a:pt x="316068" y="993863"/>
                    <a:pt x="324403" y="950271"/>
                  </a:cubicBezTo>
                  <a:lnTo>
                    <a:pt x="423090" y="429832"/>
                  </a:lnTo>
                  <a:lnTo>
                    <a:pt x="544116" y="429832"/>
                  </a:lnTo>
                  <a:cubicBezTo>
                    <a:pt x="563453" y="429832"/>
                    <a:pt x="579790" y="435156"/>
                    <a:pt x="588459" y="442476"/>
                  </a:cubicBezTo>
                  <a:cubicBezTo>
                    <a:pt x="591459" y="445139"/>
                    <a:pt x="595460" y="449797"/>
                    <a:pt x="598794" y="455121"/>
                  </a:cubicBezTo>
                  <a:lnTo>
                    <a:pt x="678478" y="607194"/>
                  </a:lnTo>
                  <a:lnTo>
                    <a:pt x="405753" y="926645"/>
                  </a:lnTo>
                  <a:cubicBezTo>
                    <a:pt x="402419" y="930638"/>
                    <a:pt x="400752" y="934631"/>
                    <a:pt x="400752" y="939290"/>
                  </a:cubicBezTo>
                  <a:cubicBezTo>
                    <a:pt x="400752" y="946278"/>
                    <a:pt x="404420" y="949606"/>
                    <a:pt x="411754" y="949606"/>
                  </a:cubicBezTo>
                  <a:lnTo>
                    <a:pt x="574789" y="949606"/>
                  </a:lnTo>
                  <a:cubicBezTo>
                    <a:pt x="581124" y="949606"/>
                    <a:pt x="587125" y="947942"/>
                    <a:pt x="592460" y="944281"/>
                  </a:cubicBezTo>
                  <a:cubicBezTo>
                    <a:pt x="597794" y="940954"/>
                    <a:pt x="604129" y="934964"/>
                    <a:pt x="611464" y="926312"/>
                  </a:cubicBezTo>
                  <a:lnTo>
                    <a:pt x="757495" y="746954"/>
                  </a:lnTo>
                  <a:lnTo>
                    <a:pt x="845180" y="924981"/>
                  </a:lnTo>
                  <a:cubicBezTo>
                    <a:pt x="849181" y="933300"/>
                    <a:pt x="852849" y="939623"/>
                    <a:pt x="856183" y="943283"/>
                  </a:cubicBezTo>
                  <a:cubicBezTo>
                    <a:pt x="859517" y="947276"/>
                    <a:pt x="864184" y="948940"/>
                    <a:pt x="870852" y="948940"/>
                  </a:cubicBezTo>
                  <a:lnTo>
                    <a:pt x="1044889" y="948940"/>
                  </a:lnTo>
                  <a:cubicBezTo>
                    <a:pt x="1049890" y="948940"/>
                    <a:pt x="1053558" y="947276"/>
                    <a:pt x="1056559" y="943616"/>
                  </a:cubicBezTo>
                  <a:cubicBezTo>
                    <a:pt x="1059559" y="940288"/>
                    <a:pt x="1060893" y="936295"/>
                    <a:pt x="1060893" y="931636"/>
                  </a:cubicBezTo>
                  <a:cubicBezTo>
                    <a:pt x="1060893" y="928642"/>
                    <a:pt x="1060559" y="926312"/>
                    <a:pt x="1059559" y="924648"/>
                  </a:cubicBezTo>
                  <a:lnTo>
                    <a:pt x="896524" y="615513"/>
                  </a:lnTo>
                  <a:lnTo>
                    <a:pt x="1153246" y="314363"/>
                  </a:lnTo>
                  <a:cubicBezTo>
                    <a:pt x="1156580" y="311368"/>
                    <a:pt x="1158247" y="307042"/>
                    <a:pt x="1158247" y="301718"/>
                  </a:cubicBezTo>
                </a:path>
              </a:pathLst>
            </a:custGeom>
            <a:solidFill>
              <a:schemeClr val="accent1"/>
            </a:solidFill>
            <a:ln w="332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8359638-493B-4146-A08E-9433CC679649}"/>
                </a:ext>
              </a:extLst>
            </p:cNvPr>
            <p:cNvSpPr/>
            <p:nvPr/>
          </p:nvSpPr>
          <p:spPr>
            <a:xfrm>
              <a:off x="7382034" y="5347229"/>
              <a:ext cx="1893737" cy="825249"/>
            </a:xfrm>
            <a:custGeom>
              <a:avLst/>
              <a:gdLst>
                <a:gd name="connsiteX0" fmla="*/ 1753040 w 1893736"/>
                <a:gd name="connsiteY0" fmla="*/ 372361 h 825249"/>
                <a:gd name="connsiteX1" fmla="*/ 1588005 w 1893736"/>
                <a:gd name="connsiteY1" fmla="*/ 372361 h 825249"/>
                <a:gd name="connsiteX2" fmla="*/ 1588005 w 1893736"/>
                <a:gd name="connsiteY2" fmla="*/ 369033 h 825249"/>
                <a:gd name="connsiteX3" fmla="*/ 1610677 w 1893736"/>
                <a:gd name="connsiteY3" fmla="*/ 297822 h 825249"/>
                <a:gd name="connsiteX4" fmla="*/ 1671356 w 1893736"/>
                <a:gd name="connsiteY4" fmla="*/ 273863 h 825249"/>
                <a:gd name="connsiteX5" fmla="*/ 1731369 w 1893736"/>
                <a:gd name="connsiteY5" fmla="*/ 297489 h 825249"/>
                <a:gd name="connsiteX6" fmla="*/ 1753040 w 1893736"/>
                <a:gd name="connsiteY6" fmla="*/ 369033 h 825249"/>
                <a:gd name="connsiteX7" fmla="*/ 1753040 w 1893736"/>
                <a:gd name="connsiteY7" fmla="*/ 372361 h 825249"/>
                <a:gd name="connsiteX8" fmla="*/ 1896404 w 1893736"/>
                <a:gd name="connsiteY8" fmla="*/ 388000 h 825249"/>
                <a:gd name="connsiteX9" fmla="*/ 1882401 w 1893736"/>
                <a:gd name="connsiteY9" fmla="*/ 298155 h 825249"/>
                <a:gd name="connsiteX10" fmla="*/ 1840392 w 1893736"/>
                <a:gd name="connsiteY10" fmla="*/ 226944 h 825249"/>
                <a:gd name="connsiteX11" fmla="*/ 1770044 w 1893736"/>
                <a:gd name="connsiteY11" fmla="*/ 179691 h 825249"/>
                <a:gd name="connsiteX12" fmla="*/ 1672690 w 1893736"/>
                <a:gd name="connsiteY12" fmla="*/ 162721 h 825249"/>
                <a:gd name="connsiteX13" fmla="*/ 1575669 w 1893736"/>
                <a:gd name="connsiteY13" fmla="*/ 178693 h 825249"/>
                <a:gd name="connsiteX14" fmla="*/ 1503654 w 1893736"/>
                <a:gd name="connsiteY14" fmla="*/ 223616 h 825249"/>
                <a:gd name="connsiteX15" fmla="*/ 1458644 w 1893736"/>
                <a:gd name="connsiteY15" fmla="*/ 294827 h 825249"/>
                <a:gd name="connsiteX16" fmla="*/ 1443307 w 1893736"/>
                <a:gd name="connsiteY16" fmla="*/ 388333 h 825249"/>
                <a:gd name="connsiteX17" fmla="*/ 1443307 w 1893736"/>
                <a:gd name="connsiteY17" fmla="*/ 448230 h 825249"/>
                <a:gd name="connsiteX18" fmla="*/ 1463312 w 1893736"/>
                <a:gd name="connsiteY18" fmla="*/ 552385 h 825249"/>
                <a:gd name="connsiteX19" fmla="*/ 1515990 w 1893736"/>
                <a:gd name="connsiteY19" fmla="*/ 620601 h 825249"/>
                <a:gd name="connsiteX20" fmla="*/ 1589339 w 1893736"/>
                <a:gd name="connsiteY20" fmla="*/ 657537 h 825249"/>
                <a:gd name="connsiteX21" fmla="*/ 1671023 w 1893736"/>
                <a:gd name="connsiteY21" fmla="*/ 668519 h 825249"/>
                <a:gd name="connsiteX22" fmla="*/ 1771711 w 1893736"/>
                <a:gd name="connsiteY22" fmla="*/ 663194 h 825249"/>
                <a:gd name="connsiteX23" fmla="*/ 1857062 w 1893736"/>
                <a:gd name="connsiteY23" fmla="*/ 647555 h 825249"/>
                <a:gd name="connsiteX24" fmla="*/ 1872399 w 1893736"/>
                <a:gd name="connsiteY24" fmla="*/ 639901 h 825249"/>
                <a:gd name="connsiteX25" fmla="*/ 1876066 w 1893736"/>
                <a:gd name="connsiteY25" fmla="*/ 624261 h 825249"/>
                <a:gd name="connsiteX26" fmla="*/ 1876066 w 1893736"/>
                <a:gd name="connsiteY26" fmla="*/ 558707 h 825249"/>
                <a:gd name="connsiteX27" fmla="*/ 1858729 w 1893736"/>
                <a:gd name="connsiteY27" fmla="*/ 545064 h 825249"/>
                <a:gd name="connsiteX28" fmla="*/ 1856062 w 1893736"/>
                <a:gd name="connsiteY28" fmla="*/ 545064 h 825249"/>
                <a:gd name="connsiteX29" fmla="*/ 1821722 w 1893736"/>
                <a:gd name="connsiteY29" fmla="*/ 548059 h 825249"/>
                <a:gd name="connsiteX30" fmla="*/ 1776712 w 1893736"/>
                <a:gd name="connsiteY30" fmla="*/ 550055 h 825249"/>
                <a:gd name="connsiteX31" fmla="*/ 1728035 w 1893736"/>
                <a:gd name="connsiteY31" fmla="*/ 551719 h 825249"/>
                <a:gd name="connsiteX32" fmla="*/ 1681692 w 1893736"/>
                <a:gd name="connsiteY32" fmla="*/ 552717 h 825249"/>
                <a:gd name="connsiteX33" fmla="*/ 1636682 w 1893736"/>
                <a:gd name="connsiteY33" fmla="*/ 545064 h 825249"/>
                <a:gd name="connsiteX34" fmla="*/ 1608009 w 1893736"/>
                <a:gd name="connsiteY34" fmla="*/ 524765 h 825249"/>
                <a:gd name="connsiteX35" fmla="*/ 1592673 w 1893736"/>
                <a:gd name="connsiteY35" fmla="*/ 495150 h 825249"/>
                <a:gd name="connsiteX36" fmla="*/ 1588005 w 1893736"/>
                <a:gd name="connsiteY36" fmla="*/ 460210 h 825249"/>
                <a:gd name="connsiteX37" fmla="*/ 1588005 w 1893736"/>
                <a:gd name="connsiteY37" fmla="*/ 458546 h 825249"/>
                <a:gd name="connsiteX38" fmla="*/ 1877400 w 1893736"/>
                <a:gd name="connsiteY38" fmla="*/ 458546 h 825249"/>
                <a:gd name="connsiteX39" fmla="*/ 1896404 w 1893736"/>
                <a:gd name="connsiteY39" fmla="*/ 437915 h 825249"/>
                <a:gd name="connsiteX40" fmla="*/ 1896404 w 1893736"/>
                <a:gd name="connsiteY40" fmla="*/ 388000 h 825249"/>
                <a:gd name="connsiteX41" fmla="*/ 1410300 w 1893736"/>
                <a:gd name="connsiteY41" fmla="*/ 635575 h 825249"/>
                <a:gd name="connsiteX42" fmla="*/ 1410300 w 1893736"/>
                <a:gd name="connsiteY42" fmla="*/ 559373 h 825249"/>
                <a:gd name="connsiteX43" fmla="*/ 1405299 w 1893736"/>
                <a:gd name="connsiteY43" fmla="*/ 548724 h 825249"/>
                <a:gd name="connsiteX44" fmla="*/ 1392963 w 1893736"/>
                <a:gd name="connsiteY44" fmla="*/ 544731 h 825249"/>
                <a:gd name="connsiteX45" fmla="*/ 1391296 w 1893736"/>
                <a:gd name="connsiteY45" fmla="*/ 544731 h 825249"/>
                <a:gd name="connsiteX46" fmla="*/ 1342619 w 1893736"/>
                <a:gd name="connsiteY46" fmla="*/ 549057 h 825249"/>
                <a:gd name="connsiteX47" fmla="*/ 1280606 w 1893736"/>
                <a:gd name="connsiteY47" fmla="*/ 550721 h 825249"/>
                <a:gd name="connsiteX48" fmla="*/ 1251600 w 1893736"/>
                <a:gd name="connsiteY48" fmla="*/ 546062 h 825249"/>
                <a:gd name="connsiteX49" fmla="*/ 1227928 w 1893736"/>
                <a:gd name="connsiteY49" fmla="*/ 529757 h 825249"/>
                <a:gd name="connsiteX50" fmla="*/ 1211925 w 1893736"/>
                <a:gd name="connsiteY50" fmla="*/ 498810 h 825249"/>
                <a:gd name="connsiteX51" fmla="*/ 1205924 w 1893736"/>
                <a:gd name="connsiteY51" fmla="*/ 451225 h 825249"/>
                <a:gd name="connsiteX52" fmla="*/ 1205924 w 1893736"/>
                <a:gd name="connsiteY52" fmla="*/ 379349 h 825249"/>
                <a:gd name="connsiteX53" fmla="*/ 1211925 w 1893736"/>
                <a:gd name="connsiteY53" fmla="*/ 331764 h 825249"/>
                <a:gd name="connsiteX54" fmla="*/ 1227928 w 1893736"/>
                <a:gd name="connsiteY54" fmla="*/ 300817 h 825249"/>
                <a:gd name="connsiteX55" fmla="*/ 1251600 w 1893736"/>
                <a:gd name="connsiteY55" fmla="*/ 284511 h 825249"/>
                <a:gd name="connsiteX56" fmla="*/ 1280606 w 1893736"/>
                <a:gd name="connsiteY56" fmla="*/ 279853 h 825249"/>
                <a:gd name="connsiteX57" fmla="*/ 1342619 w 1893736"/>
                <a:gd name="connsiteY57" fmla="*/ 281517 h 825249"/>
                <a:gd name="connsiteX58" fmla="*/ 1391296 w 1893736"/>
                <a:gd name="connsiteY58" fmla="*/ 285842 h 825249"/>
                <a:gd name="connsiteX59" fmla="*/ 1392963 w 1893736"/>
                <a:gd name="connsiteY59" fmla="*/ 285842 h 825249"/>
                <a:gd name="connsiteX60" fmla="*/ 1405299 w 1893736"/>
                <a:gd name="connsiteY60" fmla="*/ 281849 h 825249"/>
                <a:gd name="connsiteX61" fmla="*/ 1410300 w 1893736"/>
                <a:gd name="connsiteY61" fmla="*/ 271201 h 825249"/>
                <a:gd name="connsiteX62" fmla="*/ 1410300 w 1893736"/>
                <a:gd name="connsiteY62" fmla="*/ 195331 h 825249"/>
                <a:gd name="connsiteX63" fmla="*/ 1405633 w 1893736"/>
                <a:gd name="connsiteY63" fmla="*/ 182021 h 825249"/>
                <a:gd name="connsiteX64" fmla="*/ 1390963 w 1893736"/>
                <a:gd name="connsiteY64" fmla="*/ 175698 h 825249"/>
                <a:gd name="connsiteX65" fmla="*/ 1341619 w 1893736"/>
                <a:gd name="connsiteY65" fmla="*/ 167046 h 825249"/>
                <a:gd name="connsiteX66" fmla="*/ 1270604 w 1893736"/>
                <a:gd name="connsiteY66" fmla="*/ 162721 h 825249"/>
                <a:gd name="connsiteX67" fmla="*/ 1116905 w 1893736"/>
                <a:gd name="connsiteY67" fmla="*/ 218292 h 825249"/>
                <a:gd name="connsiteX68" fmla="*/ 1059226 w 1893736"/>
                <a:gd name="connsiteY68" fmla="*/ 379349 h 825249"/>
                <a:gd name="connsiteX69" fmla="*/ 1059226 w 1893736"/>
                <a:gd name="connsiteY69" fmla="*/ 451225 h 825249"/>
                <a:gd name="connsiteX70" fmla="*/ 1116905 w 1893736"/>
                <a:gd name="connsiteY70" fmla="*/ 612282 h 825249"/>
                <a:gd name="connsiteX71" fmla="*/ 1270604 w 1893736"/>
                <a:gd name="connsiteY71" fmla="*/ 667853 h 825249"/>
                <a:gd name="connsiteX72" fmla="*/ 1341619 w 1893736"/>
                <a:gd name="connsiteY72" fmla="*/ 663527 h 825249"/>
                <a:gd name="connsiteX73" fmla="*/ 1390963 w 1893736"/>
                <a:gd name="connsiteY73" fmla="*/ 654875 h 825249"/>
                <a:gd name="connsiteX74" fmla="*/ 1405633 w 1893736"/>
                <a:gd name="connsiteY74" fmla="*/ 648553 h 825249"/>
                <a:gd name="connsiteX75" fmla="*/ 1410300 w 1893736"/>
                <a:gd name="connsiteY75" fmla="*/ 635575 h 825249"/>
                <a:gd name="connsiteX76" fmla="*/ 996879 w 1893736"/>
                <a:gd name="connsiteY76" fmla="*/ 186679 h 825249"/>
                <a:gd name="connsiteX77" fmla="*/ 991545 w 1893736"/>
                <a:gd name="connsiteY77" fmla="*/ 174700 h 825249"/>
                <a:gd name="connsiteX78" fmla="*/ 978875 w 1893736"/>
                <a:gd name="connsiteY78" fmla="*/ 169709 h 825249"/>
                <a:gd name="connsiteX79" fmla="*/ 868185 w 1893736"/>
                <a:gd name="connsiteY79" fmla="*/ 169709 h 825249"/>
                <a:gd name="connsiteX80" fmla="*/ 855516 w 1893736"/>
                <a:gd name="connsiteY80" fmla="*/ 174700 h 825249"/>
                <a:gd name="connsiteX81" fmla="*/ 850181 w 1893736"/>
                <a:gd name="connsiteY81" fmla="*/ 186679 h 825249"/>
                <a:gd name="connsiteX82" fmla="*/ 850181 w 1893736"/>
                <a:gd name="connsiteY82" fmla="*/ 643229 h 825249"/>
                <a:gd name="connsiteX83" fmla="*/ 855516 w 1893736"/>
                <a:gd name="connsiteY83" fmla="*/ 655208 h 825249"/>
                <a:gd name="connsiteX84" fmla="*/ 868185 w 1893736"/>
                <a:gd name="connsiteY84" fmla="*/ 660200 h 825249"/>
                <a:gd name="connsiteX85" fmla="*/ 978875 w 1893736"/>
                <a:gd name="connsiteY85" fmla="*/ 660200 h 825249"/>
                <a:gd name="connsiteX86" fmla="*/ 991545 w 1893736"/>
                <a:gd name="connsiteY86" fmla="*/ 655208 h 825249"/>
                <a:gd name="connsiteX87" fmla="*/ 996879 w 1893736"/>
                <a:gd name="connsiteY87" fmla="*/ 643229 h 825249"/>
                <a:gd name="connsiteX88" fmla="*/ 996879 w 1893736"/>
                <a:gd name="connsiteY88" fmla="*/ 186679 h 825249"/>
                <a:gd name="connsiteX89" fmla="*/ 1000213 w 1893736"/>
                <a:gd name="connsiteY89" fmla="*/ 16971 h 825249"/>
                <a:gd name="connsiteX90" fmla="*/ 994879 w 1893736"/>
                <a:gd name="connsiteY90" fmla="*/ 4991 h 825249"/>
                <a:gd name="connsiteX91" fmla="*/ 982209 w 1893736"/>
                <a:gd name="connsiteY91" fmla="*/ 0 h 825249"/>
                <a:gd name="connsiteX92" fmla="*/ 864184 w 1893736"/>
                <a:gd name="connsiteY92" fmla="*/ 0 h 825249"/>
                <a:gd name="connsiteX93" fmla="*/ 851515 w 1893736"/>
                <a:gd name="connsiteY93" fmla="*/ 4991 h 825249"/>
                <a:gd name="connsiteX94" fmla="*/ 846180 w 1893736"/>
                <a:gd name="connsiteY94" fmla="*/ 16971 h 825249"/>
                <a:gd name="connsiteX95" fmla="*/ 846180 w 1893736"/>
                <a:gd name="connsiteY95" fmla="*/ 96501 h 825249"/>
                <a:gd name="connsiteX96" fmla="*/ 851515 w 1893736"/>
                <a:gd name="connsiteY96" fmla="*/ 108480 h 825249"/>
                <a:gd name="connsiteX97" fmla="*/ 864184 w 1893736"/>
                <a:gd name="connsiteY97" fmla="*/ 113472 h 825249"/>
                <a:gd name="connsiteX98" fmla="*/ 982209 w 1893736"/>
                <a:gd name="connsiteY98" fmla="*/ 113472 h 825249"/>
                <a:gd name="connsiteX99" fmla="*/ 994879 w 1893736"/>
                <a:gd name="connsiteY99" fmla="*/ 108480 h 825249"/>
                <a:gd name="connsiteX100" fmla="*/ 1000213 w 1893736"/>
                <a:gd name="connsiteY100" fmla="*/ 96501 h 825249"/>
                <a:gd name="connsiteX101" fmla="*/ 1000213 w 1893736"/>
                <a:gd name="connsiteY101" fmla="*/ 16971 h 825249"/>
                <a:gd name="connsiteX102" fmla="*/ 799170 w 1893736"/>
                <a:gd name="connsiteY102" fmla="*/ 261884 h 825249"/>
                <a:gd name="connsiteX103" fmla="*/ 799170 w 1893736"/>
                <a:gd name="connsiteY103" fmla="*/ 180024 h 825249"/>
                <a:gd name="connsiteX104" fmla="*/ 793836 w 1893736"/>
                <a:gd name="connsiteY104" fmla="*/ 168045 h 825249"/>
                <a:gd name="connsiteX105" fmla="*/ 781166 w 1893736"/>
                <a:gd name="connsiteY105" fmla="*/ 162721 h 825249"/>
                <a:gd name="connsiteX106" fmla="*/ 716153 w 1893736"/>
                <a:gd name="connsiteY106" fmla="*/ 173369 h 825249"/>
                <a:gd name="connsiteX107" fmla="*/ 658474 w 1893736"/>
                <a:gd name="connsiteY107" fmla="*/ 203983 h 825249"/>
                <a:gd name="connsiteX108" fmla="*/ 658474 w 1893736"/>
                <a:gd name="connsiteY108" fmla="*/ 186679 h 825249"/>
                <a:gd name="connsiteX109" fmla="*/ 653139 w 1893736"/>
                <a:gd name="connsiteY109" fmla="*/ 174700 h 825249"/>
                <a:gd name="connsiteX110" fmla="*/ 640470 w 1893736"/>
                <a:gd name="connsiteY110" fmla="*/ 169376 h 825249"/>
                <a:gd name="connsiteX111" fmla="*/ 532447 w 1893736"/>
                <a:gd name="connsiteY111" fmla="*/ 169376 h 825249"/>
                <a:gd name="connsiteX112" fmla="*/ 519777 w 1893736"/>
                <a:gd name="connsiteY112" fmla="*/ 174367 h 825249"/>
                <a:gd name="connsiteX113" fmla="*/ 514443 w 1893736"/>
                <a:gd name="connsiteY113" fmla="*/ 186347 h 825249"/>
                <a:gd name="connsiteX114" fmla="*/ 514443 w 1893736"/>
                <a:gd name="connsiteY114" fmla="*/ 641898 h 825249"/>
                <a:gd name="connsiteX115" fmla="*/ 520444 w 1893736"/>
                <a:gd name="connsiteY115" fmla="*/ 654210 h 825249"/>
                <a:gd name="connsiteX116" fmla="*/ 533447 w 1893736"/>
                <a:gd name="connsiteY116" fmla="*/ 659867 h 825249"/>
                <a:gd name="connsiteX117" fmla="*/ 643137 w 1893736"/>
                <a:gd name="connsiteY117" fmla="*/ 659867 h 825249"/>
                <a:gd name="connsiteX118" fmla="*/ 655806 w 1893736"/>
                <a:gd name="connsiteY118" fmla="*/ 654210 h 825249"/>
                <a:gd name="connsiteX119" fmla="*/ 661141 w 1893736"/>
                <a:gd name="connsiteY119" fmla="*/ 641898 h 825249"/>
                <a:gd name="connsiteX120" fmla="*/ 661141 w 1893736"/>
                <a:gd name="connsiteY120" fmla="*/ 308137 h 825249"/>
                <a:gd name="connsiteX121" fmla="*/ 715486 w 1893736"/>
                <a:gd name="connsiteY121" fmla="*/ 286841 h 825249"/>
                <a:gd name="connsiteX122" fmla="*/ 778166 w 1893736"/>
                <a:gd name="connsiteY122" fmla="*/ 278189 h 825249"/>
                <a:gd name="connsiteX123" fmla="*/ 785501 w 1893736"/>
                <a:gd name="connsiteY123" fmla="*/ 278189 h 825249"/>
                <a:gd name="connsiteX124" fmla="*/ 795503 w 1893736"/>
                <a:gd name="connsiteY124" fmla="*/ 272865 h 825249"/>
                <a:gd name="connsiteX125" fmla="*/ 799170 w 1893736"/>
                <a:gd name="connsiteY125" fmla="*/ 261884 h 825249"/>
                <a:gd name="connsiteX126" fmla="*/ 302064 w 1893736"/>
                <a:gd name="connsiteY126" fmla="*/ 449229 h 825249"/>
                <a:gd name="connsiteX127" fmla="*/ 298397 w 1893736"/>
                <a:gd name="connsiteY127" fmla="*/ 490491 h 825249"/>
                <a:gd name="connsiteX128" fmla="*/ 285728 w 1893736"/>
                <a:gd name="connsiteY128" fmla="*/ 523767 h 825249"/>
                <a:gd name="connsiteX129" fmla="*/ 261389 w 1893736"/>
                <a:gd name="connsiteY129" fmla="*/ 546062 h 825249"/>
                <a:gd name="connsiteX130" fmla="*/ 221381 w 1893736"/>
                <a:gd name="connsiteY130" fmla="*/ 554049 h 825249"/>
                <a:gd name="connsiteX131" fmla="*/ 184039 w 1893736"/>
                <a:gd name="connsiteY131" fmla="*/ 552385 h 825249"/>
                <a:gd name="connsiteX132" fmla="*/ 146698 w 1893736"/>
                <a:gd name="connsiteY132" fmla="*/ 549057 h 825249"/>
                <a:gd name="connsiteX133" fmla="*/ 146698 w 1893736"/>
                <a:gd name="connsiteY133" fmla="*/ 282515 h 825249"/>
                <a:gd name="connsiteX134" fmla="*/ 179038 w 1893736"/>
                <a:gd name="connsiteY134" fmla="*/ 279520 h 825249"/>
                <a:gd name="connsiteX135" fmla="*/ 221381 w 1893736"/>
                <a:gd name="connsiteY135" fmla="*/ 278189 h 825249"/>
                <a:gd name="connsiteX136" fmla="*/ 261389 w 1893736"/>
                <a:gd name="connsiteY136" fmla="*/ 285842 h 825249"/>
                <a:gd name="connsiteX137" fmla="*/ 285728 w 1893736"/>
                <a:gd name="connsiteY137" fmla="*/ 307472 h 825249"/>
                <a:gd name="connsiteX138" fmla="*/ 298397 w 1893736"/>
                <a:gd name="connsiteY138" fmla="*/ 340415 h 825249"/>
                <a:gd name="connsiteX139" fmla="*/ 302064 w 1893736"/>
                <a:gd name="connsiteY139" fmla="*/ 382343 h 825249"/>
                <a:gd name="connsiteX140" fmla="*/ 302064 w 1893736"/>
                <a:gd name="connsiteY140" fmla="*/ 449229 h 825249"/>
                <a:gd name="connsiteX141" fmla="*/ 449096 w 1893736"/>
                <a:gd name="connsiteY141" fmla="*/ 382011 h 825249"/>
                <a:gd name="connsiteX142" fmla="*/ 390417 w 1893736"/>
                <a:gd name="connsiteY142" fmla="*/ 219956 h 825249"/>
                <a:gd name="connsiteX143" fmla="*/ 221381 w 1893736"/>
                <a:gd name="connsiteY143" fmla="*/ 162721 h 825249"/>
                <a:gd name="connsiteX144" fmla="*/ 118025 w 1893736"/>
                <a:gd name="connsiteY144" fmla="*/ 169043 h 825249"/>
                <a:gd name="connsiteX145" fmla="*/ 28339 w 1893736"/>
                <a:gd name="connsiteY145" fmla="*/ 185016 h 825249"/>
                <a:gd name="connsiteX146" fmla="*/ 5001 w 1893736"/>
                <a:gd name="connsiteY146" fmla="*/ 194333 h 825249"/>
                <a:gd name="connsiteX147" fmla="*/ 0 w 1893736"/>
                <a:gd name="connsiteY147" fmla="*/ 209640 h 825249"/>
                <a:gd name="connsiteX148" fmla="*/ 0 w 1893736"/>
                <a:gd name="connsiteY148" fmla="*/ 809942 h 825249"/>
                <a:gd name="connsiteX149" fmla="*/ 6001 w 1893736"/>
                <a:gd name="connsiteY149" fmla="*/ 821922 h 825249"/>
                <a:gd name="connsiteX150" fmla="*/ 19004 w 1893736"/>
                <a:gd name="connsiteY150" fmla="*/ 826913 h 825249"/>
                <a:gd name="connsiteX151" fmla="*/ 128694 w 1893736"/>
                <a:gd name="connsiteY151" fmla="*/ 826913 h 825249"/>
                <a:gd name="connsiteX152" fmla="*/ 141363 w 1893736"/>
                <a:gd name="connsiteY152" fmla="*/ 821922 h 825249"/>
                <a:gd name="connsiteX153" fmla="*/ 146698 w 1893736"/>
                <a:gd name="connsiteY153" fmla="*/ 809942 h 825249"/>
                <a:gd name="connsiteX154" fmla="*/ 146698 w 1893736"/>
                <a:gd name="connsiteY154" fmla="*/ 661863 h 825249"/>
                <a:gd name="connsiteX155" fmla="*/ 187040 w 1893736"/>
                <a:gd name="connsiteY155" fmla="*/ 666189 h 825249"/>
                <a:gd name="connsiteX156" fmla="*/ 221047 w 1893736"/>
                <a:gd name="connsiteY156" fmla="*/ 667853 h 825249"/>
                <a:gd name="connsiteX157" fmla="*/ 392417 w 1893736"/>
                <a:gd name="connsiteY157" fmla="*/ 608621 h 825249"/>
                <a:gd name="connsiteX158" fmla="*/ 448762 w 1893736"/>
                <a:gd name="connsiteY158" fmla="*/ 448563 h 825249"/>
                <a:gd name="connsiteX159" fmla="*/ 448762 w 1893736"/>
                <a:gd name="connsiteY159" fmla="*/ 382011 h 82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893736" h="825249">
                  <a:moveTo>
                    <a:pt x="1753040" y="372361"/>
                  </a:moveTo>
                  <a:lnTo>
                    <a:pt x="1588005" y="372361"/>
                  </a:lnTo>
                  <a:lnTo>
                    <a:pt x="1588005" y="369033"/>
                  </a:lnTo>
                  <a:cubicBezTo>
                    <a:pt x="1588005" y="337753"/>
                    <a:pt x="1595673" y="313794"/>
                    <a:pt x="1610677" y="297822"/>
                  </a:cubicBezTo>
                  <a:cubicBezTo>
                    <a:pt x="1625680" y="281849"/>
                    <a:pt x="1646017" y="273863"/>
                    <a:pt x="1671356" y="273863"/>
                  </a:cubicBezTo>
                  <a:cubicBezTo>
                    <a:pt x="1696695" y="273863"/>
                    <a:pt x="1716699" y="281849"/>
                    <a:pt x="1731369" y="297489"/>
                  </a:cubicBezTo>
                  <a:cubicBezTo>
                    <a:pt x="1746039" y="313129"/>
                    <a:pt x="1753040" y="337088"/>
                    <a:pt x="1753040" y="369033"/>
                  </a:cubicBezTo>
                  <a:lnTo>
                    <a:pt x="1753040" y="372361"/>
                  </a:lnTo>
                  <a:close/>
                  <a:moveTo>
                    <a:pt x="1896404" y="388000"/>
                  </a:moveTo>
                  <a:cubicBezTo>
                    <a:pt x="1896404" y="355390"/>
                    <a:pt x="1891736" y="325441"/>
                    <a:pt x="1882401" y="298155"/>
                  </a:cubicBezTo>
                  <a:cubicBezTo>
                    <a:pt x="1873066" y="270868"/>
                    <a:pt x="1859063" y="246909"/>
                    <a:pt x="1840392" y="226944"/>
                  </a:cubicBezTo>
                  <a:cubicBezTo>
                    <a:pt x="1821722" y="206978"/>
                    <a:pt x="1798383" y="191338"/>
                    <a:pt x="1770044" y="179691"/>
                  </a:cubicBezTo>
                  <a:cubicBezTo>
                    <a:pt x="1741704" y="168045"/>
                    <a:pt x="1709364" y="162721"/>
                    <a:pt x="1672690" y="162721"/>
                  </a:cubicBezTo>
                  <a:cubicBezTo>
                    <a:pt x="1636349" y="162721"/>
                    <a:pt x="1604008" y="168045"/>
                    <a:pt x="1575669" y="178693"/>
                  </a:cubicBezTo>
                  <a:cubicBezTo>
                    <a:pt x="1547330" y="189342"/>
                    <a:pt x="1523325" y="204316"/>
                    <a:pt x="1503654" y="223616"/>
                  </a:cubicBezTo>
                  <a:cubicBezTo>
                    <a:pt x="1483983" y="242916"/>
                    <a:pt x="1468980" y="266875"/>
                    <a:pt x="1458644" y="294827"/>
                  </a:cubicBezTo>
                  <a:cubicBezTo>
                    <a:pt x="1448309" y="322779"/>
                    <a:pt x="1443307" y="354059"/>
                    <a:pt x="1443307" y="388333"/>
                  </a:cubicBezTo>
                  <a:lnTo>
                    <a:pt x="1443307" y="448230"/>
                  </a:lnTo>
                  <a:cubicBezTo>
                    <a:pt x="1443307" y="489493"/>
                    <a:pt x="1449976" y="524100"/>
                    <a:pt x="1463312" y="552385"/>
                  </a:cubicBezTo>
                  <a:cubicBezTo>
                    <a:pt x="1476648" y="580669"/>
                    <a:pt x="1494318" y="603297"/>
                    <a:pt x="1515990" y="620601"/>
                  </a:cubicBezTo>
                  <a:cubicBezTo>
                    <a:pt x="1537661" y="637572"/>
                    <a:pt x="1562333" y="649884"/>
                    <a:pt x="1589339" y="657537"/>
                  </a:cubicBezTo>
                  <a:cubicBezTo>
                    <a:pt x="1616678" y="664858"/>
                    <a:pt x="1643684" y="668519"/>
                    <a:pt x="1671023" y="668519"/>
                  </a:cubicBezTo>
                  <a:cubicBezTo>
                    <a:pt x="1710364" y="668519"/>
                    <a:pt x="1743705" y="666855"/>
                    <a:pt x="1771711" y="663194"/>
                  </a:cubicBezTo>
                  <a:cubicBezTo>
                    <a:pt x="1799383" y="659867"/>
                    <a:pt x="1828056" y="654543"/>
                    <a:pt x="1857062" y="647555"/>
                  </a:cubicBezTo>
                  <a:cubicBezTo>
                    <a:pt x="1865064" y="645891"/>
                    <a:pt x="1870065" y="643229"/>
                    <a:pt x="1872399" y="639901"/>
                  </a:cubicBezTo>
                  <a:cubicBezTo>
                    <a:pt x="1874733" y="636573"/>
                    <a:pt x="1876066" y="631249"/>
                    <a:pt x="1876066" y="624261"/>
                  </a:cubicBezTo>
                  <a:lnTo>
                    <a:pt x="1876066" y="558707"/>
                  </a:lnTo>
                  <a:cubicBezTo>
                    <a:pt x="1876066" y="549723"/>
                    <a:pt x="1870398" y="545064"/>
                    <a:pt x="1858729" y="545064"/>
                  </a:cubicBezTo>
                  <a:lnTo>
                    <a:pt x="1856062" y="545064"/>
                  </a:lnTo>
                  <a:cubicBezTo>
                    <a:pt x="1847060" y="546062"/>
                    <a:pt x="1835391" y="547061"/>
                    <a:pt x="1821722" y="548059"/>
                  </a:cubicBezTo>
                  <a:cubicBezTo>
                    <a:pt x="1807719" y="549057"/>
                    <a:pt x="1792715" y="549723"/>
                    <a:pt x="1776712" y="550055"/>
                  </a:cubicBezTo>
                  <a:cubicBezTo>
                    <a:pt x="1760708" y="550721"/>
                    <a:pt x="1744372" y="551386"/>
                    <a:pt x="1728035" y="551719"/>
                  </a:cubicBezTo>
                  <a:cubicBezTo>
                    <a:pt x="1711698" y="552385"/>
                    <a:pt x="1696361" y="552717"/>
                    <a:pt x="1681692" y="552717"/>
                  </a:cubicBezTo>
                  <a:cubicBezTo>
                    <a:pt x="1663688" y="552717"/>
                    <a:pt x="1648685" y="550055"/>
                    <a:pt x="1636682" y="545064"/>
                  </a:cubicBezTo>
                  <a:cubicBezTo>
                    <a:pt x="1625013" y="540072"/>
                    <a:pt x="1615344" y="533085"/>
                    <a:pt x="1608009" y="524765"/>
                  </a:cubicBezTo>
                  <a:cubicBezTo>
                    <a:pt x="1600674" y="516114"/>
                    <a:pt x="1595673" y="506464"/>
                    <a:pt x="1592673" y="495150"/>
                  </a:cubicBezTo>
                  <a:cubicBezTo>
                    <a:pt x="1589672" y="483836"/>
                    <a:pt x="1588005" y="472189"/>
                    <a:pt x="1588005" y="460210"/>
                  </a:cubicBezTo>
                  <a:lnTo>
                    <a:pt x="1588005" y="458546"/>
                  </a:lnTo>
                  <a:lnTo>
                    <a:pt x="1877400" y="458546"/>
                  </a:lnTo>
                  <a:cubicBezTo>
                    <a:pt x="1890069" y="458546"/>
                    <a:pt x="1896404" y="451558"/>
                    <a:pt x="1896404" y="437915"/>
                  </a:cubicBezTo>
                  <a:lnTo>
                    <a:pt x="1896404" y="388000"/>
                  </a:lnTo>
                  <a:close/>
                  <a:moveTo>
                    <a:pt x="1410300" y="635575"/>
                  </a:moveTo>
                  <a:lnTo>
                    <a:pt x="1410300" y="559373"/>
                  </a:lnTo>
                  <a:cubicBezTo>
                    <a:pt x="1410300" y="554714"/>
                    <a:pt x="1408633" y="551386"/>
                    <a:pt x="1405299" y="548724"/>
                  </a:cubicBezTo>
                  <a:cubicBezTo>
                    <a:pt x="1401965" y="546062"/>
                    <a:pt x="1397964" y="544731"/>
                    <a:pt x="1392963" y="544731"/>
                  </a:cubicBezTo>
                  <a:lnTo>
                    <a:pt x="1391296" y="544731"/>
                  </a:lnTo>
                  <a:cubicBezTo>
                    <a:pt x="1374293" y="546395"/>
                    <a:pt x="1358289" y="548059"/>
                    <a:pt x="1342619" y="549057"/>
                  </a:cubicBezTo>
                  <a:cubicBezTo>
                    <a:pt x="1327283" y="550055"/>
                    <a:pt x="1306612" y="550721"/>
                    <a:pt x="1280606" y="550721"/>
                  </a:cubicBezTo>
                  <a:cubicBezTo>
                    <a:pt x="1270271" y="550721"/>
                    <a:pt x="1260602" y="549057"/>
                    <a:pt x="1251600" y="546062"/>
                  </a:cubicBezTo>
                  <a:cubicBezTo>
                    <a:pt x="1242598" y="543067"/>
                    <a:pt x="1234596" y="537410"/>
                    <a:pt x="1227928" y="529757"/>
                  </a:cubicBezTo>
                  <a:cubicBezTo>
                    <a:pt x="1221260" y="522103"/>
                    <a:pt x="1215926" y="511788"/>
                    <a:pt x="1211925" y="498810"/>
                  </a:cubicBezTo>
                  <a:cubicBezTo>
                    <a:pt x="1207924" y="485832"/>
                    <a:pt x="1205924" y="470192"/>
                    <a:pt x="1205924" y="451225"/>
                  </a:cubicBezTo>
                  <a:lnTo>
                    <a:pt x="1205924" y="379349"/>
                  </a:lnTo>
                  <a:cubicBezTo>
                    <a:pt x="1205924" y="360381"/>
                    <a:pt x="1207924" y="344741"/>
                    <a:pt x="1211925" y="331764"/>
                  </a:cubicBezTo>
                  <a:cubicBezTo>
                    <a:pt x="1215926" y="318786"/>
                    <a:pt x="1221260" y="308470"/>
                    <a:pt x="1227928" y="300817"/>
                  </a:cubicBezTo>
                  <a:cubicBezTo>
                    <a:pt x="1234596" y="293163"/>
                    <a:pt x="1242265" y="287839"/>
                    <a:pt x="1251600" y="284511"/>
                  </a:cubicBezTo>
                  <a:cubicBezTo>
                    <a:pt x="1260602" y="281517"/>
                    <a:pt x="1270271" y="279853"/>
                    <a:pt x="1280606" y="279853"/>
                  </a:cubicBezTo>
                  <a:cubicBezTo>
                    <a:pt x="1306612" y="279853"/>
                    <a:pt x="1327283" y="280518"/>
                    <a:pt x="1342619" y="281517"/>
                  </a:cubicBezTo>
                  <a:cubicBezTo>
                    <a:pt x="1357956" y="282515"/>
                    <a:pt x="1374293" y="284179"/>
                    <a:pt x="1391296" y="285842"/>
                  </a:cubicBezTo>
                  <a:lnTo>
                    <a:pt x="1392963" y="285842"/>
                  </a:lnTo>
                  <a:cubicBezTo>
                    <a:pt x="1397964" y="285842"/>
                    <a:pt x="1401965" y="284511"/>
                    <a:pt x="1405299" y="281849"/>
                  </a:cubicBezTo>
                  <a:cubicBezTo>
                    <a:pt x="1408633" y="279187"/>
                    <a:pt x="1410300" y="275860"/>
                    <a:pt x="1410300" y="271201"/>
                  </a:cubicBezTo>
                  <a:lnTo>
                    <a:pt x="1410300" y="195331"/>
                  </a:lnTo>
                  <a:cubicBezTo>
                    <a:pt x="1410300" y="189009"/>
                    <a:pt x="1408633" y="184683"/>
                    <a:pt x="1405633" y="182021"/>
                  </a:cubicBezTo>
                  <a:cubicBezTo>
                    <a:pt x="1402632" y="179359"/>
                    <a:pt x="1397631" y="177362"/>
                    <a:pt x="1390963" y="175698"/>
                  </a:cubicBezTo>
                  <a:cubicBezTo>
                    <a:pt x="1378294" y="172703"/>
                    <a:pt x="1361623" y="170041"/>
                    <a:pt x="1341619" y="167046"/>
                  </a:cubicBezTo>
                  <a:cubicBezTo>
                    <a:pt x="1321281" y="164052"/>
                    <a:pt x="1297610" y="162721"/>
                    <a:pt x="1270604" y="162721"/>
                  </a:cubicBezTo>
                  <a:cubicBezTo>
                    <a:pt x="1206590" y="162721"/>
                    <a:pt x="1155246" y="181355"/>
                    <a:pt x="1116905" y="218292"/>
                  </a:cubicBezTo>
                  <a:cubicBezTo>
                    <a:pt x="1078563" y="255561"/>
                    <a:pt x="1059226" y="309136"/>
                    <a:pt x="1059226" y="379349"/>
                  </a:cubicBezTo>
                  <a:lnTo>
                    <a:pt x="1059226" y="451225"/>
                  </a:lnTo>
                  <a:cubicBezTo>
                    <a:pt x="1059226" y="521438"/>
                    <a:pt x="1078563" y="575012"/>
                    <a:pt x="1116905" y="612282"/>
                  </a:cubicBezTo>
                  <a:cubicBezTo>
                    <a:pt x="1155246" y="649551"/>
                    <a:pt x="1206590" y="667853"/>
                    <a:pt x="1270604" y="667853"/>
                  </a:cubicBezTo>
                  <a:cubicBezTo>
                    <a:pt x="1297943" y="667853"/>
                    <a:pt x="1321615" y="666522"/>
                    <a:pt x="1341619" y="663527"/>
                  </a:cubicBezTo>
                  <a:cubicBezTo>
                    <a:pt x="1361957" y="660532"/>
                    <a:pt x="1378294" y="657870"/>
                    <a:pt x="1390963" y="654875"/>
                  </a:cubicBezTo>
                  <a:cubicBezTo>
                    <a:pt x="1397631" y="653212"/>
                    <a:pt x="1402299" y="650882"/>
                    <a:pt x="1405633" y="648553"/>
                  </a:cubicBezTo>
                  <a:cubicBezTo>
                    <a:pt x="1408967" y="646224"/>
                    <a:pt x="1410300" y="641898"/>
                    <a:pt x="1410300" y="635575"/>
                  </a:cubicBezTo>
                  <a:close/>
                  <a:moveTo>
                    <a:pt x="996879" y="186679"/>
                  </a:moveTo>
                  <a:cubicBezTo>
                    <a:pt x="996879" y="182021"/>
                    <a:pt x="995212" y="178028"/>
                    <a:pt x="991545" y="174700"/>
                  </a:cubicBezTo>
                  <a:cubicBezTo>
                    <a:pt x="987877" y="171372"/>
                    <a:pt x="983543" y="169709"/>
                    <a:pt x="978875" y="169709"/>
                  </a:cubicBezTo>
                  <a:lnTo>
                    <a:pt x="868185" y="169709"/>
                  </a:lnTo>
                  <a:cubicBezTo>
                    <a:pt x="863184" y="169709"/>
                    <a:pt x="859183" y="171372"/>
                    <a:pt x="855516" y="174700"/>
                  </a:cubicBezTo>
                  <a:cubicBezTo>
                    <a:pt x="851848" y="178028"/>
                    <a:pt x="850181" y="182021"/>
                    <a:pt x="850181" y="186679"/>
                  </a:cubicBezTo>
                  <a:lnTo>
                    <a:pt x="850181" y="643229"/>
                  </a:lnTo>
                  <a:cubicBezTo>
                    <a:pt x="850181" y="647887"/>
                    <a:pt x="851848" y="651880"/>
                    <a:pt x="855516" y="655208"/>
                  </a:cubicBezTo>
                  <a:cubicBezTo>
                    <a:pt x="859183" y="658536"/>
                    <a:pt x="863517" y="660200"/>
                    <a:pt x="868185" y="660200"/>
                  </a:cubicBezTo>
                  <a:lnTo>
                    <a:pt x="978875" y="660200"/>
                  </a:lnTo>
                  <a:cubicBezTo>
                    <a:pt x="983543" y="660200"/>
                    <a:pt x="987877" y="658536"/>
                    <a:pt x="991545" y="655208"/>
                  </a:cubicBezTo>
                  <a:cubicBezTo>
                    <a:pt x="995212" y="651880"/>
                    <a:pt x="996879" y="647887"/>
                    <a:pt x="996879" y="643229"/>
                  </a:cubicBezTo>
                  <a:lnTo>
                    <a:pt x="996879" y="186679"/>
                  </a:lnTo>
                  <a:close/>
                  <a:moveTo>
                    <a:pt x="1000213" y="16971"/>
                  </a:moveTo>
                  <a:cubicBezTo>
                    <a:pt x="1000213" y="12312"/>
                    <a:pt x="998546" y="8319"/>
                    <a:pt x="994879" y="4991"/>
                  </a:cubicBezTo>
                  <a:cubicBezTo>
                    <a:pt x="991211" y="1664"/>
                    <a:pt x="986877" y="0"/>
                    <a:pt x="982209" y="0"/>
                  </a:cubicBezTo>
                  <a:lnTo>
                    <a:pt x="864184" y="0"/>
                  </a:lnTo>
                  <a:cubicBezTo>
                    <a:pt x="859183" y="0"/>
                    <a:pt x="855182" y="1664"/>
                    <a:pt x="851515" y="4991"/>
                  </a:cubicBezTo>
                  <a:cubicBezTo>
                    <a:pt x="847847" y="8319"/>
                    <a:pt x="846180" y="12312"/>
                    <a:pt x="846180" y="16971"/>
                  </a:cubicBezTo>
                  <a:lnTo>
                    <a:pt x="846180" y="96501"/>
                  </a:lnTo>
                  <a:cubicBezTo>
                    <a:pt x="846180" y="101160"/>
                    <a:pt x="847847" y="105153"/>
                    <a:pt x="851515" y="108480"/>
                  </a:cubicBezTo>
                  <a:cubicBezTo>
                    <a:pt x="855182" y="111808"/>
                    <a:pt x="859516" y="113472"/>
                    <a:pt x="864184" y="113472"/>
                  </a:cubicBezTo>
                  <a:lnTo>
                    <a:pt x="982209" y="113472"/>
                  </a:lnTo>
                  <a:cubicBezTo>
                    <a:pt x="987210" y="113472"/>
                    <a:pt x="991211" y="111808"/>
                    <a:pt x="994879" y="108480"/>
                  </a:cubicBezTo>
                  <a:cubicBezTo>
                    <a:pt x="998546" y="105153"/>
                    <a:pt x="1000213" y="101160"/>
                    <a:pt x="1000213" y="96501"/>
                  </a:cubicBezTo>
                  <a:lnTo>
                    <a:pt x="1000213" y="16971"/>
                  </a:lnTo>
                  <a:close/>
                  <a:moveTo>
                    <a:pt x="799170" y="261884"/>
                  </a:moveTo>
                  <a:lnTo>
                    <a:pt x="799170" y="180024"/>
                  </a:lnTo>
                  <a:cubicBezTo>
                    <a:pt x="799170" y="175365"/>
                    <a:pt x="797503" y="171372"/>
                    <a:pt x="793836" y="168045"/>
                  </a:cubicBezTo>
                  <a:cubicBezTo>
                    <a:pt x="790168" y="164717"/>
                    <a:pt x="785834" y="162721"/>
                    <a:pt x="781166" y="162721"/>
                  </a:cubicBezTo>
                  <a:cubicBezTo>
                    <a:pt x="759495" y="162721"/>
                    <a:pt x="737824" y="166381"/>
                    <a:pt x="716153" y="173369"/>
                  </a:cubicBezTo>
                  <a:cubicBezTo>
                    <a:pt x="694815" y="180690"/>
                    <a:pt x="675477" y="190673"/>
                    <a:pt x="658474" y="203983"/>
                  </a:cubicBezTo>
                  <a:lnTo>
                    <a:pt x="658474" y="186679"/>
                  </a:lnTo>
                  <a:cubicBezTo>
                    <a:pt x="658474" y="182021"/>
                    <a:pt x="656807" y="178028"/>
                    <a:pt x="653139" y="174700"/>
                  </a:cubicBezTo>
                  <a:cubicBezTo>
                    <a:pt x="649472" y="171372"/>
                    <a:pt x="645137" y="169376"/>
                    <a:pt x="640470" y="169376"/>
                  </a:cubicBezTo>
                  <a:lnTo>
                    <a:pt x="532447" y="169376"/>
                  </a:lnTo>
                  <a:cubicBezTo>
                    <a:pt x="527446" y="169376"/>
                    <a:pt x="523445" y="171040"/>
                    <a:pt x="519777" y="174367"/>
                  </a:cubicBezTo>
                  <a:cubicBezTo>
                    <a:pt x="516110" y="177695"/>
                    <a:pt x="514443" y="181688"/>
                    <a:pt x="514443" y="186347"/>
                  </a:cubicBezTo>
                  <a:lnTo>
                    <a:pt x="514443" y="641898"/>
                  </a:lnTo>
                  <a:cubicBezTo>
                    <a:pt x="514443" y="646556"/>
                    <a:pt x="516443" y="650549"/>
                    <a:pt x="520444" y="654210"/>
                  </a:cubicBezTo>
                  <a:cubicBezTo>
                    <a:pt x="524445" y="657870"/>
                    <a:pt x="528779" y="659867"/>
                    <a:pt x="533447" y="659867"/>
                  </a:cubicBezTo>
                  <a:lnTo>
                    <a:pt x="643137" y="659867"/>
                  </a:lnTo>
                  <a:cubicBezTo>
                    <a:pt x="647805" y="659867"/>
                    <a:pt x="652139" y="657870"/>
                    <a:pt x="655806" y="654210"/>
                  </a:cubicBezTo>
                  <a:cubicBezTo>
                    <a:pt x="659474" y="650549"/>
                    <a:pt x="661141" y="646224"/>
                    <a:pt x="661141" y="641898"/>
                  </a:cubicBezTo>
                  <a:lnTo>
                    <a:pt x="661141" y="308137"/>
                  </a:lnTo>
                  <a:cubicBezTo>
                    <a:pt x="678144" y="299486"/>
                    <a:pt x="696148" y="292498"/>
                    <a:pt x="715486" y="286841"/>
                  </a:cubicBezTo>
                  <a:cubicBezTo>
                    <a:pt x="734823" y="281184"/>
                    <a:pt x="755828" y="278189"/>
                    <a:pt x="778166" y="278189"/>
                  </a:cubicBezTo>
                  <a:lnTo>
                    <a:pt x="785501" y="278189"/>
                  </a:lnTo>
                  <a:cubicBezTo>
                    <a:pt x="789835" y="278189"/>
                    <a:pt x="793169" y="276525"/>
                    <a:pt x="795503" y="272865"/>
                  </a:cubicBezTo>
                  <a:cubicBezTo>
                    <a:pt x="797837" y="269537"/>
                    <a:pt x="799170" y="265877"/>
                    <a:pt x="799170" y="261884"/>
                  </a:cubicBezTo>
                  <a:close/>
                  <a:moveTo>
                    <a:pt x="302064" y="449229"/>
                  </a:moveTo>
                  <a:cubicBezTo>
                    <a:pt x="302064" y="463870"/>
                    <a:pt x="300731" y="477846"/>
                    <a:pt x="298397" y="490491"/>
                  </a:cubicBezTo>
                  <a:cubicBezTo>
                    <a:pt x="296063" y="503136"/>
                    <a:pt x="291729" y="514450"/>
                    <a:pt x="285728" y="523767"/>
                  </a:cubicBezTo>
                  <a:cubicBezTo>
                    <a:pt x="279726" y="533085"/>
                    <a:pt x="271391" y="540738"/>
                    <a:pt x="261389" y="546062"/>
                  </a:cubicBezTo>
                  <a:cubicBezTo>
                    <a:pt x="251053" y="551386"/>
                    <a:pt x="237717" y="554049"/>
                    <a:pt x="221381" y="554049"/>
                  </a:cubicBezTo>
                  <a:cubicBezTo>
                    <a:pt x="210378" y="554049"/>
                    <a:pt x="198042" y="553383"/>
                    <a:pt x="184039" y="552385"/>
                  </a:cubicBezTo>
                  <a:cubicBezTo>
                    <a:pt x="170036" y="551386"/>
                    <a:pt x="157700" y="550055"/>
                    <a:pt x="146698" y="549057"/>
                  </a:cubicBezTo>
                  <a:lnTo>
                    <a:pt x="146698" y="282515"/>
                  </a:lnTo>
                  <a:cubicBezTo>
                    <a:pt x="155033" y="281517"/>
                    <a:pt x="166035" y="280518"/>
                    <a:pt x="179038" y="279520"/>
                  </a:cubicBezTo>
                  <a:cubicBezTo>
                    <a:pt x="192041" y="278522"/>
                    <a:pt x="206044" y="278189"/>
                    <a:pt x="221381" y="278189"/>
                  </a:cubicBezTo>
                  <a:cubicBezTo>
                    <a:pt x="237717" y="278189"/>
                    <a:pt x="251053" y="280851"/>
                    <a:pt x="261389" y="285842"/>
                  </a:cubicBezTo>
                  <a:cubicBezTo>
                    <a:pt x="271725" y="290834"/>
                    <a:pt x="279726" y="298155"/>
                    <a:pt x="285728" y="307472"/>
                  </a:cubicBezTo>
                  <a:cubicBezTo>
                    <a:pt x="291729" y="316789"/>
                    <a:pt x="296063" y="327770"/>
                    <a:pt x="298397" y="340415"/>
                  </a:cubicBezTo>
                  <a:cubicBezTo>
                    <a:pt x="300731" y="353060"/>
                    <a:pt x="302064" y="367036"/>
                    <a:pt x="302064" y="382343"/>
                  </a:cubicBezTo>
                  <a:lnTo>
                    <a:pt x="302064" y="449229"/>
                  </a:lnTo>
                  <a:close/>
                  <a:moveTo>
                    <a:pt x="449096" y="382011"/>
                  </a:moveTo>
                  <a:cubicBezTo>
                    <a:pt x="449096" y="312463"/>
                    <a:pt x="429425" y="258223"/>
                    <a:pt x="390417" y="219956"/>
                  </a:cubicBezTo>
                  <a:cubicBezTo>
                    <a:pt x="351408" y="181688"/>
                    <a:pt x="295063" y="162721"/>
                    <a:pt x="221381" y="162721"/>
                  </a:cubicBezTo>
                  <a:cubicBezTo>
                    <a:pt x="186373" y="162721"/>
                    <a:pt x="151699" y="164717"/>
                    <a:pt x="118025" y="169043"/>
                  </a:cubicBezTo>
                  <a:cubicBezTo>
                    <a:pt x="84018" y="173369"/>
                    <a:pt x="54345" y="178693"/>
                    <a:pt x="28339" y="185016"/>
                  </a:cubicBezTo>
                  <a:cubicBezTo>
                    <a:pt x="16003" y="187678"/>
                    <a:pt x="8335" y="191005"/>
                    <a:pt x="5001" y="194333"/>
                  </a:cubicBezTo>
                  <a:cubicBezTo>
                    <a:pt x="1667" y="197661"/>
                    <a:pt x="0" y="202985"/>
                    <a:pt x="0" y="209640"/>
                  </a:cubicBezTo>
                  <a:lnTo>
                    <a:pt x="0" y="809942"/>
                  </a:lnTo>
                  <a:cubicBezTo>
                    <a:pt x="0" y="814601"/>
                    <a:pt x="2000" y="818594"/>
                    <a:pt x="6001" y="821922"/>
                  </a:cubicBezTo>
                  <a:cubicBezTo>
                    <a:pt x="10002" y="825249"/>
                    <a:pt x="14336" y="826913"/>
                    <a:pt x="19004" y="826913"/>
                  </a:cubicBezTo>
                  <a:lnTo>
                    <a:pt x="128694" y="826913"/>
                  </a:lnTo>
                  <a:cubicBezTo>
                    <a:pt x="133695" y="826913"/>
                    <a:pt x="137696" y="825249"/>
                    <a:pt x="141363" y="821922"/>
                  </a:cubicBezTo>
                  <a:cubicBezTo>
                    <a:pt x="145031" y="818594"/>
                    <a:pt x="146698" y="814601"/>
                    <a:pt x="146698" y="809942"/>
                  </a:cubicBezTo>
                  <a:lnTo>
                    <a:pt x="146698" y="661863"/>
                  </a:lnTo>
                  <a:cubicBezTo>
                    <a:pt x="160034" y="663527"/>
                    <a:pt x="173370" y="664858"/>
                    <a:pt x="187040" y="666189"/>
                  </a:cubicBezTo>
                  <a:cubicBezTo>
                    <a:pt x="200709" y="667188"/>
                    <a:pt x="212045" y="667853"/>
                    <a:pt x="221047" y="667853"/>
                  </a:cubicBezTo>
                  <a:cubicBezTo>
                    <a:pt x="297730" y="667853"/>
                    <a:pt x="355076" y="648220"/>
                    <a:pt x="392417" y="608621"/>
                  </a:cubicBezTo>
                  <a:cubicBezTo>
                    <a:pt x="429758" y="569356"/>
                    <a:pt x="448762" y="515781"/>
                    <a:pt x="448762" y="448563"/>
                  </a:cubicBezTo>
                  <a:lnTo>
                    <a:pt x="448762" y="382011"/>
                  </a:lnTo>
                  <a:close/>
                </a:path>
              </a:pathLst>
            </a:custGeom>
            <a:solidFill>
              <a:schemeClr val="tx1"/>
            </a:solidFill>
            <a:ln w="3327" cap="flat">
              <a:no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6131EA3-96D4-8549-A1CD-399928E76A3B}"/>
              </a:ext>
            </a:extLst>
          </p:cNvPr>
          <p:cNvCxnSpPr>
            <a:cxnSpLocks/>
          </p:cNvCxnSpPr>
          <p:nvPr userDrawn="1"/>
        </p:nvCxnSpPr>
        <p:spPr>
          <a:xfrm>
            <a:off x="3359479" y="3967950"/>
            <a:ext cx="1475280" cy="288857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C89C45CE-B755-A74D-B54E-75D1257D4951}"/>
              </a:ext>
            </a:extLst>
          </p:cNvPr>
          <p:cNvSpPr>
            <a:spLocks noGrp="1"/>
          </p:cNvSpPr>
          <p:nvPr>
            <p:ph type="body" sz="quarter" idx="15"/>
          </p:nvPr>
        </p:nvSpPr>
        <p:spPr>
          <a:xfrm>
            <a:off x="5542622" y="4703668"/>
            <a:ext cx="5997575" cy="984250"/>
          </a:xfrm>
        </p:spPr>
        <p:txBody>
          <a:bodyPr/>
          <a:lstStyle>
            <a:lvl1pPr marL="0" indent="0">
              <a:buFontTx/>
              <a:buNone/>
              <a:defRPr sz="2400">
                <a:solidFill>
                  <a:schemeClr val="tx1"/>
                </a:solidFill>
              </a:defRPr>
            </a:lvl1pPr>
            <a:lvl2pPr marL="365760" indent="0">
              <a:buFontTx/>
              <a:buNone/>
              <a:defRPr sz="2000">
                <a:solidFill>
                  <a:schemeClr val="tx1"/>
                </a:solidFill>
              </a:defRPr>
            </a:lvl2pPr>
            <a:lvl3pPr marL="731520" indent="0">
              <a:buFontTx/>
              <a:buNone/>
              <a:defRPr sz="2000">
                <a:solidFill>
                  <a:schemeClr val="tx1"/>
                </a:solidFill>
              </a:defRPr>
            </a:lvl3pPr>
            <a:lvl4pPr marL="1097280" indent="0">
              <a:buFontTx/>
              <a:buNone/>
              <a:defRPr sz="2000">
                <a:solidFill>
                  <a:schemeClr val="tx1"/>
                </a:solidFill>
              </a:defRPr>
            </a:lvl4pPr>
            <a:lvl5pPr marL="1463040" indent="0">
              <a:buFontTx/>
              <a:buNone/>
              <a:defRPr sz="2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8272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ESS">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923577DD-08F6-EA4A-B86F-97031BF9A67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3679" b="1509"/>
          <a:stretch/>
        </p:blipFill>
        <p:spPr>
          <a:xfrm>
            <a:off x="111512" y="5532436"/>
            <a:ext cx="2484647" cy="1325563"/>
          </a:xfrm>
          <a:prstGeom prst="rect">
            <a:avLst/>
          </a:prstGeom>
        </p:spPr>
      </p:pic>
      <p:sp>
        <p:nvSpPr>
          <p:cNvPr id="11" name="Content Placeholder">
            <a:extLst>
              <a:ext uri="{FF2B5EF4-FFF2-40B4-BE49-F238E27FC236}">
                <a16:creationId xmlns:a16="http://schemas.microsoft.com/office/drawing/2014/main" id="{D9DE3606-5480-9546-B3EF-A5142EBAEC58}"/>
              </a:ext>
            </a:extLst>
          </p:cNvPr>
          <p:cNvSpPr>
            <a:spLocks noGrp="1"/>
          </p:cNvSpPr>
          <p:nvPr>
            <p:ph sz="quarter" idx="27"/>
          </p:nvPr>
        </p:nvSpPr>
        <p:spPr>
          <a:xfrm>
            <a:off x="1295400" y="1204332"/>
            <a:ext cx="4419601" cy="3657600"/>
          </a:xfrm>
        </p:spPr>
        <p:txBody>
          <a:bodyPr anchor="ctr"/>
          <a:lstStyle>
            <a:lvl1pPr algn="l">
              <a:spcBef>
                <a:spcPts val="600"/>
              </a:spcBef>
              <a:defRPr/>
            </a:lvl1pPr>
            <a:lvl2pPr algn="l">
              <a:defRPr/>
            </a:lvl2pPr>
            <a:lvl3pPr algn="l">
              <a:defRPr/>
            </a:lvl3pPr>
          </a:lstStyle>
          <a:p>
            <a:pPr lvl="0"/>
            <a:r>
              <a:rPr lang="en-GB"/>
              <a:t>Click to edit Master text styles</a:t>
            </a:r>
          </a:p>
          <a:p>
            <a:pPr lvl="1"/>
            <a:r>
              <a:rPr lang="en-GB"/>
              <a:t>Second level</a:t>
            </a:r>
          </a:p>
          <a:p>
            <a:pPr lvl="2"/>
            <a:r>
              <a:rPr lang="en-GB"/>
              <a:t>Third level</a:t>
            </a:r>
          </a:p>
        </p:txBody>
      </p:sp>
      <p:sp>
        <p:nvSpPr>
          <p:cNvPr id="2" name="Title 1">
            <a:extLst>
              <a:ext uri="{FF2B5EF4-FFF2-40B4-BE49-F238E27FC236}">
                <a16:creationId xmlns:a16="http://schemas.microsoft.com/office/drawing/2014/main" id="{8725384A-47F7-1846-81AC-81F286758B0F}"/>
              </a:ext>
            </a:extLst>
          </p:cNvPr>
          <p:cNvSpPr>
            <a:spLocks noGrp="1"/>
          </p:cNvSpPr>
          <p:nvPr>
            <p:ph type="title"/>
          </p:nvPr>
        </p:nvSpPr>
        <p:spPr>
          <a:xfrm>
            <a:off x="6476999" y="1204332"/>
            <a:ext cx="4429510" cy="900735"/>
          </a:xfrm>
        </p:spPr>
        <p:txBody>
          <a:bodyPr/>
          <a:lstStyle>
            <a:lvl1pPr>
              <a:lnSpc>
                <a:spcPct val="90000"/>
              </a:lnSpc>
              <a:defRPr sz="3200"/>
            </a:lvl1pPr>
          </a:lstStyle>
          <a:p>
            <a:r>
              <a:rPr lang="en-GB"/>
              <a:t>Click to edit Master title style</a:t>
            </a:r>
            <a:endParaRPr lang="en-US"/>
          </a:p>
        </p:txBody>
      </p:sp>
      <p:sp>
        <p:nvSpPr>
          <p:cNvPr id="19" name="Content Placeholder">
            <a:extLst>
              <a:ext uri="{FF2B5EF4-FFF2-40B4-BE49-F238E27FC236}">
                <a16:creationId xmlns:a16="http://schemas.microsoft.com/office/drawing/2014/main" id="{3A1F70FE-E258-3E4E-B05D-BD40B2C99363}"/>
              </a:ext>
            </a:extLst>
          </p:cNvPr>
          <p:cNvSpPr>
            <a:spLocks noGrp="1"/>
          </p:cNvSpPr>
          <p:nvPr>
            <p:ph sz="quarter" idx="32"/>
          </p:nvPr>
        </p:nvSpPr>
        <p:spPr>
          <a:xfrm>
            <a:off x="6486632" y="2325237"/>
            <a:ext cx="4429510" cy="3346066"/>
          </a:xfrm>
        </p:spPr>
        <p:txBody>
          <a:bodyPr/>
          <a:lstStyle>
            <a:lvl1pPr marL="0" indent="0" algn="l">
              <a:spcBef>
                <a:spcPts val="600"/>
              </a:spcBef>
              <a:buFont typeface="Arial" panose="020B0604020202020204" pitchFamily="34" charset="0"/>
              <a:buNone/>
              <a:defRPr sz="2400">
                <a:solidFill>
                  <a:schemeClr val="accent1"/>
                </a:solidFill>
              </a:defRPr>
            </a:lvl1pPr>
            <a:lvl2pPr algn="l">
              <a:defRPr sz="2000">
                <a:solidFill>
                  <a:schemeClr val="accent1"/>
                </a:solidFill>
              </a:defRPr>
            </a:lvl2pPr>
            <a:lvl3pPr algn="l">
              <a:defRPr sz="2000">
                <a:solidFill>
                  <a:schemeClr val="accent1"/>
                </a:solidFill>
              </a:defRPr>
            </a:lvl3pPr>
          </a:lstStyle>
          <a:p>
            <a:pPr lvl="0"/>
            <a:r>
              <a:rPr lang="en-GB"/>
              <a:t>Click to edit Master text styles</a:t>
            </a:r>
          </a:p>
          <a:p>
            <a:pPr lvl="1"/>
            <a:r>
              <a:rPr lang="en-GB"/>
              <a:t>Second level</a:t>
            </a:r>
          </a:p>
          <a:p>
            <a:pPr lvl="2"/>
            <a:r>
              <a:rPr lang="en-GB"/>
              <a:t>Third level</a:t>
            </a:r>
          </a:p>
        </p:txBody>
      </p:sp>
      <p:sp>
        <p:nvSpPr>
          <p:cNvPr id="20" name="Text Placeholder 5">
            <a:extLst>
              <a:ext uri="{FF2B5EF4-FFF2-40B4-BE49-F238E27FC236}">
                <a16:creationId xmlns:a16="http://schemas.microsoft.com/office/drawing/2014/main" id="{5BF1CCF0-B8EA-D041-9161-5E4E8FDA3567}"/>
              </a:ext>
            </a:extLst>
          </p:cNvPr>
          <p:cNvSpPr>
            <a:spLocks noGrp="1"/>
          </p:cNvSpPr>
          <p:nvPr>
            <p:ph type="body" sz="quarter" idx="33"/>
          </p:nvPr>
        </p:nvSpPr>
        <p:spPr>
          <a:xfrm>
            <a:off x="1285489" y="5079231"/>
            <a:ext cx="4429511" cy="265175"/>
          </a:xfrm>
        </p:spPr>
        <p:txBody>
          <a:bodyPr wrap="square">
            <a:noAutofit/>
          </a:bodyPr>
          <a:lstStyle>
            <a:lvl1pPr marL="0" indent="0" algn="ctr">
              <a:spcBef>
                <a:spcPts val="0"/>
              </a:spcBef>
              <a:spcAft>
                <a:spcPts val="0"/>
              </a:spcAft>
              <a:buFont typeface="Arial" panose="020B0604020202020204" pitchFamily="34" charset="0"/>
              <a:buNone/>
              <a:defRPr sz="1800" b="0" u="sng" baseline="0">
                <a:solidFill>
                  <a:schemeClr val="tx1"/>
                </a:solidFill>
                <a:latin typeface="+mn-lt"/>
              </a:defRPr>
            </a:lvl1pPr>
            <a:lvl2pPr>
              <a:defRPr sz="1200"/>
            </a:lvl2pPr>
            <a:lvl3pPr>
              <a:defRPr sz="1200"/>
            </a:lvl3pPr>
            <a:lvl4pPr>
              <a:defRPr sz="1200"/>
            </a:lvl4pPr>
            <a:lvl5pPr>
              <a:defRPr sz="1200"/>
            </a:lvl5pPr>
          </a:lstStyle>
          <a:p>
            <a:pPr lvl="0"/>
            <a:r>
              <a:rPr lang="en-GB"/>
              <a:t>Click to edit Master text styles</a:t>
            </a:r>
          </a:p>
        </p:txBody>
      </p:sp>
      <p:sp>
        <p:nvSpPr>
          <p:cNvPr id="8" name="Text Placeholder 5">
            <a:extLst>
              <a:ext uri="{FF2B5EF4-FFF2-40B4-BE49-F238E27FC236}">
                <a16:creationId xmlns:a16="http://schemas.microsoft.com/office/drawing/2014/main" id="{06180622-C995-4D48-B33A-8DE2E936EEB9}"/>
              </a:ext>
            </a:extLst>
          </p:cNvPr>
          <p:cNvSpPr>
            <a:spLocks noGrp="1"/>
          </p:cNvSpPr>
          <p:nvPr>
            <p:ph type="body" sz="quarter" idx="34"/>
          </p:nvPr>
        </p:nvSpPr>
        <p:spPr>
          <a:xfrm>
            <a:off x="1285489" y="5410535"/>
            <a:ext cx="4429511" cy="265175"/>
          </a:xfrm>
        </p:spPr>
        <p:txBody>
          <a:bodyPr wrap="square">
            <a:noAutofit/>
          </a:bodyPr>
          <a:lstStyle>
            <a:lvl1pPr marL="0" indent="0" algn="ctr">
              <a:spcBef>
                <a:spcPts val="0"/>
              </a:spcBef>
              <a:spcAft>
                <a:spcPts val="0"/>
              </a:spcAft>
              <a:buFont typeface="Arial" panose="020B0604020202020204" pitchFamily="34" charset="0"/>
              <a:buNone/>
              <a:defRPr sz="1400" b="0">
                <a:solidFill>
                  <a:schemeClr val="tx1"/>
                </a:solidFill>
                <a:latin typeface="+mn-lt"/>
              </a:defRPr>
            </a:lvl1pPr>
            <a:lvl2pPr>
              <a:defRPr sz="1200"/>
            </a:lvl2pPr>
            <a:lvl3pPr>
              <a:defRPr sz="12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16064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Y TAKEAWAY A">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D1CF0DD3-7DC4-EA46-A6F8-76CF6384EB44}"/>
              </a:ext>
            </a:extLst>
          </p:cNvPr>
          <p:cNvCxnSpPr>
            <a:cxnSpLocks/>
          </p:cNvCxnSpPr>
          <p:nvPr userDrawn="1"/>
        </p:nvCxnSpPr>
        <p:spPr>
          <a:xfrm>
            <a:off x="8294912" y="4271552"/>
            <a:ext cx="1360915" cy="258337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20" name="Text Placeholder 5">
            <a:extLst>
              <a:ext uri="{FF2B5EF4-FFF2-40B4-BE49-F238E27FC236}">
                <a16:creationId xmlns:a16="http://schemas.microsoft.com/office/drawing/2014/main" id="{8F1B5CE0-D1D1-AE42-A678-681D099C8430}"/>
              </a:ext>
            </a:extLst>
          </p:cNvPr>
          <p:cNvSpPr>
            <a:spLocks noGrp="1"/>
          </p:cNvSpPr>
          <p:nvPr>
            <p:ph type="body" sz="quarter" idx="19"/>
          </p:nvPr>
        </p:nvSpPr>
        <p:spPr>
          <a:xfrm>
            <a:off x="6477001" y="2973290"/>
            <a:ext cx="2338722" cy="276999"/>
          </a:xfrm>
          <a:solidFill>
            <a:schemeClr val="tx1"/>
          </a:solidFill>
        </p:spPr>
        <p:txBody>
          <a:bodyPr wrap="square" lIns="91440" rIns="91440">
            <a:spAutoFit/>
          </a:bodyPr>
          <a:lstStyle>
            <a:lvl1pPr marL="0" indent="0">
              <a:buFont typeface="Arial" panose="020B0604020202020204" pitchFamily="34" charset="0"/>
              <a:buNone/>
              <a:defRPr sz="1200">
                <a:solidFill>
                  <a:schemeClr val="bg1"/>
                </a:solidFill>
              </a:defRPr>
            </a:lvl1pPr>
            <a:lvl2pPr>
              <a:defRPr sz="1200"/>
            </a:lvl2pPr>
            <a:lvl3pPr>
              <a:defRPr sz="1200"/>
            </a:lvl3pPr>
            <a:lvl4pPr>
              <a:defRPr sz="1200"/>
            </a:lvl4pPr>
            <a:lvl5pPr>
              <a:defRPr sz="1200"/>
            </a:lvl5pPr>
          </a:lstStyle>
          <a:p>
            <a:pPr lvl="0"/>
            <a:r>
              <a:rPr lang="en-GB"/>
              <a:t>Click to edit Master text styles</a:t>
            </a:r>
          </a:p>
        </p:txBody>
      </p:sp>
      <p:sp>
        <p:nvSpPr>
          <p:cNvPr id="26" name="Text Placeholder 5">
            <a:extLst>
              <a:ext uri="{FF2B5EF4-FFF2-40B4-BE49-F238E27FC236}">
                <a16:creationId xmlns:a16="http://schemas.microsoft.com/office/drawing/2014/main" id="{728A0711-E7BF-664F-867F-60B3EE6F5AA7}"/>
              </a:ext>
            </a:extLst>
          </p:cNvPr>
          <p:cNvSpPr>
            <a:spLocks noGrp="1"/>
          </p:cNvSpPr>
          <p:nvPr>
            <p:ph type="body" sz="quarter" idx="20"/>
          </p:nvPr>
        </p:nvSpPr>
        <p:spPr>
          <a:xfrm>
            <a:off x="1295400" y="2555278"/>
            <a:ext cx="3655014" cy="258532"/>
          </a:xfrm>
        </p:spPr>
        <p:txBody>
          <a:bodyPr wrap="square">
            <a:spAutoFit/>
          </a:bodyPr>
          <a:lstStyle>
            <a:lvl1pPr marL="0" indent="0">
              <a:buFont typeface="Arial" panose="020B0604020202020204" pitchFamily="34" charset="0"/>
              <a:buNone/>
              <a:defRPr sz="1200"/>
            </a:lvl1pPr>
            <a:lvl2pPr>
              <a:defRPr sz="1200"/>
            </a:lvl2pPr>
            <a:lvl3pPr>
              <a:defRPr sz="1200"/>
            </a:lvl3pPr>
            <a:lvl4pPr>
              <a:defRPr sz="1200"/>
            </a:lvl4pPr>
            <a:lvl5pPr>
              <a:defRPr sz="1200"/>
            </a:lvl5pPr>
          </a:lstStyle>
          <a:p>
            <a:pPr lvl="0"/>
            <a:r>
              <a:rPr lang="en-GB"/>
              <a:t>Click to edit Master text styles</a:t>
            </a:r>
          </a:p>
        </p:txBody>
      </p:sp>
      <p:sp>
        <p:nvSpPr>
          <p:cNvPr id="27" name="Text Placeholder 5">
            <a:extLst>
              <a:ext uri="{FF2B5EF4-FFF2-40B4-BE49-F238E27FC236}">
                <a16:creationId xmlns:a16="http://schemas.microsoft.com/office/drawing/2014/main" id="{9BC4C73E-8358-C34F-AB08-28EDCD848ACA}"/>
              </a:ext>
            </a:extLst>
          </p:cNvPr>
          <p:cNvSpPr>
            <a:spLocks noGrp="1"/>
          </p:cNvSpPr>
          <p:nvPr>
            <p:ph type="body" sz="quarter" idx="21"/>
          </p:nvPr>
        </p:nvSpPr>
        <p:spPr>
          <a:xfrm>
            <a:off x="1295400" y="2973290"/>
            <a:ext cx="3655014" cy="684310"/>
          </a:xfrm>
        </p:spPr>
        <p:txBody>
          <a:bodyPr wrap="square">
            <a:normAutofit/>
          </a:bodyPr>
          <a:lstStyle>
            <a:lvl1pPr marL="0" indent="0">
              <a:lnSpc>
                <a:spcPct val="90000"/>
              </a:lnSpc>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18" name="Content Placeholder">
            <a:extLst>
              <a:ext uri="{FF2B5EF4-FFF2-40B4-BE49-F238E27FC236}">
                <a16:creationId xmlns:a16="http://schemas.microsoft.com/office/drawing/2014/main" id="{096C5E11-555A-844C-81C9-C6300F7855B4}"/>
              </a:ext>
            </a:extLst>
          </p:cNvPr>
          <p:cNvSpPr>
            <a:spLocks noGrp="1"/>
          </p:cNvSpPr>
          <p:nvPr>
            <p:ph sz="quarter" idx="17"/>
          </p:nvPr>
        </p:nvSpPr>
        <p:spPr>
          <a:xfrm>
            <a:off x="6477000" y="3429000"/>
            <a:ext cx="3425810" cy="1562101"/>
          </a:xfrm>
          <a:solidFill>
            <a:schemeClr val="bg1"/>
          </a:solidFill>
          <a:ln w="254000">
            <a:solidFill>
              <a:schemeClr val="bg1"/>
            </a:solidFill>
          </a:ln>
        </p:spPr>
        <p:txBody>
          <a:bodyPr wrap="square" tIns="0" bIns="0">
            <a:noAutofit/>
          </a:bodyPr>
          <a:lstStyle>
            <a:lvl1pPr marL="0" indent="0">
              <a:buFont typeface="Arial" panose="020B0604020202020204" pitchFamily="34" charset="0"/>
              <a:buNone/>
              <a:defRPr sz="2000">
                <a:solidFill>
                  <a:schemeClr val="accent1"/>
                </a:solidFill>
              </a:defRPr>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p:txBody>
      </p:sp>
      <p:sp>
        <p:nvSpPr>
          <p:cNvPr id="21" name="Content Placeholder">
            <a:extLst>
              <a:ext uri="{FF2B5EF4-FFF2-40B4-BE49-F238E27FC236}">
                <a16:creationId xmlns:a16="http://schemas.microsoft.com/office/drawing/2014/main" id="{49BA10D3-A7F0-044C-8D29-273C5EFB8CAB}"/>
              </a:ext>
            </a:extLst>
          </p:cNvPr>
          <p:cNvSpPr>
            <a:spLocks noGrp="1"/>
          </p:cNvSpPr>
          <p:nvPr>
            <p:ph sz="quarter" idx="26"/>
          </p:nvPr>
        </p:nvSpPr>
        <p:spPr>
          <a:xfrm>
            <a:off x="1295400" y="3655715"/>
            <a:ext cx="3655014" cy="2554585"/>
          </a:xfrm>
        </p:spPr>
        <p:txBody>
          <a:bodyPr/>
          <a:lstStyle>
            <a:lvl1pPr marL="0" indent="0">
              <a:spcBef>
                <a:spcPts val="1200"/>
              </a:spcBef>
              <a:spcAft>
                <a:spcPts val="600"/>
              </a:spcAft>
              <a:buFont typeface="Arial" panose="020B0604020202020204" pitchFamily="34" charset="0"/>
              <a:buNone/>
              <a:defRPr sz="1400"/>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14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sz="1200"/>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sz="1200"/>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sz="1200"/>
            </a:lvl5pPr>
            <a:lvl6pPr marL="2286000" indent="0">
              <a:buSzPct val="25000"/>
              <a:buFontTx/>
              <a:buNone/>
              <a:defRPr sz="160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90330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Y TAKEAWAY B">
    <p:spTree>
      <p:nvGrpSpPr>
        <p:cNvPr id="1" name=""/>
        <p:cNvGrpSpPr/>
        <p:nvPr/>
      </p:nvGrpSpPr>
      <p:grpSpPr>
        <a:xfrm>
          <a:off x="0" y="0"/>
          <a:ext cx="0" cy="0"/>
          <a:chOff x="0" y="0"/>
          <a:chExt cx="0" cy="0"/>
        </a:xfrm>
      </p:grpSpPr>
      <p:sp>
        <p:nvSpPr>
          <p:cNvPr id="20" name="Text Placeholder 5">
            <a:extLst>
              <a:ext uri="{FF2B5EF4-FFF2-40B4-BE49-F238E27FC236}">
                <a16:creationId xmlns:a16="http://schemas.microsoft.com/office/drawing/2014/main" id="{8F1B5CE0-D1D1-AE42-A678-681D099C8430}"/>
              </a:ext>
            </a:extLst>
          </p:cNvPr>
          <p:cNvSpPr>
            <a:spLocks noGrp="1"/>
          </p:cNvSpPr>
          <p:nvPr>
            <p:ph type="body" sz="quarter" idx="19"/>
          </p:nvPr>
        </p:nvSpPr>
        <p:spPr>
          <a:xfrm>
            <a:off x="6852863" y="2555277"/>
            <a:ext cx="3655013" cy="512855"/>
          </a:xfrm>
          <a:solidFill>
            <a:schemeClr val="tx1"/>
          </a:solidFill>
        </p:spPr>
        <p:txBody>
          <a:bodyPr lIns="182880" tIns="91440" rIns="182880" bIns="91440" anchor="ctr" anchorCtr="0">
            <a:noAutofit/>
          </a:bodyPr>
          <a:lstStyle>
            <a:lvl1pPr marL="0" indent="0">
              <a:buFont typeface="Arial" panose="020B0604020202020204" pitchFamily="34" charset="0"/>
              <a:buNone/>
              <a:defRPr sz="1200">
                <a:solidFill>
                  <a:schemeClr val="accent1"/>
                </a:solidFill>
              </a:defRPr>
            </a:lvl1pPr>
            <a:lvl2pPr>
              <a:defRPr sz="1200"/>
            </a:lvl2pPr>
            <a:lvl3pPr>
              <a:defRPr sz="1200"/>
            </a:lvl3pPr>
            <a:lvl4pPr>
              <a:defRPr sz="1200"/>
            </a:lvl4pPr>
            <a:lvl5pPr>
              <a:defRPr sz="1200"/>
            </a:lvl5pPr>
          </a:lstStyle>
          <a:p>
            <a:pPr lvl="0"/>
            <a:r>
              <a:rPr lang="en-GB"/>
              <a:t>Click to edit Master text styles</a:t>
            </a:r>
          </a:p>
        </p:txBody>
      </p:sp>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23" name="Text Placeholder 5">
            <a:extLst>
              <a:ext uri="{FF2B5EF4-FFF2-40B4-BE49-F238E27FC236}">
                <a16:creationId xmlns:a16="http://schemas.microsoft.com/office/drawing/2014/main" id="{25FF29BD-88E4-CB4D-BFCC-0A6AD64E0D8D}"/>
              </a:ext>
            </a:extLst>
          </p:cNvPr>
          <p:cNvSpPr>
            <a:spLocks noGrp="1"/>
          </p:cNvSpPr>
          <p:nvPr>
            <p:ph type="body" sz="quarter" idx="20"/>
          </p:nvPr>
        </p:nvSpPr>
        <p:spPr>
          <a:xfrm>
            <a:off x="1295401" y="2555278"/>
            <a:ext cx="3655014" cy="258532"/>
          </a:xfrm>
        </p:spPr>
        <p:txBody>
          <a:bodyPr wrap="square">
            <a:spAutoFit/>
          </a:bodyPr>
          <a:lstStyle>
            <a:lvl1pPr marL="0" indent="0">
              <a:buFont typeface="Arial" panose="020B0604020202020204" pitchFamily="34" charset="0"/>
              <a:buNone/>
              <a:defRPr sz="1200"/>
            </a:lvl1pPr>
            <a:lvl2pPr>
              <a:defRPr sz="1200"/>
            </a:lvl2pPr>
            <a:lvl3pPr>
              <a:defRPr sz="1200"/>
            </a:lvl3pPr>
            <a:lvl4pPr>
              <a:defRPr sz="1200"/>
            </a:lvl4pPr>
            <a:lvl5pPr>
              <a:defRPr sz="1200"/>
            </a:lvl5pPr>
          </a:lstStyle>
          <a:p>
            <a:pPr lvl="0"/>
            <a:r>
              <a:rPr lang="en-GB"/>
              <a:t>Click to edit Master text styles</a:t>
            </a:r>
          </a:p>
        </p:txBody>
      </p:sp>
      <p:sp>
        <p:nvSpPr>
          <p:cNvPr id="10" name="Text Placeholder 5">
            <a:extLst>
              <a:ext uri="{FF2B5EF4-FFF2-40B4-BE49-F238E27FC236}">
                <a16:creationId xmlns:a16="http://schemas.microsoft.com/office/drawing/2014/main" id="{FB298CDD-6EBE-D848-ABDD-841E34321FF8}"/>
              </a:ext>
            </a:extLst>
          </p:cNvPr>
          <p:cNvSpPr>
            <a:spLocks noGrp="1"/>
          </p:cNvSpPr>
          <p:nvPr>
            <p:ph type="body" sz="quarter" idx="25"/>
          </p:nvPr>
        </p:nvSpPr>
        <p:spPr>
          <a:xfrm>
            <a:off x="1295401" y="2973290"/>
            <a:ext cx="3655014" cy="684310"/>
          </a:xfrm>
        </p:spPr>
        <p:txBody>
          <a:bodyPr wrap="square">
            <a:normAutofit/>
          </a:bodyPr>
          <a:lstStyle>
            <a:lvl1pPr marL="0" indent="0">
              <a:lnSpc>
                <a:spcPct val="90000"/>
              </a:lnSpc>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GB"/>
              <a:t>Click to edit Master text styles</a:t>
            </a:r>
          </a:p>
        </p:txBody>
      </p:sp>
      <p:sp>
        <p:nvSpPr>
          <p:cNvPr id="11" name="Content Placeholder">
            <a:extLst>
              <a:ext uri="{FF2B5EF4-FFF2-40B4-BE49-F238E27FC236}">
                <a16:creationId xmlns:a16="http://schemas.microsoft.com/office/drawing/2014/main" id="{11A2AB8F-9961-F141-B7C1-2611FD4CEF28}"/>
              </a:ext>
            </a:extLst>
          </p:cNvPr>
          <p:cNvSpPr>
            <a:spLocks noGrp="1"/>
          </p:cNvSpPr>
          <p:nvPr>
            <p:ph sz="quarter" idx="10"/>
          </p:nvPr>
        </p:nvSpPr>
        <p:spPr>
          <a:xfrm>
            <a:off x="1295400" y="3657600"/>
            <a:ext cx="3655014" cy="2552700"/>
          </a:xfrm>
        </p:spPr>
        <p:txBody>
          <a:bodyPr/>
          <a:lstStyle>
            <a:lvl1pPr>
              <a:spcBef>
                <a:spcPts val="600"/>
              </a:spcBef>
              <a:defRPr sz="14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a:extLst>
              <a:ext uri="{FF2B5EF4-FFF2-40B4-BE49-F238E27FC236}">
                <a16:creationId xmlns:a16="http://schemas.microsoft.com/office/drawing/2014/main" id="{C8CB10E4-0AA1-7D44-BA99-264393B3F3E6}"/>
              </a:ext>
            </a:extLst>
          </p:cNvPr>
          <p:cNvSpPr>
            <a:spLocks noGrp="1"/>
          </p:cNvSpPr>
          <p:nvPr>
            <p:ph sz="quarter" idx="17"/>
          </p:nvPr>
        </p:nvSpPr>
        <p:spPr>
          <a:xfrm>
            <a:off x="6852863" y="3068133"/>
            <a:ext cx="3655014" cy="2459736"/>
          </a:xfrm>
          <a:solidFill>
            <a:schemeClr val="tx1"/>
          </a:solidFill>
        </p:spPr>
        <p:txBody>
          <a:bodyPr lIns="182880" tIns="91440" rIns="182880" bIns="91440" anchor="ctr">
            <a:normAutofit/>
          </a:bodyPr>
          <a:lstStyle>
            <a:lvl1pPr marL="0" indent="0">
              <a:buFont typeface="Arial" panose="020B0604020202020204" pitchFamily="34" charset="0"/>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91185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EY TAKEAWAY C">
    <p:spTree>
      <p:nvGrpSpPr>
        <p:cNvPr id="1" name=""/>
        <p:cNvGrpSpPr/>
        <p:nvPr/>
      </p:nvGrpSpPr>
      <p:grpSpPr>
        <a:xfrm>
          <a:off x="0" y="0"/>
          <a:ext cx="0" cy="0"/>
          <a:chOff x="0" y="0"/>
          <a:chExt cx="0" cy="0"/>
        </a:xfrm>
      </p:grpSpPr>
      <p:sp>
        <p:nvSpPr>
          <p:cNvPr id="11" name="Content Placeholder">
            <a:extLst>
              <a:ext uri="{FF2B5EF4-FFF2-40B4-BE49-F238E27FC236}">
                <a16:creationId xmlns:a16="http://schemas.microsoft.com/office/drawing/2014/main" id="{11A2AB8F-9961-F141-B7C1-2611FD4CEF28}"/>
              </a:ext>
            </a:extLst>
          </p:cNvPr>
          <p:cNvSpPr>
            <a:spLocks noGrp="1"/>
          </p:cNvSpPr>
          <p:nvPr>
            <p:ph sz="quarter" idx="10"/>
          </p:nvPr>
        </p:nvSpPr>
        <p:spPr>
          <a:xfrm>
            <a:off x="1295400" y="2541423"/>
            <a:ext cx="3655014" cy="1462542"/>
          </a:xfrm>
        </p:spPr>
        <p:txBody>
          <a:bodyPr/>
          <a:lstStyle>
            <a:lvl1pPr>
              <a:spcBef>
                <a:spcPts val="600"/>
              </a:spcBef>
              <a:defRPr sz="20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 Placeholder 5">
            <a:extLst>
              <a:ext uri="{FF2B5EF4-FFF2-40B4-BE49-F238E27FC236}">
                <a16:creationId xmlns:a16="http://schemas.microsoft.com/office/drawing/2014/main" id="{8F1B5CE0-D1D1-AE42-A678-681D099C8430}"/>
              </a:ext>
            </a:extLst>
          </p:cNvPr>
          <p:cNvSpPr>
            <a:spLocks noGrp="1"/>
          </p:cNvSpPr>
          <p:nvPr>
            <p:ph type="body" sz="quarter" idx="19"/>
          </p:nvPr>
        </p:nvSpPr>
        <p:spPr>
          <a:xfrm>
            <a:off x="6852863" y="2555277"/>
            <a:ext cx="3655013" cy="512855"/>
          </a:xfrm>
          <a:solidFill>
            <a:schemeClr val="tx1"/>
          </a:solidFill>
        </p:spPr>
        <p:txBody>
          <a:bodyPr lIns="182880" tIns="91440" rIns="182880" bIns="91440" anchor="ctr" anchorCtr="0">
            <a:noAutofit/>
          </a:bodyPr>
          <a:lstStyle>
            <a:lvl1pPr marL="0" indent="0">
              <a:buFont typeface="Arial" panose="020B0604020202020204" pitchFamily="34" charset="0"/>
              <a:buNone/>
              <a:defRPr sz="1200">
                <a:solidFill>
                  <a:schemeClr val="accent1"/>
                </a:solidFill>
              </a:defRPr>
            </a:lvl1pPr>
            <a:lvl2pPr>
              <a:defRPr sz="1200"/>
            </a:lvl2pPr>
            <a:lvl3pPr>
              <a:defRPr sz="1200"/>
            </a:lvl3pPr>
            <a:lvl4pPr>
              <a:defRPr sz="1200"/>
            </a:lvl4pPr>
            <a:lvl5pPr>
              <a:defRPr sz="1200"/>
            </a:lvl5pPr>
          </a:lstStyle>
          <a:p>
            <a:pPr lvl="0"/>
            <a:r>
              <a:rPr lang="en-GB"/>
              <a:t>Click to edit Master text styles</a:t>
            </a:r>
          </a:p>
        </p:txBody>
      </p:sp>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GB"/>
              <a:t>Click to edit Master title style</a:t>
            </a:r>
            <a:endParaRPr lang="en-US"/>
          </a:p>
        </p:txBody>
      </p:sp>
      <p:sp>
        <p:nvSpPr>
          <p:cNvPr id="9" name="Content Placeholder">
            <a:extLst>
              <a:ext uri="{FF2B5EF4-FFF2-40B4-BE49-F238E27FC236}">
                <a16:creationId xmlns:a16="http://schemas.microsoft.com/office/drawing/2014/main" id="{C8CB10E4-0AA1-7D44-BA99-264393B3F3E6}"/>
              </a:ext>
            </a:extLst>
          </p:cNvPr>
          <p:cNvSpPr>
            <a:spLocks noGrp="1"/>
          </p:cNvSpPr>
          <p:nvPr>
            <p:ph sz="quarter" idx="17"/>
          </p:nvPr>
        </p:nvSpPr>
        <p:spPr>
          <a:xfrm>
            <a:off x="6852863" y="3068133"/>
            <a:ext cx="3655014" cy="2459736"/>
          </a:xfrm>
          <a:solidFill>
            <a:schemeClr val="tx1"/>
          </a:solidFill>
        </p:spPr>
        <p:txBody>
          <a:bodyPr lIns="182880" tIns="91440" rIns="182880" bIns="91440" anchor="ctr">
            <a:normAutofit/>
          </a:bodyPr>
          <a:lstStyle>
            <a:lvl1pPr marL="0" indent="0">
              <a:buFont typeface="Arial" panose="020B0604020202020204" pitchFamily="34" charset="0"/>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a:extLst>
              <a:ext uri="{FF2B5EF4-FFF2-40B4-BE49-F238E27FC236}">
                <a16:creationId xmlns:a16="http://schemas.microsoft.com/office/drawing/2014/main" id="{111D2B84-718D-AD40-AA87-ACC503BF637B}"/>
              </a:ext>
            </a:extLst>
          </p:cNvPr>
          <p:cNvSpPr>
            <a:spLocks noGrp="1"/>
          </p:cNvSpPr>
          <p:nvPr>
            <p:ph sz="quarter" idx="20"/>
          </p:nvPr>
        </p:nvSpPr>
        <p:spPr>
          <a:xfrm>
            <a:off x="1295400" y="4037714"/>
            <a:ext cx="3655014" cy="1462542"/>
          </a:xfrm>
        </p:spPr>
        <p:txBody>
          <a:bodyPr/>
          <a:lstStyle>
            <a:lvl1pPr>
              <a:spcBef>
                <a:spcPts val="600"/>
              </a:spcBef>
              <a:defRPr sz="20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13669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 ONE COLUMN">
    <p:spTree>
      <p:nvGrpSpPr>
        <p:cNvPr id="1" name=""/>
        <p:cNvGrpSpPr/>
        <p:nvPr/>
      </p:nvGrpSpPr>
      <p:grpSpPr>
        <a:xfrm>
          <a:off x="0" y="0"/>
          <a:ext cx="0" cy="0"/>
          <a:chOff x="0" y="0"/>
          <a:chExt cx="0" cy="0"/>
        </a:xfrm>
      </p:grpSpPr>
      <p:sp>
        <p:nvSpPr>
          <p:cNvPr id="16" name="Green Blue Gradient ">
            <a:extLst>
              <a:ext uri="{FF2B5EF4-FFF2-40B4-BE49-F238E27FC236}">
                <a16:creationId xmlns:a16="http://schemas.microsoft.com/office/drawing/2014/main" id="{BBB220A5-6188-694B-8D0C-21ED2C447725}"/>
              </a:ext>
            </a:extLst>
          </p:cNvPr>
          <p:cNvSpPr/>
          <p:nvPr userDrawn="1"/>
        </p:nvSpPr>
        <p:spPr>
          <a:xfrm flipH="1" flipV="1">
            <a:off x="8750460" y="0"/>
            <a:ext cx="3441539" cy="6701742"/>
          </a:xfrm>
          <a:prstGeom prst="rtTriangle">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Text Placeholder 9">
            <a:extLst>
              <a:ext uri="{FF2B5EF4-FFF2-40B4-BE49-F238E27FC236}">
                <a16:creationId xmlns:a16="http://schemas.microsoft.com/office/drawing/2014/main" id="{66031AFD-102B-7E4A-B60D-01961354DC5F}"/>
              </a:ext>
            </a:extLst>
          </p:cNvPr>
          <p:cNvSpPr>
            <a:spLocks noGrp="1"/>
          </p:cNvSpPr>
          <p:nvPr>
            <p:ph type="body" sz="quarter" idx="24"/>
          </p:nvPr>
        </p:nvSpPr>
        <p:spPr>
          <a:xfrm>
            <a:off x="1294857" y="1880844"/>
            <a:ext cx="7845760" cy="443256"/>
          </a:xfrm>
        </p:spPr>
        <p:txBody>
          <a:bodyPr/>
          <a:lstStyle>
            <a:lvl1pPr marL="0" indent="0">
              <a:spcBef>
                <a:spcPts val="0"/>
              </a:spcBef>
              <a:buFont typeface="Arial" panose="020B0604020202020204" pitchFamily="34" charset="0"/>
              <a:buNone/>
              <a:defRPr sz="1800" b="1">
                <a:solidFill>
                  <a:schemeClr val="accent1"/>
                </a:solidFill>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GB"/>
              <a:t>Click to edit Master text styles</a:t>
            </a:r>
          </a:p>
        </p:txBody>
      </p:sp>
      <p:sp>
        <p:nvSpPr>
          <p:cNvPr id="37" name="Green Blue Gradient ">
            <a:extLst>
              <a:ext uri="{FF2B5EF4-FFF2-40B4-BE49-F238E27FC236}">
                <a16:creationId xmlns:a16="http://schemas.microsoft.com/office/drawing/2014/main" id="{5D777DFB-BC91-4441-B1FA-F8C84434AAB2}"/>
              </a:ext>
            </a:extLst>
          </p:cNvPr>
          <p:cNvSpPr/>
          <p:nvPr userDrawn="1"/>
        </p:nvSpPr>
        <p:spPr>
          <a:xfrm>
            <a:off x="0" y="424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Table Placeholder 18">
            <a:extLst>
              <a:ext uri="{FF2B5EF4-FFF2-40B4-BE49-F238E27FC236}">
                <a16:creationId xmlns:a16="http://schemas.microsoft.com/office/drawing/2014/main" id="{9AD3B7B6-1A7D-424C-8A3F-D62E1F75133C}"/>
              </a:ext>
            </a:extLst>
          </p:cNvPr>
          <p:cNvSpPr>
            <a:spLocks noGrp="1"/>
          </p:cNvSpPr>
          <p:nvPr>
            <p:ph type="tbl" sz="quarter" idx="25"/>
          </p:nvPr>
        </p:nvSpPr>
        <p:spPr>
          <a:xfrm>
            <a:off x="1295400" y="2546430"/>
            <a:ext cx="7845216" cy="3663870"/>
          </a:xfrm>
        </p:spPr>
        <p:txBody>
          <a:bodyPr/>
          <a:lstStyle>
            <a:lvl1pPr marL="0" indent="0">
              <a:buFont typeface="Arial" panose="020B0604020202020204" pitchFamily="34" charset="0"/>
              <a:buNone/>
              <a:defRPr sz="1400"/>
            </a:lvl1pPr>
          </a:lstStyle>
          <a:p>
            <a:r>
              <a:rPr lang="en-GB"/>
              <a:t>Click icon to add table</a:t>
            </a:r>
            <a:endParaRPr lang="en-US"/>
          </a:p>
        </p:txBody>
      </p:sp>
      <p:sp>
        <p:nvSpPr>
          <p:cNvPr id="3" name="Title 2">
            <a:extLst>
              <a:ext uri="{FF2B5EF4-FFF2-40B4-BE49-F238E27FC236}">
                <a16:creationId xmlns:a16="http://schemas.microsoft.com/office/drawing/2014/main" id="{92AACDCE-423E-824C-B988-AD8C5F407566}"/>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479038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 - TWO COLUMN">
    <p:spTree>
      <p:nvGrpSpPr>
        <p:cNvPr id="1" name=""/>
        <p:cNvGrpSpPr/>
        <p:nvPr/>
      </p:nvGrpSpPr>
      <p:grpSpPr>
        <a:xfrm>
          <a:off x="0" y="0"/>
          <a:ext cx="0" cy="0"/>
          <a:chOff x="0" y="0"/>
          <a:chExt cx="0" cy="0"/>
        </a:xfrm>
      </p:grpSpPr>
      <p:sp>
        <p:nvSpPr>
          <p:cNvPr id="16" name="Green Blue Gradient ">
            <a:extLst>
              <a:ext uri="{FF2B5EF4-FFF2-40B4-BE49-F238E27FC236}">
                <a16:creationId xmlns:a16="http://schemas.microsoft.com/office/drawing/2014/main" id="{BBB220A5-6188-694B-8D0C-21ED2C447725}"/>
              </a:ext>
            </a:extLst>
          </p:cNvPr>
          <p:cNvSpPr/>
          <p:nvPr userDrawn="1"/>
        </p:nvSpPr>
        <p:spPr>
          <a:xfrm flipH="1" flipV="1">
            <a:off x="8750460" y="0"/>
            <a:ext cx="3441539" cy="6701742"/>
          </a:xfrm>
          <a:prstGeom prst="rtTriangle">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7" name="Green Blue Gradient ">
            <a:extLst>
              <a:ext uri="{FF2B5EF4-FFF2-40B4-BE49-F238E27FC236}">
                <a16:creationId xmlns:a16="http://schemas.microsoft.com/office/drawing/2014/main" id="{5D777DFB-BC91-4441-B1FA-F8C84434AAB2}"/>
              </a:ext>
            </a:extLst>
          </p:cNvPr>
          <p:cNvSpPr/>
          <p:nvPr userDrawn="1"/>
        </p:nvSpPr>
        <p:spPr>
          <a:xfrm>
            <a:off x="0" y="424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Table Placeholder 18">
            <a:extLst>
              <a:ext uri="{FF2B5EF4-FFF2-40B4-BE49-F238E27FC236}">
                <a16:creationId xmlns:a16="http://schemas.microsoft.com/office/drawing/2014/main" id="{9AD3B7B6-1A7D-424C-8A3F-D62E1F75133C}"/>
              </a:ext>
            </a:extLst>
          </p:cNvPr>
          <p:cNvSpPr>
            <a:spLocks noGrp="1"/>
          </p:cNvSpPr>
          <p:nvPr>
            <p:ph type="tbl" sz="quarter" idx="25"/>
          </p:nvPr>
        </p:nvSpPr>
        <p:spPr>
          <a:xfrm>
            <a:off x="1295937" y="2546430"/>
            <a:ext cx="3425617" cy="3663870"/>
          </a:xfrm>
        </p:spPr>
        <p:txBody>
          <a:bodyPr/>
          <a:lstStyle>
            <a:lvl1pPr marL="0" indent="0">
              <a:buFont typeface="Arial" panose="020B0604020202020204" pitchFamily="34" charset="0"/>
              <a:buNone/>
              <a:defRPr sz="1400"/>
            </a:lvl1pPr>
          </a:lstStyle>
          <a:p>
            <a:r>
              <a:rPr lang="en-GB"/>
              <a:t>Click icon to add table</a:t>
            </a:r>
            <a:endParaRPr lang="en-US"/>
          </a:p>
        </p:txBody>
      </p:sp>
      <p:sp>
        <p:nvSpPr>
          <p:cNvPr id="38" name="Table Placeholder 18">
            <a:extLst>
              <a:ext uri="{FF2B5EF4-FFF2-40B4-BE49-F238E27FC236}">
                <a16:creationId xmlns:a16="http://schemas.microsoft.com/office/drawing/2014/main" id="{D80CD8E2-5638-D948-AECB-5B79F010B3CD}"/>
              </a:ext>
            </a:extLst>
          </p:cNvPr>
          <p:cNvSpPr>
            <a:spLocks noGrp="1"/>
          </p:cNvSpPr>
          <p:nvPr>
            <p:ph type="tbl" sz="quarter" idx="26"/>
          </p:nvPr>
        </p:nvSpPr>
        <p:spPr>
          <a:xfrm>
            <a:off x="5714999" y="2546430"/>
            <a:ext cx="3425617" cy="3663870"/>
          </a:xfrm>
        </p:spPr>
        <p:txBody>
          <a:bodyPr/>
          <a:lstStyle>
            <a:lvl1pPr marL="0" indent="0">
              <a:buFont typeface="Arial" panose="020B0604020202020204" pitchFamily="34" charset="0"/>
              <a:buNone/>
              <a:defRPr sz="1400"/>
            </a:lvl1pPr>
          </a:lstStyle>
          <a:p>
            <a:r>
              <a:rPr lang="en-GB"/>
              <a:t>Click icon to add table</a:t>
            </a:r>
            <a:endParaRPr lang="en-US"/>
          </a:p>
        </p:txBody>
      </p:sp>
      <p:sp>
        <p:nvSpPr>
          <p:cNvPr id="2" name="Title 1">
            <a:extLst>
              <a:ext uri="{FF2B5EF4-FFF2-40B4-BE49-F238E27FC236}">
                <a16:creationId xmlns:a16="http://schemas.microsoft.com/office/drawing/2014/main" id="{91B545E8-59AF-AC43-B05D-0F740EA45CB6}"/>
              </a:ext>
            </a:extLst>
          </p:cNvPr>
          <p:cNvSpPr>
            <a:spLocks noGrp="1"/>
          </p:cNvSpPr>
          <p:nvPr>
            <p:ph type="title"/>
          </p:nvPr>
        </p:nvSpPr>
        <p:spPr/>
        <p:txBody>
          <a:bodyPr/>
          <a:lstStyle/>
          <a:p>
            <a:r>
              <a:rPr lang="en-GB"/>
              <a:t>Click to edit Master title style</a:t>
            </a:r>
            <a:endParaRPr lang="en-US"/>
          </a:p>
        </p:txBody>
      </p:sp>
      <p:sp>
        <p:nvSpPr>
          <p:cNvPr id="8" name="Text Placeholder 9">
            <a:extLst>
              <a:ext uri="{FF2B5EF4-FFF2-40B4-BE49-F238E27FC236}">
                <a16:creationId xmlns:a16="http://schemas.microsoft.com/office/drawing/2014/main" id="{BDFE4A6A-CD8F-F742-B899-F3F47870D7BE}"/>
              </a:ext>
            </a:extLst>
          </p:cNvPr>
          <p:cNvSpPr>
            <a:spLocks noGrp="1"/>
          </p:cNvSpPr>
          <p:nvPr>
            <p:ph type="body" sz="quarter" idx="24"/>
          </p:nvPr>
        </p:nvSpPr>
        <p:spPr>
          <a:xfrm>
            <a:off x="1294857" y="1880844"/>
            <a:ext cx="7845760" cy="443256"/>
          </a:xfrm>
        </p:spPr>
        <p:txBody>
          <a:bodyPr/>
          <a:lstStyle>
            <a:lvl1pPr marL="0" indent="0">
              <a:spcBef>
                <a:spcPts val="0"/>
              </a:spcBef>
              <a:buFont typeface="Arial" panose="020B0604020202020204" pitchFamily="34" charset="0"/>
              <a:buNone/>
              <a:defRPr sz="1800" b="1">
                <a:solidFill>
                  <a:schemeClr val="accent1"/>
                </a:solidFill>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GB"/>
              <a:t>Click to edit Master text styles</a:t>
            </a:r>
          </a:p>
        </p:txBody>
      </p:sp>
    </p:spTree>
    <p:extLst>
      <p:ext uri="{BB962C8B-B14F-4D97-AF65-F5344CB8AC3E}">
        <p14:creationId xmlns:p14="http://schemas.microsoft.com/office/powerpoint/2010/main" val="556335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P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0C73BA-788E-5041-A5FF-5848E64FBBC2}"/>
              </a:ext>
            </a:extLst>
          </p:cNvPr>
          <p:cNvPicPr>
            <a:picLocks noChangeAspect="1"/>
          </p:cNvPicPr>
          <p:nvPr userDrawn="1"/>
        </p:nvPicPr>
        <p:blipFill>
          <a:blip r:embed="rId2">
            <a:extLst>
              <a:ext uri="{28A0092B-C50C-407E-A947-70E740481C1C}">
                <a14:useLocalDpi xmlns:a14="http://schemas.microsoft.com/office/drawing/2010/main"/>
              </a:ext>
            </a:extLst>
          </a:blip>
          <a:stretch/>
        </p:blipFill>
        <p:spPr>
          <a:xfrm>
            <a:off x="3071176" y="2296390"/>
            <a:ext cx="6096000" cy="3479800"/>
          </a:xfrm>
          <a:prstGeom prst="rect">
            <a:avLst/>
          </a:prstGeom>
        </p:spPr>
      </p:pic>
      <p:sp>
        <p:nvSpPr>
          <p:cNvPr id="46" name="Picture Placeholder 2">
            <a:extLst>
              <a:ext uri="{FF2B5EF4-FFF2-40B4-BE49-F238E27FC236}">
                <a16:creationId xmlns:a16="http://schemas.microsoft.com/office/drawing/2014/main" id="{F7915CD4-D7BB-C847-B69F-1E9041D1C7B2}"/>
              </a:ext>
            </a:extLst>
          </p:cNvPr>
          <p:cNvSpPr>
            <a:spLocks noGrp="1"/>
          </p:cNvSpPr>
          <p:nvPr>
            <p:ph type="pic" sz="quarter" idx="26" hasCustomPrompt="1"/>
          </p:nvPr>
        </p:nvSpPr>
        <p:spPr>
          <a:xfrm>
            <a:off x="3830636" y="2500142"/>
            <a:ext cx="4526280" cy="2876551"/>
          </a:xfrm>
          <a:noFill/>
        </p:spPr>
        <p:txBody>
          <a:bodyPr anchor="t" anchorCtr="0"/>
          <a:lstStyle>
            <a:lvl1pPr marL="0" marR="0" indent="0" algn="l"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r>
              <a:rPr lang="en-US"/>
              <a:t>Add image</a:t>
            </a:r>
          </a:p>
        </p:txBody>
      </p:sp>
      <p:sp>
        <p:nvSpPr>
          <p:cNvPr id="13" name="Triangle 12">
            <a:extLst>
              <a:ext uri="{FF2B5EF4-FFF2-40B4-BE49-F238E27FC236}">
                <a16:creationId xmlns:a16="http://schemas.microsoft.com/office/drawing/2014/main" id="{1A6931DD-B878-314A-82C7-A7A113802FCE}"/>
              </a:ext>
            </a:extLst>
          </p:cNvPr>
          <p:cNvSpPr/>
          <p:nvPr userDrawn="1"/>
        </p:nvSpPr>
        <p:spPr>
          <a:xfrm rot="5400000">
            <a:off x="3105623" y="3959348"/>
            <a:ext cx="294640" cy="254000"/>
          </a:xfrm>
          <a:prstGeom prst="triangl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44" name="Triangle 43">
            <a:extLst>
              <a:ext uri="{FF2B5EF4-FFF2-40B4-BE49-F238E27FC236}">
                <a16:creationId xmlns:a16="http://schemas.microsoft.com/office/drawing/2014/main" id="{0E8F42A6-8580-574F-9F58-8A81C835D896}"/>
              </a:ext>
            </a:extLst>
          </p:cNvPr>
          <p:cNvSpPr/>
          <p:nvPr userDrawn="1"/>
        </p:nvSpPr>
        <p:spPr>
          <a:xfrm rot="16200000">
            <a:off x="8818879" y="3959348"/>
            <a:ext cx="294640" cy="254000"/>
          </a:xfrm>
          <a:prstGeom prst="triangl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GB"/>
              <a:t>Click to edit Master title style</a:t>
            </a:r>
            <a:endParaRPr lang="en-US"/>
          </a:p>
        </p:txBody>
      </p:sp>
      <p:sp>
        <p:nvSpPr>
          <p:cNvPr id="20" name="Text Placeholder 5">
            <a:extLst>
              <a:ext uri="{FF2B5EF4-FFF2-40B4-BE49-F238E27FC236}">
                <a16:creationId xmlns:a16="http://schemas.microsoft.com/office/drawing/2014/main" id="{E76C329A-E0DB-DF42-9B8D-167A32DFF35C}"/>
              </a:ext>
            </a:extLst>
          </p:cNvPr>
          <p:cNvSpPr>
            <a:spLocks noGrp="1"/>
          </p:cNvSpPr>
          <p:nvPr>
            <p:ph type="body" sz="quarter" idx="20"/>
          </p:nvPr>
        </p:nvSpPr>
        <p:spPr>
          <a:xfrm>
            <a:off x="609600" y="3073893"/>
            <a:ext cx="2573651" cy="584775"/>
          </a:xfrm>
          <a:solidFill>
            <a:schemeClr val="tx1"/>
          </a:solidFill>
        </p:spPr>
        <p:txBody>
          <a:bodyPr wrap="square" lIns="182880" rIns="182880" anchor="ctr">
            <a:noAutofit/>
          </a:bodyPr>
          <a:lstStyle>
            <a:lvl1pPr marL="0" indent="0">
              <a:buFont typeface="Arial" panose="020B0604020202020204" pitchFamily="34" charset="0"/>
              <a:buNone/>
              <a:defRPr sz="1600">
                <a:solidFill>
                  <a:schemeClr val="bg1"/>
                </a:solidFill>
              </a:defRPr>
            </a:lvl1pPr>
            <a:lvl2pPr>
              <a:defRPr sz="1200"/>
            </a:lvl2pPr>
            <a:lvl3pPr>
              <a:defRPr sz="1200"/>
            </a:lvl3pPr>
            <a:lvl4pPr>
              <a:defRPr sz="1200"/>
            </a:lvl4pPr>
            <a:lvl5pPr>
              <a:defRPr sz="1200"/>
            </a:lvl5pPr>
          </a:lstStyle>
          <a:p>
            <a:pPr lvl="0"/>
            <a:r>
              <a:rPr lang="en-GB"/>
              <a:t>Click to edit Master text styles</a:t>
            </a:r>
          </a:p>
        </p:txBody>
      </p:sp>
      <p:sp>
        <p:nvSpPr>
          <p:cNvPr id="21" name="Text Placeholder 5">
            <a:extLst>
              <a:ext uri="{FF2B5EF4-FFF2-40B4-BE49-F238E27FC236}">
                <a16:creationId xmlns:a16="http://schemas.microsoft.com/office/drawing/2014/main" id="{A6197D72-591C-3741-B644-19C092E66B13}"/>
              </a:ext>
            </a:extLst>
          </p:cNvPr>
          <p:cNvSpPr>
            <a:spLocks noGrp="1"/>
          </p:cNvSpPr>
          <p:nvPr>
            <p:ph type="body" sz="quarter" idx="21" hasCustomPrompt="1"/>
          </p:nvPr>
        </p:nvSpPr>
        <p:spPr>
          <a:xfrm>
            <a:off x="609600" y="2717800"/>
            <a:ext cx="2573651" cy="356093"/>
          </a:xfrm>
          <a:solidFill>
            <a:schemeClr val="tx1"/>
          </a:solidFill>
        </p:spPr>
        <p:txBody>
          <a:bodyPr wrap="square" lIns="182880" rIns="182880" anchor="b">
            <a:noAutofit/>
          </a:bodyPr>
          <a:lstStyle>
            <a:lvl1pPr marL="0" indent="0">
              <a:buFont typeface="Arial" panose="020B0604020202020204" pitchFamily="34" charset="0"/>
              <a:buNone/>
              <a:defRPr sz="1050">
                <a:solidFill>
                  <a:schemeClr val="bg1"/>
                </a:solidFill>
              </a:defRPr>
            </a:lvl1pPr>
            <a:lvl2pPr>
              <a:defRPr sz="1200"/>
            </a:lvl2pPr>
            <a:lvl3pPr>
              <a:defRPr sz="1200"/>
            </a:lvl3pPr>
            <a:lvl4pPr>
              <a:defRPr sz="1200"/>
            </a:lvl4pPr>
            <a:lvl5pPr>
              <a:defRPr sz="1200"/>
            </a:lvl5pPr>
          </a:lstStyle>
          <a:p>
            <a:pPr lvl="0"/>
            <a:r>
              <a:rPr lang="en-US"/>
              <a:t>/XX</a:t>
            </a:r>
          </a:p>
        </p:txBody>
      </p:sp>
      <p:sp>
        <p:nvSpPr>
          <p:cNvPr id="34" name="Text Placeholder 5">
            <a:extLst>
              <a:ext uri="{FF2B5EF4-FFF2-40B4-BE49-F238E27FC236}">
                <a16:creationId xmlns:a16="http://schemas.microsoft.com/office/drawing/2014/main" id="{87B15C86-3A2E-364D-8126-B45C9285D2E5}"/>
              </a:ext>
            </a:extLst>
          </p:cNvPr>
          <p:cNvSpPr>
            <a:spLocks noGrp="1"/>
          </p:cNvSpPr>
          <p:nvPr>
            <p:ph type="body" sz="quarter" idx="22"/>
          </p:nvPr>
        </p:nvSpPr>
        <p:spPr>
          <a:xfrm>
            <a:off x="9004301" y="3044250"/>
            <a:ext cx="2578099" cy="584775"/>
          </a:xfrm>
          <a:solidFill>
            <a:schemeClr val="tx1"/>
          </a:solidFill>
        </p:spPr>
        <p:txBody>
          <a:bodyPr wrap="square" lIns="182880" rIns="182880" anchor="ctr">
            <a:noAutofit/>
          </a:bodyPr>
          <a:lstStyle>
            <a:lvl1pPr marL="0" indent="0">
              <a:buFont typeface="Arial" panose="020B0604020202020204" pitchFamily="34" charset="0"/>
              <a:buNone/>
              <a:defRPr sz="1600">
                <a:solidFill>
                  <a:schemeClr val="bg1"/>
                </a:solidFill>
              </a:defRPr>
            </a:lvl1pPr>
            <a:lvl2pPr>
              <a:defRPr sz="1200"/>
            </a:lvl2pPr>
            <a:lvl3pPr>
              <a:defRPr sz="1200"/>
            </a:lvl3pPr>
            <a:lvl4pPr>
              <a:defRPr sz="1200"/>
            </a:lvl4pPr>
            <a:lvl5pPr>
              <a:defRPr sz="1200"/>
            </a:lvl5pPr>
          </a:lstStyle>
          <a:p>
            <a:pPr lvl="0"/>
            <a:r>
              <a:rPr lang="en-GB"/>
              <a:t>Click to edit Master text styles</a:t>
            </a:r>
          </a:p>
        </p:txBody>
      </p:sp>
      <p:sp>
        <p:nvSpPr>
          <p:cNvPr id="35" name="Text Placeholder 5">
            <a:extLst>
              <a:ext uri="{FF2B5EF4-FFF2-40B4-BE49-F238E27FC236}">
                <a16:creationId xmlns:a16="http://schemas.microsoft.com/office/drawing/2014/main" id="{69BA82BC-CFFB-C246-BB41-566B7924BDD3}"/>
              </a:ext>
            </a:extLst>
          </p:cNvPr>
          <p:cNvSpPr>
            <a:spLocks noGrp="1"/>
          </p:cNvSpPr>
          <p:nvPr>
            <p:ph type="body" sz="quarter" idx="23" hasCustomPrompt="1"/>
          </p:nvPr>
        </p:nvSpPr>
        <p:spPr>
          <a:xfrm>
            <a:off x="9004301" y="2717800"/>
            <a:ext cx="2578099" cy="356093"/>
          </a:xfrm>
          <a:solidFill>
            <a:schemeClr val="tx1"/>
          </a:solidFill>
        </p:spPr>
        <p:txBody>
          <a:bodyPr wrap="square" lIns="182880" rIns="182880" anchor="b">
            <a:noAutofit/>
          </a:bodyPr>
          <a:lstStyle>
            <a:lvl1pPr marL="0" indent="0">
              <a:buFont typeface="Arial" panose="020B0604020202020204" pitchFamily="34" charset="0"/>
              <a:buNone/>
              <a:defRPr sz="1050">
                <a:solidFill>
                  <a:schemeClr val="bg1"/>
                </a:solidFill>
              </a:defRPr>
            </a:lvl1pPr>
            <a:lvl2pPr>
              <a:defRPr sz="1200"/>
            </a:lvl2pPr>
            <a:lvl3pPr>
              <a:defRPr sz="1200"/>
            </a:lvl3pPr>
            <a:lvl4pPr>
              <a:defRPr sz="1200"/>
            </a:lvl4pPr>
            <a:lvl5pPr>
              <a:defRPr sz="1200"/>
            </a:lvl5pPr>
          </a:lstStyle>
          <a:p>
            <a:pPr lvl="0"/>
            <a:r>
              <a:rPr lang="en-US"/>
              <a:t>/XX</a:t>
            </a:r>
          </a:p>
        </p:txBody>
      </p:sp>
      <p:sp>
        <p:nvSpPr>
          <p:cNvPr id="42" name="Text Placeholder 5">
            <a:extLst>
              <a:ext uri="{FF2B5EF4-FFF2-40B4-BE49-F238E27FC236}">
                <a16:creationId xmlns:a16="http://schemas.microsoft.com/office/drawing/2014/main" id="{9D2CBBF3-B01E-824D-999C-A16ADAFBCB5C}"/>
              </a:ext>
            </a:extLst>
          </p:cNvPr>
          <p:cNvSpPr>
            <a:spLocks noGrp="1"/>
          </p:cNvSpPr>
          <p:nvPr>
            <p:ph type="body" sz="quarter" idx="24"/>
          </p:nvPr>
        </p:nvSpPr>
        <p:spPr>
          <a:xfrm>
            <a:off x="609600" y="3658093"/>
            <a:ext cx="2573651" cy="1775920"/>
          </a:xfrm>
          <a:solidFill>
            <a:schemeClr val="tx1"/>
          </a:solidFill>
        </p:spPr>
        <p:txBody>
          <a:bodyPr wrap="square" lIns="182880" tIns="182880" rIns="182880" bIns="91440">
            <a:noAutofit/>
          </a:bodyPr>
          <a:lstStyle>
            <a:lvl1pPr marL="0" indent="0">
              <a:buFont typeface="Arial" panose="020B0604020202020204" pitchFamily="34" charset="0"/>
              <a:buNone/>
              <a:defRPr sz="1400">
                <a:solidFill>
                  <a:schemeClr val="bg1"/>
                </a:solidFill>
              </a:defRPr>
            </a:lvl1pPr>
            <a:lvl2pPr>
              <a:defRPr sz="1200"/>
            </a:lvl2pPr>
            <a:lvl3pPr>
              <a:defRPr sz="1200"/>
            </a:lvl3pPr>
            <a:lvl4pPr>
              <a:defRPr sz="1200"/>
            </a:lvl4pPr>
            <a:lvl5pPr>
              <a:defRPr sz="1200"/>
            </a:lvl5pPr>
          </a:lstStyle>
          <a:p>
            <a:pPr lvl="0"/>
            <a:r>
              <a:rPr lang="en-GB"/>
              <a:t>Click to edit Master text styles</a:t>
            </a:r>
          </a:p>
        </p:txBody>
      </p:sp>
      <p:sp>
        <p:nvSpPr>
          <p:cNvPr id="43" name="Text Placeholder 5">
            <a:extLst>
              <a:ext uri="{FF2B5EF4-FFF2-40B4-BE49-F238E27FC236}">
                <a16:creationId xmlns:a16="http://schemas.microsoft.com/office/drawing/2014/main" id="{D30F21BC-B6B0-954E-A27D-3D0BE7F444C8}"/>
              </a:ext>
            </a:extLst>
          </p:cNvPr>
          <p:cNvSpPr>
            <a:spLocks noGrp="1"/>
          </p:cNvSpPr>
          <p:nvPr>
            <p:ph type="body" sz="quarter" idx="25"/>
          </p:nvPr>
        </p:nvSpPr>
        <p:spPr>
          <a:xfrm>
            <a:off x="9004300" y="3629025"/>
            <a:ext cx="2578099" cy="1775920"/>
          </a:xfrm>
          <a:solidFill>
            <a:schemeClr val="tx1"/>
          </a:solidFill>
        </p:spPr>
        <p:txBody>
          <a:bodyPr wrap="square" lIns="182880" tIns="182880" rIns="182880" bIns="91440">
            <a:noAutofit/>
          </a:bodyPr>
          <a:lstStyle>
            <a:lvl1pPr marL="0" indent="0">
              <a:buFont typeface="Arial" panose="020B0604020202020204" pitchFamily="34" charset="0"/>
              <a:buNone/>
              <a:defRPr sz="1400">
                <a:solidFill>
                  <a:schemeClr val="bg1"/>
                </a:solidFill>
              </a:defRPr>
            </a:lvl1pPr>
            <a:lvl2pPr>
              <a:defRPr sz="1200"/>
            </a:lvl2pPr>
            <a:lvl3pPr>
              <a:defRPr sz="12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2659550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A - TWO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76450A-36DB-4844-803E-47BE53800302}"/>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2" name="Graphic 11">
            <a:extLst>
              <a:ext uri="{FF2B5EF4-FFF2-40B4-BE49-F238E27FC236}">
                <a16:creationId xmlns:a16="http://schemas.microsoft.com/office/drawing/2014/main" id="{82513FD3-7102-CF4D-950F-75BA05DCC14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6" name="Green Blue Gradient ">
            <a:extLst>
              <a:ext uri="{FF2B5EF4-FFF2-40B4-BE49-F238E27FC236}">
                <a16:creationId xmlns:a16="http://schemas.microsoft.com/office/drawing/2014/main" id="{95CB5ED5-5996-FD4F-8486-F6F082F71244}"/>
              </a:ext>
            </a:extLst>
          </p:cNvPr>
          <p:cNvSpPr/>
          <p:nvPr userDrawn="1"/>
        </p:nvSpPr>
        <p:spPr>
          <a:xfrm>
            <a:off x="9400478" y="0"/>
            <a:ext cx="2791522" cy="6858000"/>
          </a:xfrm>
          <a:prstGeom prst="rect">
            <a:avLst/>
          </a:prstGeom>
          <a:gradFill>
            <a:gsLst>
              <a:gs pos="21000">
                <a:schemeClr val="accent1"/>
              </a:gs>
              <a:gs pos="90000">
                <a:srgbClr val="72B44B"/>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29003AE4-4E17-254E-834E-178414198B9A}"/>
              </a:ext>
            </a:extLst>
          </p:cNvPr>
          <p:cNvSpPr>
            <a:spLocks noGrp="1"/>
          </p:cNvSpPr>
          <p:nvPr>
            <p:ph type="title"/>
          </p:nvPr>
        </p:nvSpPr>
        <p:spPr>
          <a:xfrm>
            <a:off x="1295400" y="1466846"/>
            <a:ext cx="4419600" cy="4305303"/>
          </a:xfrm>
        </p:spPr>
        <p:txBody>
          <a:bodyPr anchor="ctr"/>
          <a:lstStyle>
            <a:lvl1pPr>
              <a:lnSpc>
                <a:spcPct val="90000"/>
              </a:lnSpc>
              <a:defRPr/>
            </a:lvl1pPr>
          </a:lstStyle>
          <a:p>
            <a:r>
              <a:rPr lang="en-GB"/>
              <a:t>Click to edit Master title style</a:t>
            </a:r>
            <a:endParaRPr lang="en-US"/>
          </a:p>
        </p:txBody>
      </p:sp>
      <p:sp>
        <p:nvSpPr>
          <p:cNvPr id="4" name="Picture Placeholder 3">
            <a:extLst>
              <a:ext uri="{FF2B5EF4-FFF2-40B4-BE49-F238E27FC236}">
                <a16:creationId xmlns:a16="http://schemas.microsoft.com/office/drawing/2014/main" id="{96110403-E4C7-DA4C-A9DA-928E3339DBBF}"/>
              </a:ext>
            </a:extLst>
          </p:cNvPr>
          <p:cNvSpPr>
            <a:spLocks noGrp="1"/>
          </p:cNvSpPr>
          <p:nvPr>
            <p:ph type="pic" sz="quarter" idx="10"/>
          </p:nvPr>
        </p:nvSpPr>
        <p:spPr>
          <a:xfrm>
            <a:off x="6477000" y="1466846"/>
            <a:ext cx="4419600" cy="4305303"/>
          </a:xfrm>
        </p:spPr>
        <p:txBody>
          <a:bodyPr anchor="ctr"/>
          <a:lstStyle>
            <a:lvl1pPr marL="0" indent="0" algn="ctr">
              <a:buFont typeface="Arial" panose="020B0604020202020204" pitchFamily="34" charset="0"/>
              <a:buNone/>
              <a:defRPr/>
            </a:lvl1pPr>
          </a:lstStyle>
          <a:p>
            <a:r>
              <a:rPr lang="en-GB"/>
              <a:t>Click icon to add picture</a:t>
            </a:r>
            <a:endParaRPr lang="en-US"/>
          </a:p>
        </p:txBody>
      </p:sp>
      <p:sp>
        <p:nvSpPr>
          <p:cNvPr id="9" name="Copyright">
            <a:extLst>
              <a:ext uri="{FF2B5EF4-FFF2-40B4-BE49-F238E27FC236}">
                <a16:creationId xmlns:a16="http://schemas.microsoft.com/office/drawing/2014/main" id="{C5827819-4258-9A47-8B53-10A6B8548917}"/>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sz="1000">
                <a:solidFill>
                  <a:schemeClr val="bg1">
                    <a:lumMod val="95000"/>
                  </a:schemeClr>
                </a:solidFill>
                <a:latin typeface="+mn-lt"/>
              </a:rPr>
              <a:t>©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spTree>
    <p:extLst>
      <p:ext uri="{BB962C8B-B14F-4D97-AF65-F5344CB8AC3E}">
        <p14:creationId xmlns:p14="http://schemas.microsoft.com/office/powerpoint/2010/main" val="2241477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B - TWO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C78B00-E15C-9A40-AEAB-6818EFA5E8D1}"/>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2" name="Graphic 11">
            <a:extLst>
              <a:ext uri="{FF2B5EF4-FFF2-40B4-BE49-F238E27FC236}">
                <a16:creationId xmlns:a16="http://schemas.microsoft.com/office/drawing/2014/main" id="{AB02BBBC-6AFE-D046-8143-D0CF6C38CEB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4" name="Green Blue Gradient ">
            <a:extLst>
              <a:ext uri="{FF2B5EF4-FFF2-40B4-BE49-F238E27FC236}">
                <a16:creationId xmlns:a16="http://schemas.microsoft.com/office/drawing/2014/main" id="{AC9C6580-1551-8D49-9F40-8E63E28B5835}"/>
              </a:ext>
            </a:extLst>
          </p:cNvPr>
          <p:cNvSpPr/>
          <p:nvPr userDrawn="1"/>
        </p:nvSpPr>
        <p:spPr>
          <a:xfrm>
            <a:off x="9400478" y="0"/>
            <a:ext cx="2791522" cy="6858000"/>
          </a:xfrm>
          <a:prstGeom prst="rect">
            <a:avLst/>
          </a:prstGeom>
          <a:gradFill>
            <a:gsLst>
              <a:gs pos="21000">
                <a:schemeClr val="accent1"/>
              </a:gs>
              <a:gs pos="90000">
                <a:srgbClr val="72B44B"/>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5" name="Copyright">
            <a:extLst>
              <a:ext uri="{FF2B5EF4-FFF2-40B4-BE49-F238E27FC236}">
                <a16:creationId xmlns:a16="http://schemas.microsoft.com/office/drawing/2014/main" id="{4DF45172-1D34-AD46-A653-CBF76ACFC92E}"/>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sz="1000">
                <a:solidFill>
                  <a:schemeClr val="bg1">
                    <a:lumMod val="95000"/>
                  </a:schemeClr>
                </a:solidFill>
                <a:latin typeface="+mn-lt"/>
              </a:rPr>
              <a:t>©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sp>
        <p:nvSpPr>
          <p:cNvPr id="6" name="Picture Placeholder 3">
            <a:extLst>
              <a:ext uri="{FF2B5EF4-FFF2-40B4-BE49-F238E27FC236}">
                <a16:creationId xmlns:a16="http://schemas.microsoft.com/office/drawing/2014/main" id="{2BA7FDFB-0BD1-DE47-BE69-FA7AC5FBD397}"/>
              </a:ext>
            </a:extLst>
          </p:cNvPr>
          <p:cNvSpPr>
            <a:spLocks noGrp="1"/>
          </p:cNvSpPr>
          <p:nvPr>
            <p:ph type="pic" sz="quarter" idx="10"/>
          </p:nvPr>
        </p:nvSpPr>
        <p:spPr>
          <a:xfrm>
            <a:off x="6477000" y="1466850"/>
            <a:ext cx="4419600" cy="4305300"/>
          </a:xfrm>
        </p:spPr>
        <p:txBody>
          <a:bodyPr anchor="ctr"/>
          <a:lstStyle>
            <a:lvl1pPr marL="0" indent="0" algn="ctr">
              <a:buFont typeface="Arial" panose="020B0604020202020204" pitchFamily="34" charset="0"/>
              <a:buNone/>
              <a:defRPr/>
            </a:lvl1pPr>
          </a:lstStyle>
          <a:p>
            <a:r>
              <a:rPr lang="en-GB"/>
              <a:t>Click icon to add picture</a:t>
            </a:r>
            <a:endParaRPr lang="en-US"/>
          </a:p>
        </p:txBody>
      </p:sp>
      <p:sp>
        <p:nvSpPr>
          <p:cNvPr id="3" name="Title 2">
            <a:extLst>
              <a:ext uri="{FF2B5EF4-FFF2-40B4-BE49-F238E27FC236}">
                <a16:creationId xmlns:a16="http://schemas.microsoft.com/office/drawing/2014/main" id="{7ECED409-12C3-BA41-B92E-AAB74865E96B}"/>
              </a:ext>
            </a:extLst>
          </p:cNvPr>
          <p:cNvSpPr>
            <a:spLocks noGrp="1"/>
          </p:cNvSpPr>
          <p:nvPr>
            <p:ph type="title"/>
          </p:nvPr>
        </p:nvSpPr>
        <p:spPr>
          <a:xfrm>
            <a:off x="1295400" y="998537"/>
            <a:ext cx="4419602" cy="1325563"/>
          </a:xfrm>
        </p:spPr>
        <p:txBody>
          <a:bodyPr anchor="b"/>
          <a:lstStyle>
            <a:lvl1pPr>
              <a:lnSpc>
                <a:spcPct val="90000"/>
              </a:lnSpc>
              <a:defRPr sz="4000"/>
            </a:lvl1pPr>
          </a:lstStyle>
          <a:p>
            <a:r>
              <a:rPr lang="en-GB"/>
              <a:t>Click to edit Master title style</a:t>
            </a:r>
            <a:endParaRPr lang="en-US"/>
          </a:p>
        </p:txBody>
      </p:sp>
      <p:sp>
        <p:nvSpPr>
          <p:cNvPr id="17" name="Content Placeholder">
            <a:extLst>
              <a:ext uri="{FF2B5EF4-FFF2-40B4-BE49-F238E27FC236}">
                <a16:creationId xmlns:a16="http://schemas.microsoft.com/office/drawing/2014/main" id="{A378367E-5E48-1747-B1B2-95D39030C874}"/>
              </a:ext>
            </a:extLst>
          </p:cNvPr>
          <p:cNvSpPr>
            <a:spLocks noGrp="1"/>
          </p:cNvSpPr>
          <p:nvPr>
            <p:ph sz="quarter" idx="14"/>
          </p:nvPr>
        </p:nvSpPr>
        <p:spPr>
          <a:xfrm>
            <a:off x="1295398" y="2568388"/>
            <a:ext cx="4419602" cy="3201521"/>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3898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C - IMAGIN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22DA1D-BEBF-A541-A9AA-4EBB12FA9769}"/>
              </a:ext>
            </a:extLst>
          </p:cNvPr>
          <p:cNvSpPr/>
          <p:nvPr userDrawn="1"/>
        </p:nvSpPr>
        <p:spPr>
          <a:xfrm>
            <a:off x="-1" y="1"/>
            <a:ext cx="211873"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6" name="Picture Placeholder 2">
            <a:extLst>
              <a:ext uri="{FF2B5EF4-FFF2-40B4-BE49-F238E27FC236}">
                <a16:creationId xmlns:a16="http://schemas.microsoft.com/office/drawing/2014/main" id="{954522BB-56D2-3B4E-83CE-6A533DABAEE8}"/>
              </a:ext>
            </a:extLst>
          </p:cNvPr>
          <p:cNvSpPr>
            <a:spLocks noGrp="1"/>
          </p:cNvSpPr>
          <p:nvPr>
            <p:ph type="pic" sz="quarter" idx="10" hasCustomPrompt="1"/>
          </p:nvPr>
        </p:nvSpPr>
        <p:spPr>
          <a:xfrm>
            <a:off x="-1" y="0"/>
            <a:ext cx="2598234" cy="6858000"/>
          </a:xfrm>
          <a:solidFill>
            <a:schemeClr val="bg1">
              <a:lumMod val="95000"/>
            </a:schemeClr>
          </a:solidFill>
        </p:spPr>
        <p:txBody>
          <a:bodyPr anchor="ctr" anchorCtr="0"/>
          <a:lstStyle>
            <a:lvl1pPr marL="0" marR="0" indent="0" algn="l"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lvl1pPr>
          </a:lstStyle>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r>
              <a:rPr lang="en-US"/>
              <a:t>Add image</a:t>
            </a:r>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p:txBody>
      </p:sp>
      <p:sp>
        <p:nvSpPr>
          <p:cNvPr id="7" name="Title 2">
            <a:extLst>
              <a:ext uri="{FF2B5EF4-FFF2-40B4-BE49-F238E27FC236}">
                <a16:creationId xmlns:a16="http://schemas.microsoft.com/office/drawing/2014/main" id="{B9AEFE86-8DED-DA40-BEB9-8596CA3FA709}"/>
              </a:ext>
            </a:extLst>
          </p:cNvPr>
          <p:cNvSpPr>
            <a:spLocks noGrp="1"/>
          </p:cNvSpPr>
          <p:nvPr>
            <p:ph type="title"/>
          </p:nvPr>
        </p:nvSpPr>
        <p:spPr>
          <a:xfrm>
            <a:off x="3007112" y="3138488"/>
            <a:ext cx="7889488" cy="3071812"/>
          </a:xfrm>
        </p:spPr>
        <p:txBody>
          <a:bodyPr anchor="t"/>
          <a:lstStyle>
            <a:lvl1pPr>
              <a:defRPr sz="4400">
                <a:solidFill>
                  <a:schemeClr val="tx1"/>
                </a:solidFill>
              </a:defRPr>
            </a:lvl1pPr>
          </a:lstStyle>
          <a:p>
            <a:r>
              <a:rPr lang="en-GB"/>
              <a:t>Click to edit Master title style</a:t>
            </a:r>
            <a:endParaRPr lang="en-US"/>
          </a:p>
        </p:txBody>
      </p:sp>
      <p:sp>
        <p:nvSpPr>
          <p:cNvPr id="10" name="Content Placeholder">
            <a:extLst>
              <a:ext uri="{FF2B5EF4-FFF2-40B4-BE49-F238E27FC236}">
                <a16:creationId xmlns:a16="http://schemas.microsoft.com/office/drawing/2014/main" id="{14AC14B4-D2C7-F643-A928-09294225C591}"/>
              </a:ext>
            </a:extLst>
          </p:cNvPr>
          <p:cNvSpPr>
            <a:spLocks noGrp="1"/>
          </p:cNvSpPr>
          <p:nvPr>
            <p:ph sz="quarter" idx="29" hasCustomPrompt="1"/>
          </p:nvPr>
        </p:nvSpPr>
        <p:spPr>
          <a:xfrm>
            <a:off x="3007112" y="1727719"/>
            <a:ext cx="2707888" cy="781305"/>
          </a:xfrm>
          <a:solidFill>
            <a:schemeClr val="tx1"/>
          </a:solidFill>
        </p:spPr>
        <p:txBody>
          <a:bodyPr lIns="182880" rIns="182880" anchor="ctr"/>
          <a:lstStyle>
            <a:lvl1pPr marL="0" indent="0">
              <a:spcBef>
                <a:spcPts val="1200"/>
              </a:spcBef>
              <a:spcAft>
                <a:spcPts val="600"/>
              </a:spcAft>
              <a:buFont typeface="Arial" panose="020B0604020202020204" pitchFamily="34" charset="0"/>
              <a:buNone/>
              <a:defRPr sz="4000" cap="all" baseline="0">
                <a:solidFill>
                  <a:schemeClr val="bg1"/>
                </a:solidFill>
                <a:latin typeface="+mj-lt"/>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24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sz="2000"/>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sz="2000"/>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sz="2000"/>
            </a:lvl5pPr>
            <a:lvl6pPr marL="2286000" indent="0">
              <a:buSzPct val="25000"/>
              <a:buFontTx/>
              <a:buNone/>
              <a:defRPr sz="1600"/>
            </a:lvl6pPr>
          </a:lstStyle>
          <a:p>
            <a:pPr lvl="0"/>
            <a:r>
              <a:rPr lang="en-US"/>
              <a:t>EDIT</a:t>
            </a:r>
          </a:p>
        </p:txBody>
      </p:sp>
      <p:sp>
        <p:nvSpPr>
          <p:cNvPr id="15" name="Text Placeholder 13">
            <a:extLst>
              <a:ext uri="{FF2B5EF4-FFF2-40B4-BE49-F238E27FC236}">
                <a16:creationId xmlns:a16="http://schemas.microsoft.com/office/drawing/2014/main" id="{A5482106-A292-6245-AEE1-EC71E0BDECBB}"/>
              </a:ext>
            </a:extLst>
          </p:cNvPr>
          <p:cNvSpPr>
            <a:spLocks noGrp="1"/>
          </p:cNvSpPr>
          <p:nvPr>
            <p:ph type="body" sz="quarter" idx="30" hasCustomPrompt="1"/>
          </p:nvPr>
        </p:nvSpPr>
        <p:spPr>
          <a:xfrm>
            <a:off x="621100" y="2324100"/>
            <a:ext cx="1776413" cy="1943100"/>
          </a:xfrm>
        </p:spPr>
        <p:txBody>
          <a:bodyPr anchor="ctr"/>
          <a:lstStyle>
            <a:lvl1pPr marL="0" indent="0">
              <a:buFont typeface="Arial" panose="020B0604020202020204" pitchFamily="34" charset="0"/>
              <a:buNone/>
              <a:defRPr sz="6000">
                <a:solidFill>
                  <a:schemeClr val="bg1"/>
                </a:solidFill>
                <a:latin typeface="+mj-lt"/>
              </a:defRPr>
            </a:lvl1pPr>
            <a:lvl2pPr marL="365760" indent="0">
              <a:buFont typeface="Arial" panose="020B0604020202020204" pitchFamily="34" charset="0"/>
              <a:buNone/>
              <a:defRPr sz="3200">
                <a:latin typeface="+mj-lt"/>
              </a:defRPr>
            </a:lvl2pPr>
            <a:lvl3pPr marL="731520" indent="0">
              <a:buFont typeface="Arial" panose="020B0604020202020204" pitchFamily="34" charset="0"/>
              <a:buNone/>
              <a:defRPr sz="3200">
                <a:latin typeface="+mj-lt"/>
              </a:defRPr>
            </a:lvl3pPr>
            <a:lvl4pPr marL="1097280" indent="0">
              <a:buFont typeface="Arial" panose="020B0604020202020204" pitchFamily="34" charset="0"/>
              <a:buNone/>
              <a:defRPr sz="3200">
                <a:latin typeface="+mj-lt"/>
              </a:defRPr>
            </a:lvl4pPr>
            <a:lvl5pPr marL="1463040" indent="0">
              <a:buFont typeface="Arial" panose="020B0604020202020204" pitchFamily="34" charset="0"/>
              <a:buNone/>
              <a:defRPr sz="3200">
                <a:latin typeface="+mj-lt"/>
              </a:defRPr>
            </a:lvl5pPr>
          </a:lstStyle>
          <a:p>
            <a:pPr lvl="0"/>
            <a:r>
              <a:rPr lang="en-US"/>
              <a:t>/##</a:t>
            </a:r>
          </a:p>
        </p:txBody>
      </p:sp>
    </p:spTree>
    <p:extLst>
      <p:ext uri="{BB962C8B-B14F-4D97-AF65-F5344CB8AC3E}">
        <p14:creationId xmlns:p14="http://schemas.microsoft.com/office/powerpoint/2010/main" val="2928599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4A5A096-3117-ED4B-B9FE-CC3FEA5CE6C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25" y="0"/>
            <a:ext cx="12192000" cy="6858000"/>
          </a:xfrm>
          <a:prstGeom prst="rect">
            <a:avLst/>
          </a:prstGeom>
        </p:spPr>
      </p:pic>
      <p:sp>
        <p:nvSpPr>
          <p:cNvPr id="3" name="Right Triangle 2">
            <a:extLst>
              <a:ext uri="{FF2B5EF4-FFF2-40B4-BE49-F238E27FC236}">
                <a16:creationId xmlns:a16="http://schemas.microsoft.com/office/drawing/2014/main" id="{55124DC0-F656-BD4E-BB51-2E783E4864A0}"/>
              </a:ext>
            </a:extLst>
          </p:cNvPr>
          <p:cNvSpPr/>
          <p:nvPr userDrawn="1"/>
        </p:nvSpPr>
        <p:spPr>
          <a:xfrm rot="10800000">
            <a:off x="8871044" y="0"/>
            <a:ext cx="3333697" cy="6501318"/>
          </a:xfrm>
          <a:prstGeom prst="rtTriangl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72431748-EBDE-7545-92CD-97B37DBF81D6}"/>
              </a:ext>
            </a:extLst>
          </p:cNvPr>
          <p:cNvSpPr>
            <a:spLocks noGrp="1"/>
          </p:cNvSpPr>
          <p:nvPr>
            <p:ph type="title" hasCustomPrompt="1"/>
          </p:nvPr>
        </p:nvSpPr>
        <p:spPr>
          <a:xfrm>
            <a:off x="1295400" y="3431697"/>
            <a:ext cx="6407727" cy="1538152"/>
          </a:xfrm>
        </p:spPr>
        <p:txBody>
          <a:bodyPr anchor="t"/>
          <a:lstStyle>
            <a:lvl1pPr>
              <a:lnSpc>
                <a:spcPct val="80000"/>
              </a:lnSpc>
              <a:defRPr sz="5400">
                <a:solidFill>
                  <a:schemeClr val="bg1"/>
                </a:solidFill>
              </a:defRPr>
            </a:lvl1pPr>
          </a:lstStyle>
          <a:p>
            <a:r>
              <a:rPr lang="en-US"/>
              <a:t>Presentation Title goes here</a:t>
            </a:r>
          </a:p>
        </p:txBody>
      </p:sp>
      <p:pic>
        <p:nvPicPr>
          <p:cNvPr id="5" name="Graphic 4">
            <a:extLst>
              <a:ext uri="{FF2B5EF4-FFF2-40B4-BE49-F238E27FC236}">
                <a16:creationId xmlns:a16="http://schemas.microsoft.com/office/drawing/2014/main" id="{970E2A3D-10FB-A04A-B86E-AA1B3D603B78}"/>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95400" y="1485222"/>
            <a:ext cx="1980600" cy="763356"/>
          </a:xfrm>
          <a:prstGeom prst="rect">
            <a:avLst/>
          </a:prstGeom>
        </p:spPr>
      </p:pic>
      <p:sp>
        <p:nvSpPr>
          <p:cNvPr id="9" name="Text Placeholder 8">
            <a:extLst>
              <a:ext uri="{FF2B5EF4-FFF2-40B4-BE49-F238E27FC236}">
                <a16:creationId xmlns:a16="http://schemas.microsoft.com/office/drawing/2014/main" id="{CDCDD7EF-9DEE-8547-A546-DDE764912C25}"/>
              </a:ext>
            </a:extLst>
          </p:cNvPr>
          <p:cNvSpPr>
            <a:spLocks noGrp="1"/>
          </p:cNvSpPr>
          <p:nvPr>
            <p:ph type="body" sz="quarter" idx="11" hasCustomPrompt="1"/>
          </p:nvPr>
        </p:nvSpPr>
        <p:spPr>
          <a:xfrm>
            <a:off x="1295400" y="2786992"/>
            <a:ext cx="1689745" cy="400110"/>
          </a:xfrm>
          <a:solidFill>
            <a:schemeClr val="tx1"/>
          </a:solidFill>
        </p:spPr>
        <p:txBody>
          <a:bodyPr wrap="square" lIns="91440" tIns="45720" rIns="91440" bIns="45720" anchor="ctr">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XX/XX/XXXX</a:t>
            </a:r>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1295400" y="5025268"/>
            <a:ext cx="6407728" cy="1185031"/>
          </a:xfrm>
        </p:spPr>
        <p:txBody>
          <a:bodyPr/>
          <a:lstStyle>
            <a:lvl1pPr marL="0" indent="0">
              <a:buFontTx/>
              <a:buNone/>
              <a:defRPr sz="2400">
                <a:solidFill>
                  <a:schemeClr val="bg1"/>
                </a:solidFill>
              </a:defRPr>
            </a:lvl1pPr>
            <a:lvl2pPr marL="365760" indent="0">
              <a:buFontTx/>
              <a:buNone/>
              <a:defRPr sz="2000">
                <a:solidFill>
                  <a:schemeClr val="bg1"/>
                </a:solidFill>
              </a:defRPr>
            </a:lvl2pPr>
            <a:lvl3pPr marL="731520" indent="0">
              <a:buFontTx/>
              <a:buNone/>
              <a:defRPr sz="2000">
                <a:solidFill>
                  <a:schemeClr val="bg1"/>
                </a:solidFill>
              </a:defRPr>
            </a:lvl3pPr>
            <a:lvl4pPr marL="1097280" indent="0">
              <a:buFontTx/>
              <a:buNone/>
              <a:defRPr sz="2000">
                <a:solidFill>
                  <a:schemeClr val="bg1"/>
                </a:solidFill>
              </a:defRPr>
            </a:lvl4pPr>
            <a:lvl5pPr marL="1463040" indent="0">
              <a:buFontTx/>
              <a:buNone/>
              <a:defRPr sz="2000">
                <a:solidFill>
                  <a:schemeClr val="bg1"/>
                </a:solidFill>
              </a:defRPr>
            </a:lvl5pPr>
          </a:lstStyle>
          <a:p>
            <a:pPr lvl="0"/>
            <a:r>
              <a:rPr lang="en-GB"/>
              <a:t>Click to edit Master text styles</a:t>
            </a:r>
          </a:p>
          <a:p>
            <a:pPr lvl="1"/>
            <a:r>
              <a:rPr lang="en-GB"/>
              <a:t>Second level</a:t>
            </a:r>
          </a:p>
        </p:txBody>
      </p:sp>
      <p:grpSp>
        <p:nvGrpSpPr>
          <p:cNvPr id="8" name="Group 7">
            <a:extLst>
              <a:ext uri="{FF2B5EF4-FFF2-40B4-BE49-F238E27FC236}">
                <a16:creationId xmlns:a16="http://schemas.microsoft.com/office/drawing/2014/main" id="{A8362F79-6673-544C-AB8B-C9B45FFABF96}"/>
              </a:ext>
            </a:extLst>
          </p:cNvPr>
          <p:cNvGrpSpPr/>
          <p:nvPr userDrawn="1"/>
        </p:nvGrpSpPr>
        <p:grpSpPr>
          <a:xfrm>
            <a:off x="270468" y="3291840"/>
            <a:ext cx="1221457" cy="3566161"/>
            <a:chOff x="138216" y="3291840"/>
            <a:chExt cx="1221457" cy="3566161"/>
          </a:xfrm>
          <a:solidFill>
            <a:srgbClr val="7CC7BB">
              <a:alpha val="66667"/>
            </a:srgbClr>
          </a:solidFill>
        </p:grpSpPr>
        <p:sp>
          <p:nvSpPr>
            <p:cNvPr id="6" name="Rectangle 5">
              <a:extLst>
                <a:ext uri="{FF2B5EF4-FFF2-40B4-BE49-F238E27FC236}">
                  <a16:creationId xmlns:a16="http://schemas.microsoft.com/office/drawing/2014/main" id="{E212CC6C-E609-A14E-9508-F7B9DDF196CD}"/>
                </a:ext>
              </a:extLst>
            </p:cNvPr>
            <p:cNvSpPr/>
            <p:nvPr userDrawn="1"/>
          </p:nvSpPr>
          <p:spPr>
            <a:xfrm>
              <a:off x="1023400" y="3291840"/>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5" name="Rectangle 14">
              <a:extLst>
                <a:ext uri="{FF2B5EF4-FFF2-40B4-BE49-F238E27FC236}">
                  <a16:creationId xmlns:a16="http://schemas.microsoft.com/office/drawing/2014/main" id="{53495461-DEEE-D140-9891-36557F4AEE74}"/>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6" name="Rectangle 15">
              <a:extLst>
                <a:ext uri="{FF2B5EF4-FFF2-40B4-BE49-F238E27FC236}">
                  <a16:creationId xmlns:a16="http://schemas.microsoft.com/office/drawing/2014/main" id="{2B7E813E-20D6-764F-828E-B9E7D251BA1B}"/>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Rectangle 16">
              <a:extLst>
                <a:ext uri="{FF2B5EF4-FFF2-40B4-BE49-F238E27FC236}">
                  <a16:creationId xmlns:a16="http://schemas.microsoft.com/office/drawing/2014/main" id="{5DBDCC96-9536-3B4A-A4F9-635BA1F000E2}"/>
                </a:ext>
              </a:extLst>
            </p:cNvPr>
            <p:cNvSpPr/>
            <p:nvPr userDrawn="1"/>
          </p:nvSpPr>
          <p:spPr>
            <a:xfrm>
              <a:off x="546322" y="568518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Rectangle 17">
              <a:extLst>
                <a:ext uri="{FF2B5EF4-FFF2-40B4-BE49-F238E27FC236}">
                  <a16:creationId xmlns:a16="http://schemas.microsoft.com/office/drawing/2014/main" id="{69BABDB9-C6A6-A94D-AD57-ABC074E86996}"/>
                </a:ext>
              </a:extLst>
            </p:cNvPr>
            <p:cNvSpPr/>
            <p:nvPr userDrawn="1"/>
          </p:nvSpPr>
          <p:spPr>
            <a:xfrm>
              <a:off x="339588" y="568518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Rectangle 18">
              <a:extLst>
                <a:ext uri="{FF2B5EF4-FFF2-40B4-BE49-F238E27FC236}">
                  <a16:creationId xmlns:a16="http://schemas.microsoft.com/office/drawing/2014/main" id="{633865B8-7CDC-A74D-AE99-2E0FEE14B967}"/>
                </a:ext>
              </a:extLst>
            </p:cNvPr>
            <p:cNvSpPr/>
            <p:nvPr userDrawn="1"/>
          </p:nvSpPr>
          <p:spPr>
            <a:xfrm>
              <a:off x="1238085" y="568518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0" name="Rectangle 19">
              <a:extLst>
                <a:ext uri="{FF2B5EF4-FFF2-40B4-BE49-F238E27FC236}">
                  <a16:creationId xmlns:a16="http://schemas.microsoft.com/office/drawing/2014/main" id="{4C3F8543-8A00-764D-A2FC-51432C568CD3}"/>
                </a:ext>
              </a:extLst>
            </p:cNvPr>
            <p:cNvSpPr/>
            <p:nvPr userDrawn="1"/>
          </p:nvSpPr>
          <p:spPr>
            <a:xfrm>
              <a:off x="1031351" y="568518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1" name="Rectangle 20">
              <a:extLst>
                <a:ext uri="{FF2B5EF4-FFF2-40B4-BE49-F238E27FC236}">
                  <a16:creationId xmlns:a16="http://schemas.microsoft.com/office/drawing/2014/main" id="{D1E00B35-5F79-D44F-9AC4-3752901F360D}"/>
                </a:ext>
              </a:extLst>
            </p:cNvPr>
            <p:cNvSpPr/>
            <p:nvPr userDrawn="1"/>
          </p:nvSpPr>
          <p:spPr>
            <a:xfrm>
              <a:off x="1238085" y="6496217"/>
              <a:ext cx="121588" cy="361784"/>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2" name="Rectangle 21">
              <a:extLst>
                <a:ext uri="{FF2B5EF4-FFF2-40B4-BE49-F238E27FC236}">
                  <a16:creationId xmlns:a16="http://schemas.microsoft.com/office/drawing/2014/main" id="{F767710A-6598-1F40-A0A4-F42FC095DECC}"/>
                </a:ext>
              </a:extLst>
            </p:cNvPr>
            <p:cNvSpPr/>
            <p:nvPr userDrawn="1"/>
          </p:nvSpPr>
          <p:spPr>
            <a:xfrm>
              <a:off x="1031351" y="6496217"/>
              <a:ext cx="121588" cy="361784"/>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5833BC5D-A5AC-C840-BA54-E452920778C4}"/>
                </a:ext>
              </a:extLst>
            </p:cNvPr>
            <p:cNvSpPr/>
            <p:nvPr userDrawn="1"/>
          </p:nvSpPr>
          <p:spPr>
            <a:xfrm>
              <a:off x="138216" y="6496217"/>
              <a:ext cx="121588" cy="361784"/>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5" name="Content Placeholder 5">
            <a:extLst>
              <a:ext uri="{FF2B5EF4-FFF2-40B4-BE49-F238E27FC236}">
                <a16:creationId xmlns:a16="http://schemas.microsoft.com/office/drawing/2014/main" id="{8CBF522A-8749-1C44-83E8-9E63B295C269}"/>
              </a:ext>
            </a:extLst>
          </p:cNvPr>
          <p:cNvSpPr>
            <a:spLocks noGrp="1"/>
          </p:cNvSpPr>
          <p:nvPr>
            <p:ph sz="quarter" idx="13" hasCustomPrompt="1"/>
          </p:nvPr>
        </p:nvSpPr>
        <p:spPr>
          <a:xfrm>
            <a:off x="10024947" y="356683"/>
            <a:ext cx="1855846" cy="1510217"/>
          </a:xfrm>
        </p:spPr>
        <p:txBody>
          <a:bodyPr anchor="t"/>
          <a:lstStyle>
            <a:lvl1pPr marL="0" indent="0" algn="ctr">
              <a:buFont typeface="Arial" panose="020B0604020202020204" pitchFamily="34" charset="0"/>
              <a:buNone/>
              <a:defRPr/>
            </a:lvl1pPr>
          </a:lstStyle>
          <a:p>
            <a:pPr lvl="0"/>
            <a:r>
              <a:rPr lang="en-US"/>
              <a:t>LOGO</a:t>
            </a:r>
          </a:p>
        </p:txBody>
      </p:sp>
      <p:sp>
        <p:nvSpPr>
          <p:cNvPr id="26" name="Copyright">
            <a:extLst>
              <a:ext uri="{FF2B5EF4-FFF2-40B4-BE49-F238E27FC236}">
                <a16:creationId xmlns:a16="http://schemas.microsoft.com/office/drawing/2014/main" id="{556F6532-6356-8B46-A48C-1F38C97423C1}"/>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spTree>
    <p:extLst>
      <p:ext uri="{BB962C8B-B14F-4D97-AF65-F5344CB8AC3E}">
        <p14:creationId xmlns:p14="http://schemas.microsoft.com/office/powerpoint/2010/main" val="3925282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2A1ABCE-EC0A-8740-993D-7298B27D13E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89333" y="0"/>
            <a:ext cx="4402667" cy="6862258"/>
          </a:xfrm>
          <a:prstGeom prst="rect">
            <a:avLst/>
          </a:prstGeom>
        </p:spPr>
      </p:pic>
      <p:sp>
        <p:nvSpPr>
          <p:cNvPr id="2" name="Rectangle 1">
            <a:extLst>
              <a:ext uri="{FF2B5EF4-FFF2-40B4-BE49-F238E27FC236}">
                <a16:creationId xmlns:a16="http://schemas.microsoft.com/office/drawing/2014/main" id="{035D5E6C-81FA-9F4F-AFBE-0EAECB77D1A9}"/>
              </a:ext>
            </a:extLst>
          </p:cNvPr>
          <p:cNvSpPr/>
          <p:nvPr userDrawn="1"/>
        </p:nvSpPr>
        <p:spPr>
          <a:xfrm>
            <a:off x="-1" y="1"/>
            <a:ext cx="211873"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9" name="Picture Placeholder 2">
            <a:extLst>
              <a:ext uri="{FF2B5EF4-FFF2-40B4-BE49-F238E27FC236}">
                <a16:creationId xmlns:a16="http://schemas.microsoft.com/office/drawing/2014/main" id="{988FC0B0-3322-EB4F-9C80-43CADA3DA8AC}"/>
              </a:ext>
            </a:extLst>
          </p:cNvPr>
          <p:cNvSpPr>
            <a:spLocks noGrp="1"/>
          </p:cNvSpPr>
          <p:nvPr>
            <p:ph type="pic" sz="quarter" idx="10" hasCustomPrompt="1"/>
          </p:nvPr>
        </p:nvSpPr>
        <p:spPr>
          <a:xfrm>
            <a:off x="-1"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0 w 6095999"/>
              <a:gd name="connsiteY3" fmla="*/ 6858000 h 6858000"/>
              <a:gd name="connsiteX4" fmla="*/ 0 w 6095999"/>
              <a:gd name="connsiteY4" fmla="*/ 0 h 6858000"/>
              <a:gd name="connsiteX0" fmla="*/ 0 w 6095999"/>
              <a:gd name="connsiteY0" fmla="*/ 0 h 6858000"/>
              <a:gd name="connsiteX1" fmla="*/ 2644876 w 6095999"/>
              <a:gd name="connsiteY1" fmla="*/ 0 h 6858000"/>
              <a:gd name="connsiteX2" fmla="*/ 6095999 w 6095999"/>
              <a:gd name="connsiteY2" fmla="*/ 6858000 h 6858000"/>
              <a:gd name="connsiteX3" fmla="*/ 0 w 6095999"/>
              <a:gd name="connsiteY3" fmla="*/ 6858000 h 6858000"/>
              <a:gd name="connsiteX4" fmla="*/ 0 w 60959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9" h="6858000">
                <a:moveTo>
                  <a:pt x="0" y="0"/>
                </a:moveTo>
                <a:lnTo>
                  <a:pt x="2644876" y="0"/>
                </a:lnTo>
                <a:lnTo>
                  <a:pt x="6095999" y="6858000"/>
                </a:lnTo>
                <a:lnTo>
                  <a:pt x="0" y="6858000"/>
                </a:lnTo>
                <a:lnTo>
                  <a:pt x="0" y="0"/>
                </a:lnTo>
                <a:close/>
              </a:path>
            </a:pathLst>
          </a:custGeom>
          <a:solidFill>
            <a:schemeClr val="bg1">
              <a:lumMod val="95000"/>
            </a:schemeClr>
          </a:solidFill>
        </p:spPr>
        <p:txBody>
          <a:bodyPr anchor="ctr" anchorCtr="0"/>
          <a:lstStyle>
            <a:lvl1pPr marL="0" marR="0" indent="0" algn="l"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lvl1pPr>
          </a:lstStyle>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r>
              <a:rPr lang="en-US"/>
              <a:t>Add image</a:t>
            </a:r>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p:txBody>
      </p:sp>
      <p:sp>
        <p:nvSpPr>
          <p:cNvPr id="8" name="Title 5">
            <a:extLst>
              <a:ext uri="{FF2B5EF4-FFF2-40B4-BE49-F238E27FC236}">
                <a16:creationId xmlns:a16="http://schemas.microsoft.com/office/drawing/2014/main" id="{8A9AFE4A-BBFD-E842-85A6-B91FFBD66FA6}"/>
              </a:ext>
            </a:extLst>
          </p:cNvPr>
          <p:cNvSpPr>
            <a:spLocks noGrp="1"/>
          </p:cNvSpPr>
          <p:nvPr>
            <p:ph type="title"/>
          </p:nvPr>
        </p:nvSpPr>
        <p:spPr>
          <a:xfrm>
            <a:off x="609601" y="457200"/>
            <a:ext cx="2844799" cy="5753100"/>
          </a:xfrm>
        </p:spPr>
        <p:txBody>
          <a:bodyPr anchor="ctr"/>
          <a:lstStyle>
            <a:lvl1pPr>
              <a:defRPr sz="4000">
                <a:solidFill>
                  <a:schemeClr val="bg1"/>
                </a:solidFill>
              </a:defRPr>
            </a:lvl1pPr>
          </a:lstStyle>
          <a:p>
            <a:r>
              <a:rPr lang="en-GB"/>
              <a:t>Click to edit Master title style</a:t>
            </a:r>
            <a:endParaRPr lang="en-US"/>
          </a:p>
        </p:txBody>
      </p:sp>
      <p:sp>
        <p:nvSpPr>
          <p:cNvPr id="10" name="Content Placeholder">
            <a:extLst>
              <a:ext uri="{FF2B5EF4-FFF2-40B4-BE49-F238E27FC236}">
                <a16:creationId xmlns:a16="http://schemas.microsoft.com/office/drawing/2014/main" id="{1E7B69C1-6BF6-6544-A808-DE7B7CAC761A}"/>
              </a:ext>
            </a:extLst>
          </p:cNvPr>
          <p:cNvSpPr>
            <a:spLocks noGrp="1"/>
          </p:cNvSpPr>
          <p:nvPr>
            <p:ph sz="quarter" idx="28"/>
          </p:nvPr>
        </p:nvSpPr>
        <p:spPr>
          <a:xfrm>
            <a:off x="6096000" y="457200"/>
            <a:ext cx="4800600" cy="5753100"/>
          </a:xfrm>
        </p:spPr>
        <p:txBody>
          <a:bodyPr anchor="ctr"/>
          <a:lstStyle>
            <a:lvl1pPr marL="0" indent="0">
              <a:spcBef>
                <a:spcPts val="1200"/>
              </a:spcBef>
              <a:spcAft>
                <a:spcPts val="600"/>
              </a:spcAft>
              <a:buFont typeface="Arial" panose="020B0604020202020204" pitchFamily="34" charset="0"/>
              <a:buNone/>
              <a:defRPr sz="2400"/>
            </a:lvl1pPr>
            <a:lvl2pPr marL="365760" indent="-365760">
              <a:spcBef>
                <a:spcPts val="600"/>
              </a:spcBef>
              <a:spcAft>
                <a:spcPts val="600"/>
              </a:spcAft>
              <a:buFontTx/>
              <a:buBlip>
                <a:blip r:embed="rId4">
                  <a:extLst>
                    <a:ext uri="{96DAC541-7B7A-43D3-8B79-37D633B846F1}">
                      <asvg:svgBlip xmlns:asvg="http://schemas.microsoft.com/office/drawing/2016/SVG/main" r:embed="rId5"/>
                    </a:ext>
                  </a:extLst>
                </a:blip>
              </a:buBlip>
              <a:defRPr sz="2400"/>
            </a:lvl2pPr>
            <a:lvl3pPr marL="731520" indent="-365760">
              <a:spcBef>
                <a:spcPts val="0"/>
              </a:spcBef>
              <a:spcAft>
                <a:spcPts val="600"/>
              </a:spcAft>
              <a:buSzPct val="100000"/>
              <a:buFontTx/>
              <a:buBlip>
                <a:blip r:embed="rId6">
                  <a:extLst>
                    <a:ext uri="{96DAC541-7B7A-43D3-8B79-37D633B846F1}">
                      <asvg:svgBlip xmlns:asvg="http://schemas.microsoft.com/office/drawing/2016/SVG/main" r:embed="rId7"/>
                    </a:ext>
                  </a:extLst>
                </a:blip>
              </a:buBlip>
              <a:defRPr sz="2000"/>
            </a:lvl3pPr>
            <a:lvl4pPr marL="1097280" indent="-365760">
              <a:spcBef>
                <a:spcPts val="0"/>
              </a:spcBef>
              <a:spcAft>
                <a:spcPts val="600"/>
              </a:spcAft>
              <a:buFontTx/>
              <a:buBlip>
                <a:blip r:embed="rId8">
                  <a:extLst>
                    <a:ext uri="{96DAC541-7B7A-43D3-8B79-37D633B846F1}">
                      <asvg:svgBlip xmlns:asvg="http://schemas.microsoft.com/office/drawing/2016/SVG/main" r:embed="rId9"/>
                    </a:ext>
                  </a:extLst>
                </a:blip>
              </a:buBlip>
              <a:defRPr sz="2000"/>
            </a:lvl4pPr>
            <a:lvl5pPr marL="1463040" indent="-365760">
              <a:spcBef>
                <a:spcPts val="0"/>
              </a:spcBef>
              <a:spcAft>
                <a:spcPts val="600"/>
              </a:spcAft>
              <a:buSzPct val="100000"/>
              <a:buFontTx/>
              <a:buBlip>
                <a:blip r:embed="rId10">
                  <a:extLst>
                    <a:ext uri="{96DAC541-7B7A-43D3-8B79-37D633B846F1}">
                      <asvg:svgBlip xmlns:asvg="http://schemas.microsoft.com/office/drawing/2016/SVG/main" r:embed="rId11"/>
                    </a:ext>
                  </a:extLst>
                </a:blip>
              </a:buBlip>
              <a:defRPr sz="2000"/>
            </a:lvl5pPr>
            <a:lvl6pPr marL="2286000" indent="0">
              <a:buSzPct val="25000"/>
              <a:buFontTx/>
              <a:buNone/>
              <a:defRPr sz="160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72991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GOS - 50">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549B85-FA58-EC42-9EAE-14BEF5B0A90E}"/>
              </a:ext>
            </a:extLst>
          </p:cNvPr>
          <p:cNvSpPr>
            <a:spLocks noGrp="1"/>
          </p:cNvSpPr>
          <p:nvPr>
            <p:ph sz="quarter" idx="10"/>
          </p:nvPr>
        </p:nvSpPr>
        <p:spPr>
          <a:xfrm>
            <a:off x="609601" y="2324100"/>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 name="Content Placeholder 3">
            <a:extLst>
              <a:ext uri="{FF2B5EF4-FFF2-40B4-BE49-F238E27FC236}">
                <a16:creationId xmlns:a16="http://schemas.microsoft.com/office/drawing/2014/main" id="{E43D8A17-1672-D841-B1C9-72213676308B}"/>
              </a:ext>
            </a:extLst>
          </p:cNvPr>
          <p:cNvSpPr>
            <a:spLocks noGrp="1"/>
          </p:cNvSpPr>
          <p:nvPr>
            <p:ph sz="quarter" idx="11"/>
          </p:nvPr>
        </p:nvSpPr>
        <p:spPr>
          <a:xfrm>
            <a:off x="609601" y="5541431"/>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6" name="Content Placeholder 3">
            <a:extLst>
              <a:ext uri="{FF2B5EF4-FFF2-40B4-BE49-F238E27FC236}">
                <a16:creationId xmlns:a16="http://schemas.microsoft.com/office/drawing/2014/main" id="{475126C5-DECD-C14B-8FA9-C6EA09210E5F}"/>
              </a:ext>
            </a:extLst>
          </p:cNvPr>
          <p:cNvSpPr>
            <a:spLocks noGrp="1"/>
          </p:cNvSpPr>
          <p:nvPr>
            <p:ph sz="quarter" idx="12"/>
          </p:nvPr>
        </p:nvSpPr>
        <p:spPr>
          <a:xfrm>
            <a:off x="609601" y="3932766"/>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7" name="Content Placeholder 3">
            <a:extLst>
              <a:ext uri="{FF2B5EF4-FFF2-40B4-BE49-F238E27FC236}">
                <a16:creationId xmlns:a16="http://schemas.microsoft.com/office/drawing/2014/main" id="{A3454A94-92C7-C440-9F0D-0ABF527969BA}"/>
              </a:ext>
            </a:extLst>
          </p:cNvPr>
          <p:cNvSpPr>
            <a:spLocks noGrp="1"/>
          </p:cNvSpPr>
          <p:nvPr>
            <p:ph sz="quarter" idx="13"/>
          </p:nvPr>
        </p:nvSpPr>
        <p:spPr>
          <a:xfrm>
            <a:off x="609601" y="3128433"/>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GB"/>
              <a:t>Click to edit Master title style</a:t>
            </a:r>
            <a:endParaRPr lang="en-US"/>
          </a:p>
        </p:txBody>
      </p:sp>
      <p:sp>
        <p:nvSpPr>
          <p:cNvPr id="10" name="Content Placeholder 3">
            <a:extLst>
              <a:ext uri="{FF2B5EF4-FFF2-40B4-BE49-F238E27FC236}">
                <a16:creationId xmlns:a16="http://schemas.microsoft.com/office/drawing/2014/main" id="{49722F6F-601E-9A44-98FF-36A56677B9D9}"/>
              </a:ext>
            </a:extLst>
          </p:cNvPr>
          <p:cNvSpPr>
            <a:spLocks noGrp="1"/>
          </p:cNvSpPr>
          <p:nvPr>
            <p:ph sz="quarter" idx="14"/>
          </p:nvPr>
        </p:nvSpPr>
        <p:spPr>
          <a:xfrm>
            <a:off x="609601" y="4737099"/>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6" name="Content Placeholder 3">
            <a:extLst>
              <a:ext uri="{FF2B5EF4-FFF2-40B4-BE49-F238E27FC236}">
                <a16:creationId xmlns:a16="http://schemas.microsoft.com/office/drawing/2014/main" id="{652FEA8D-5E67-3E47-A02A-4AAE7DAC485F}"/>
              </a:ext>
            </a:extLst>
          </p:cNvPr>
          <p:cNvSpPr>
            <a:spLocks noGrp="1"/>
          </p:cNvSpPr>
          <p:nvPr>
            <p:ph sz="quarter" idx="15"/>
          </p:nvPr>
        </p:nvSpPr>
        <p:spPr>
          <a:xfrm>
            <a:off x="1716050" y="2324100"/>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7" name="Content Placeholder 3">
            <a:extLst>
              <a:ext uri="{FF2B5EF4-FFF2-40B4-BE49-F238E27FC236}">
                <a16:creationId xmlns:a16="http://schemas.microsoft.com/office/drawing/2014/main" id="{6ABA9A0C-42E6-7047-B5C2-45941B2E7DF7}"/>
              </a:ext>
            </a:extLst>
          </p:cNvPr>
          <p:cNvSpPr>
            <a:spLocks noGrp="1"/>
          </p:cNvSpPr>
          <p:nvPr>
            <p:ph sz="quarter" idx="16"/>
          </p:nvPr>
        </p:nvSpPr>
        <p:spPr>
          <a:xfrm>
            <a:off x="1716050" y="5541431"/>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8" name="Content Placeholder 3">
            <a:extLst>
              <a:ext uri="{FF2B5EF4-FFF2-40B4-BE49-F238E27FC236}">
                <a16:creationId xmlns:a16="http://schemas.microsoft.com/office/drawing/2014/main" id="{0DAC6050-02DE-D540-BD5C-715C1C3DA5E2}"/>
              </a:ext>
            </a:extLst>
          </p:cNvPr>
          <p:cNvSpPr>
            <a:spLocks noGrp="1"/>
          </p:cNvSpPr>
          <p:nvPr>
            <p:ph sz="quarter" idx="17"/>
          </p:nvPr>
        </p:nvSpPr>
        <p:spPr>
          <a:xfrm>
            <a:off x="1716050" y="3932766"/>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9" name="Content Placeholder 3">
            <a:extLst>
              <a:ext uri="{FF2B5EF4-FFF2-40B4-BE49-F238E27FC236}">
                <a16:creationId xmlns:a16="http://schemas.microsoft.com/office/drawing/2014/main" id="{AC0C37F5-8E2B-E846-9BD4-E96234541BDD}"/>
              </a:ext>
            </a:extLst>
          </p:cNvPr>
          <p:cNvSpPr>
            <a:spLocks noGrp="1"/>
          </p:cNvSpPr>
          <p:nvPr>
            <p:ph sz="quarter" idx="18"/>
          </p:nvPr>
        </p:nvSpPr>
        <p:spPr>
          <a:xfrm>
            <a:off x="1716050" y="3128433"/>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0" name="Content Placeholder 3">
            <a:extLst>
              <a:ext uri="{FF2B5EF4-FFF2-40B4-BE49-F238E27FC236}">
                <a16:creationId xmlns:a16="http://schemas.microsoft.com/office/drawing/2014/main" id="{DA4ADAAE-A4A8-264B-A27F-3FD78FFA6921}"/>
              </a:ext>
            </a:extLst>
          </p:cNvPr>
          <p:cNvSpPr>
            <a:spLocks noGrp="1"/>
          </p:cNvSpPr>
          <p:nvPr>
            <p:ph sz="quarter" idx="19"/>
          </p:nvPr>
        </p:nvSpPr>
        <p:spPr>
          <a:xfrm>
            <a:off x="1716050" y="4737099"/>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1" name="Content Placeholder 3">
            <a:extLst>
              <a:ext uri="{FF2B5EF4-FFF2-40B4-BE49-F238E27FC236}">
                <a16:creationId xmlns:a16="http://schemas.microsoft.com/office/drawing/2014/main" id="{670D4DA2-1E48-274A-A3A1-59EB49313C31}"/>
              </a:ext>
            </a:extLst>
          </p:cNvPr>
          <p:cNvSpPr>
            <a:spLocks noGrp="1"/>
          </p:cNvSpPr>
          <p:nvPr>
            <p:ph sz="quarter" idx="20"/>
          </p:nvPr>
        </p:nvSpPr>
        <p:spPr>
          <a:xfrm>
            <a:off x="2822499" y="2324100"/>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2" name="Content Placeholder 3">
            <a:extLst>
              <a:ext uri="{FF2B5EF4-FFF2-40B4-BE49-F238E27FC236}">
                <a16:creationId xmlns:a16="http://schemas.microsoft.com/office/drawing/2014/main" id="{6559CEB7-650E-D74C-8629-62B34BAF0356}"/>
              </a:ext>
            </a:extLst>
          </p:cNvPr>
          <p:cNvSpPr>
            <a:spLocks noGrp="1"/>
          </p:cNvSpPr>
          <p:nvPr>
            <p:ph sz="quarter" idx="21"/>
          </p:nvPr>
        </p:nvSpPr>
        <p:spPr>
          <a:xfrm>
            <a:off x="2822499" y="5541431"/>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3" name="Content Placeholder 3">
            <a:extLst>
              <a:ext uri="{FF2B5EF4-FFF2-40B4-BE49-F238E27FC236}">
                <a16:creationId xmlns:a16="http://schemas.microsoft.com/office/drawing/2014/main" id="{7C3B6F84-90EC-7A47-ADC8-39AA81DBC007}"/>
              </a:ext>
            </a:extLst>
          </p:cNvPr>
          <p:cNvSpPr>
            <a:spLocks noGrp="1"/>
          </p:cNvSpPr>
          <p:nvPr>
            <p:ph sz="quarter" idx="22"/>
          </p:nvPr>
        </p:nvSpPr>
        <p:spPr>
          <a:xfrm>
            <a:off x="2822499" y="3932766"/>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4" name="Content Placeholder 3">
            <a:extLst>
              <a:ext uri="{FF2B5EF4-FFF2-40B4-BE49-F238E27FC236}">
                <a16:creationId xmlns:a16="http://schemas.microsoft.com/office/drawing/2014/main" id="{53C3FFB1-1AED-FA47-B538-B7294F555C6B}"/>
              </a:ext>
            </a:extLst>
          </p:cNvPr>
          <p:cNvSpPr>
            <a:spLocks noGrp="1"/>
          </p:cNvSpPr>
          <p:nvPr>
            <p:ph sz="quarter" idx="23"/>
          </p:nvPr>
        </p:nvSpPr>
        <p:spPr>
          <a:xfrm>
            <a:off x="2822499" y="3128433"/>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5" name="Content Placeholder 3">
            <a:extLst>
              <a:ext uri="{FF2B5EF4-FFF2-40B4-BE49-F238E27FC236}">
                <a16:creationId xmlns:a16="http://schemas.microsoft.com/office/drawing/2014/main" id="{3CA51284-FF0C-4340-992D-9C77AE357DB5}"/>
              </a:ext>
            </a:extLst>
          </p:cNvPr>
          <p:cNvSpPr>
            <a:spLocks noGrp="1"/>
          </p:cNvSpPr>
          <p:nvPr>
            <p:ph sz="quarter" idx="24"/>
          </p:nvPr>
        </p:nvSpPr>
        <p:spPr>
          <a:xfrm>
            <a:off x="2822499" y="4737099"/>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6" name="Content Placeholder 3">
            <a:extLst>
              <a:ext uri="{FF2B5EF4-FFF2-40B4-BE49-F238E27FC236}">
                <a16:creationId xmlns:a16="http://schemas.microsoft.com/office/drawing/2014/main" id="{76D74D4D-6F39-AA43-9AD2-D40C586528CD}"/>
              </a:ext>
            </a:extLst>
          </p:cNvPr>
          <p:cNvSpPr>
            <a:spLocks noGrp="1"/>
          </p:cNvSpPr>
          <p:nvPr>
            <p:ph sz="quarter" idx="25"/>
          </p:nvPr>
        </p:nvSpPr>
        <p:spPr>
          <a:xfrm>
            <a:off x="3928948" y="2324100"/>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7" name="Content Placeholder 3">
            <a:extLst>
              <a:ext uri="{FF2B5EF4-FFF2-40B4-BE49-F238E27FC236}">
                <a16:creationId xmlns:a16="http://schemas.microsoft.com/office/drawing/2014/main" id="{EF7E0329-6567-2943-A76F-E328660BDBB8}"/>
              </a:ext>
            </a:extLst>
          </p:cNvPr>
          <p:cNvSpPr>
            <a:spLocks noGrp="1"/>
          </p:cNvSpPr>
          <p:nvPr>
            <p:ph sz="quarter" idx="26"/>
          </p:nvPr>
        </p:nvSpPr>
        <p:spPr>
          <a:xfrm>
            <a:off x="3928948" y="5541431"/>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8" name="Content Placeholder 3">
            <a:extLst>
              <a:ext uri="{FF2B5EF4-FFF2-40B4-BE49-F238E27FC236}">
                <a16:creationId xmlns:a16="http://schemas.microsoft.com/office/drawing/2014/main" id="{5D259241-3D09-1647-9652-B96B5BFA36B9}"/>
              </a:ext>
            </a:extLst>
          </p:cNvPr>
          <p:cNvSpPr>
            <a:spLocks noGrp="1"/>
          </p:cNvSpPr>
          <p:nvPr>
            <p:ph sz="quarter" idx="27"/>
          </p:nvPr>
        </p:nvSpPr>
        <p:spPr>
          <a:xfrm>
            <a:off x="3928948" y="3932766"/>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9" name="Content Placeholder 3">
            <a:extLst>
              <a:ext uri="{FF2B5EF4-FFF2-40B4-BE49-F238E27FC236}">
                <a16:creationId xmlns:a16="http://schemas.microsoft.com/office/drawing/2014/main" id="{24EF29AA-7C5B-3E4C-9FAC-5489F63C452C}"/>
              </a:ext>
            </a:extLst>
          </p:cNvPr>
          <p:cNvSpPr>
            <a:spLocks noGrp="1"/>
          </p:cNvSpPr>
          <p:nvPr>
            <p:ph sz="quarter" idx="28"/>
          </p:nvPr>
        </p:nvSpPr>
        <p:spPr>
          <a:xfrm>
            <a:off x="3928948" y="3128433"/>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0" name="Content Placeholder 3">
            <a:extLst>
              <a:ext uri="{FF2B5EF4-FFF2-40B4-BE49-F238E27FC236}">
                <a16:creationId xmlns:a16="http://schemas.microsoft.com/office/drawing/2014/main" id="{03D028BA-4E2A-5E48-84F6-C8090F740BCB}"/>
              </a:ext>
            </a:extLst>
          </p:cNvPr>
          <p:cNvSpPr>
            <a:spLocks noGrp="1"/>
          </p:cNvSpPr>
          <p:nvPr>
            <p:ph sz="quarter" idx="29"/>
          </p:nvPr>
        </p:nvSpPr>
        <p:spPr>
          <a:xfrm>
            <a:off x="3928948" y="4737099"/>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1" name="Content Placeholder 3">
            <a:extLst>
              <a:ext uri="{FF2B5EF4-FFF2-40B4-BE49-F238E27FC236}">
                <a16:creationId xmlns:a16="http://schemas.microsoft.com/office/drawing/2014/main" id="{26C77878-50EF-F94E-8649-58CCADB3DF0C}"/>
              </a:ext>
            </a:extLst>
          </p:cNvPr>
          <p:cNvSpPr>
            <a:spLocks noGrp="1"/>
          </p:cNvSpPr>
          <p:nvPr>
            <p:ph sz="quarter" idx="30"/>
          </p:nvPr>
        </p:nvSpPr>
        <p:spPr>
          <a:xfrm>
            <a:off x="5035397" y="2324100"/>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2" name="Content Placeholder 3">
            <a:extLst>
              <a:ext uri="{FF2B5EF4-FFF2-40B4-BE49-F238E27FC236}">
                <a16:creationId xmlns:a16="http://schemas.microsoft.com/office/drawing/2014/main" id="{BDBD4E38-8660-A14C-9400-94F28AD7324F}"/>
              </a:ext>
            </a:extLst>
          </p:cNvPr>
          <p:cNvSpPr>
            <a:spLocks noGrp="1"/>
          </p:cNvSpPr>
          <p:nvPr>
            <p:ph sz="quarter" idx="31"/>
          </p:nvPr>
        </p:nvSpPr>
        <p:spPr>
          <a:xfrm>
            <a:off x="5035397" y="5541431"/>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3" name="Content Placeholder 3">
            <a:extLst>
              <a:ext uri="{FF2B5EF4-FFF2-40B4-BE49-F238E27FC236}">
                <a16:creationId xmlns:a16="http://schemas.microsoft.com/office/drawing/2014/main" id="{0B00A1E7-83BE-6C44-A540-818AA2CF8A00}"/>
              </a:ext>
            </a:extLst>
          </p:cNvPr>
          <p:cNvSpPr>
            <a:spLocks noGrp="1"/>
          </p:cNvSpPr>
          <p:nvPr>
            <p:ph sz="quarter" idx="32"/>
          </p:nvPr>
        </p:nvSpPr>
        <p:spPr>
          <a:xfrm>
            <a:off x="5035397" y="3932766"/>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4" name="Content Placeholder 3">
            <a:extLst>
              <a:ext uri="{FF2B5EF4-FFF2-40B4-BE49-F238E27FC236}">
                <a16:creationId xmlns:a16="http://schemas.microsoft.com/office/drawing/2014/main" id="{F78C7F3E-8719-1946-AF2A-211C7A6CD75D}"/>
              </a:ext>
            </a:extLst>
          </p:cNvPr>
          <p:cNvSpPr>
            <a:spLocks noGrp="1"/>
          </p:cNvSpPr>
          <p:nvPr>
            <p:ph sz="quarter" idx="33"/>
          </p:nvPr>
        </p:nvSpPr>
        <p:spPr>
          <a:xfrm>
            <a:off x="5035397" y="3128433"/>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5" name="Content Placeholder 3">
            <a:extLst>
              <a:ext uri="{FF2B5EF4-FFF2-40B4-BE49-F238E27FC236}">
                <a16:creationId xmlns:a16="http://schemas.microsoft.com/office/drawing/2014/main" id="{2004C1FA-008F-FE46-B3A9-20A0970A3712}"/>
              </a:ext>
            </a:extLst>
          </p:cNvPr>
          <p:cNvSpPr>
            <a:spLocks noGrp="1"/>
          </p:cNvSpPr>
          <p:nvPr>
            <p:ph sz="quarter" idx="34"/>
          </p:nvPr>
        </p:nvSpPr>
        <p:spPr>
          <a:xfrm>
            <a:off x="5035397" y="4737099"/>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6" name="Content Placeholder 3">
            <a:extLst>
              <a:ext uri="{FF2B5EF4-FFF2-40B4-BE49-F238E27FC236}">
                <a16:creationId xmlns:a16="http://schemas.microsoft.com/office/drawing/2014/main" id="{50032865-EA0C-EB44-818C-B7539521A438}"/>
              </a:ext>
            </a:extLst>
          </p:cNvPr>
          <p:cNvSpPr>
            <a:spLocks noGrp="1"/>
          </p:cNvSpPr>
          <p:nvPr>
            <p:ph sz="quarter" idx="35"/>
          </p:nvPr>
        </p:nvSpPr>
        <p:spPr>
          <a:xfrm>
            <a:off x="9461193" y="2324100"/>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7" name="Content Placeholder 3">
            <a:extLst>
              <a:ext uri="{FF2B5EF4-FFF2-40B4-BE49-F238E27FC236}">
                <a16:creationId xmlns:a16="http://schemas.microsoft.com/office/drawing/2014/main" id="{6BBD9EC4-6790-9642-9FFD-8FA78543629F}"/>
              </a:ext>
            </a:extLst>
          </p:cNvPr>
          <p:cNvSpPr>
            <a:spLocks noGrp="1"/>
          </p:cNvSpPr>
          <p:nvPr>
            <p:ph sz="quarter" idx="36"/>
          </p:nvPr>
        </p:nvSpPr>
        <p:spPr>
          <a:xfrm>
            <a:off x="9461193" y="5541431"/>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8" name="Content Placeholder 3">
            <a:extLst>
              <a:ext uri="{FF2B5EF4-FFF2-40B4-BE49-F238E27FC236}">
                <a16:creationId xmlns:a16="http://schemas.microsoft.com/office/drawing/2014/main" id="{3B7B55AC-DE0D-F24F-85BA-22BCDB1B74AE}"/>
              </a:ext>
            </a:extLst>
          </p:cNvPr>
          <p:cNvSpPr>
            <a:spLocks noGrp="1"/>
          </p:cNvSpPr>
          <p:nvPr>
            <p:ph sz="quarter" idx="37"/>
          </p:nvPr>
        </p:nvSpPr>
        <p:spPr>
          <a:xfrm>
            <a:off x="9461193" y="3932766"/>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9" name="Content Placeholder 3">
            <a:extLst>
              <a:ext uri="{FF2B5EF4-FFF2-40B4-BE49-F238E27FC236}">
                <a16:creationId xmlns:a16="http://schemas.microsoft.com/office/drawing/2014/main" id="{6ED72242-1970-3549-9553-0D09F3A86D38}"/>
              </a:ext>
            </a:extLst>
          </p:cNvPr>
          <p:cNvSpPr>
            <a:spLocks noGrp="1"/>
          </p:cNvSpPr>
          <p:nvPr>
            <p:ph sz="quarter" idx="38"/>
          </p:nvPr>
        </p:nvSpPr>
        <p:spPr>
          <a:xfrm>
            <a:off x="9461193" y="3128433"/>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40" name="Content Placeholder 3">
            <a:extLst>
              <a:ext uri="{FF2B5EF4-FFF2-40B4-BE49-F238E27FC236}">
                <a16:creationId xmlns:a16="http://schemas.microsoft.com/office/drawing/2014/main" id="{3C943C5A-E58C-4C4B-A63D-CAD0822AA9A6}"/>
              </a:ext>
            </a:extLst>
          </p:cNvPr>
          <p:cNvSpPr>
            <a:spLocks noGrp="1"/>
          </p:cNvSpPr>
          <p:nvPr>
            <p:ph sz="quarter" idx="39"/>
          </p:nvPr>
        </p:nvSpPr>
        <p:spPr>
          <a:xfrm>
            <a:off x="9461193" y="4737099"/>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41" name="Content Placeholder 3">
            <a:extLst>
              <a:ext uri="{FF2B5EF4-FFF2-40B4-BE49-F238E27FC236}">
                <a16:creationId xmlns:a16="http://schemas.microsoft.com/office/drawing/2014/main" id="{3046029E-ABFE-A144-AD44-AEBD4BF8D725}"/>
              </a:ext>
            </a:extLst>
          </p:cNvPr>
          <p:cNvSpPr>
            <a:spLocks noGrp="1"/>
          </p:cNvSpPr>
          <p:nvPr>
            <p:ph sz="quarter" idx="40"/>
          </p:nvPr>
        </p:nvSpPr>
        <p:spPr>
          <a:xfrm>
            <a:off x="8354744" y="2324100"/>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42" name="Content Placeholder 3">
            <a:extLst>
              <a:ext uri="{FF2B5EF4-FFF2-40B4-BE49-F238E27FC236}">
                <a16:creationId xmlns:a16="http://schemas.microsoft.com/office/drawing/2014/main" id="{2ECF421B-43B8-F94F-8DE1-E630396C2433}"/>
              </a:ext>
            </a:extLst>
          </p:cNvPr>
          <p:cNvSpPr>
            <a:spLocks noGrp="1"/>
          </p:cNvSpPr>
          <p:nvPr>
            <p:ph sz="quarter" idx="41"/>
          </p:nvPr>
        </p:nvSpPr>
        <p:spPr>
          <a:xfrm>
            <a:off x="8354744" y="5541431"/>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43" name="Content Placeholder 3">
            <a:extLst>
              <a:ext uri="{FF2B5EF4-FFF2-40B4-BE49-F238E27FC236}">
                <a16:creationId xmlns:a16="http://schemas.microsoft.com/office/drawing/2014/main" id="{CADBC7E3-0B4F-554B-B54C-C99B7F703633}"/>
              </a:ext>
            </a:extLst>
          </p:cNvPr>
          <p:cNvSpPr>
            <a:spLocks noGrp="1"/>
          </p:cNvSpPr>
          <p:nvPr>
            <p:ph sz="quarter" idx="42"/>
          </p:nvPr>
        </p:nvSpPr>
        <p:spPr>
          <a:xfrm>
            <a:off x="8354744" y="3932766"/>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44" name="Content Placeholder 3">
            <a:extLst>
              <a:ext uri="{FF2B5EF4-FFF2-40B4-BE49-F238E27FC236}">
                <a16:creationId xmlns:a16="http://schemas.microsoft.com/office/drawing/2014/main" id="{0322C50B-D81E-6C47-BBE7-8C92A4707CE7}"/>
              </a:ext>
            </a:extLst>
          </p:cNvPr>
          <p:cNvSpPr>
            <a:spLocks noGrp="1"/>
          </p:cNvSpPr>
          <p:nvPr>
            <p:ph sz="quarter" idx="43"/>
          </p:nvPr>
        </p:nvSpPr>
        <p:spPr>
          <a:xfrm>
            <a:off x="8354744" y="3128433"/>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45" name="Content Placeholder 3">
            <a:extLst>
              <a:ext uri="{FF2B5EF4-FFF2-40B4-BE49-F238E27FC236}">
                <a16:creationId xmlns:a16="http://schemas.microsoft.com/office/drawing/2014/main" id="{15472102-3E80-084A-BB65-8371046B154F}"/>
              </a:ext>
            </a:extLst>
          </p:cNvPr>
          <p:cNvSpPr>
            <a:spLocks noGrp="1"/>
          </p:cNvSpPr>
          <p:nvPr>
            <p:ph sz="quarter" idx="44"/>
          </p:nvPr>
        </p:nvSpPr>
        <p:spPr>
          <a:xfrm>
            <a:off x="8354744" y="4737099"/>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46" name="Content Placeholder 3">
            <a:extLst>
              <a:ext uri="{FF2B5EF4-FFF2-40B4-BE49-F238E27FC236}">
                <a16:creationId xmlns:a16="http://schemas.microsoft.com/office/drawing/2014/main" id="{5467892A-A329-6542-8A8C-CC6093B4307B}"/>
              </a:ext>
            </a:extLst>
          </p:cNvPr>
          <p:cNvSpPr>
            <a:spLocks noGrp="1"/>
          </p:cNvSpPr>
          <p:nvPr>
            <p:ph sz="quarter" idx="45"/>
          </p:nvPr>
        </p:nvSpPr>
        <p:spPr>
          <a:xfrm>
            <a:off x="7248295" y="2324100"/>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47" name="Content Placeholder 3">
            <a:extLst>
              <a:ext uri="{FF2B5EF4-FFF2-40B4-BE49-F238E27FC236}">
                <a16:creationId xmlns:a16="http://schemas.microsoft.com/office/drawing/2014/main" id="{5F985C1F-A5F7-CE43-90C9-784A5CB62EDD}"/>
              </a:ext>
            </a:extLst>
          </p:cNvPr>
          <p:cNvSpPr>
            <a:spLocks noGrp="1"/>
          </p:cNvSpPr>
          <p:nvPr>
            <p:ph sz="quarter" idx="46"/>
          </p:nvPr>
        </p:nvSpPr>
        <p:spPr>
          <a:xfrm>
            <a:off x="7248295" y="5541431"/>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48" name="Content Placeholder 3">
            <a:extLst>
              <a:ext uri="{FF2B5EF4-FFF2-40B4-BE49-F238E27FC236}">
                <a16:creationId xmlns:a16="http://schemas.microsoft.com/office/drawing/2014/main" id="{D6382CB1-250D-F049-8E10-8E490EB5778C}"/>
              </a:ext>
            </a:extLst>
          </p:cNvPr>
          <p:cNvSpPr>
            <a:spLocks noGrp="1"/>
          </p:cNvSpPr>
          <p:nvPr>
            <p:ph sz="quarter" idx="47"/>
          </p:nvPr>
        </p:nvSpPr>
        <p:spPr>
          <a:xfrm>
            <a:off x="7248295" y="3932766"/>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49" name="Content Placeholder 3">
            <a:extLst>
              <a:ext uri="{FF2B5EF4-FFF2-40B4-BE49-F238E27FC236}">
                <a16:creationId xmlns:a16="http://schemas.microsoft.com/office/drawing/2014/main" id="{420576CF-2439-6247-8334-DC2DBFF5520C}"/>
              </a:ext>
            </a:extLst>
          </p:cNvPr>
          <p:cNvSpPr>
            <a:spLocks noGrp="1"/>
          </p:cNvSpPr>
          <p:nvPr>
            <p:ph sz="quarter" idx="48"/>
          </p:nvPr>
        </p:nvSpPr>
        <p:spPr>
          <a:xfrm>
            <a:off x="7248295" y="3128433"/>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0" name="Content Placeholder 3">
            <a:extLst>
              <a:ext uri="{FF2B5EF4-FFF2-40B4-BE49-F238E27FC236}">
                <a16:creationId xmlns:a16="http://schemas.microsoft.com/office/drawing/2014/main" id="{067DC7EA-1D2C-744D-B893-26A1A8D0A12B}"/>
              </a:ext>
            </a:extLst>
          </p:cNvPr>
          <p:cNvSpPr>
            <a:spLocks noGrp="1"/>
          </p:cNvSpPr>
          <p:nvPr>
            <p:ph sz="quarter" idx="49"/>
          </p:nvPr>
        </p:nvSpPr>
        <p:spPr>
          <a:xfrm>
            <a:off x="7248295" y="4737099"/>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1" name="Content Placeholder 3">
            <a:extLst>
              <a:ext uri="{FF2B5EF4-FFF2-40B4-BE49-F238E27FC236}">
                <a16:creationId xmlns:a16="http://schemas.microsoft.com/office/drawing/2014/main" id="{AE704B28-AE30-CF40-83FC-5BA139571B5C}"/>
              </a:ext>
            </a:extLst>
          </p:cNvPr>
          <p:cNvSpPr>
            <a:spLocks noGrp="1"/>
          </p:cNvSpPr>
          <p:nvPr>
            <p:ph sz="quarter" idx="50"/>
          </p:nvPr>
        </p:nvSpPr>
        <p:spPr>
          <a:xfrm>
            <a:off x="6141846" y="2324100"/>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2" name="Content Placeholder 3">
            <a:extLst>
              <a:ext uri="{FF2B5EF4-FFF2-40B4-BE49-F238E27FC236}">
                <a16:creationId xmlns:a16="http://schemas.microsoft.com/office/drawing/2014/main" id="{126A6A03-5462-4648-909E-2CD15F6E794C}"/>
              </a:ext>
            </a:extLst>
          </p:cNvPr>
          <p:cNvSpPr>
            <a:spLocks noGrp="1"/>
          </p:cNvSpPr>
          <p:nvPr>
            <p:ph sz="quarter" idx="51"/>
          </p:nvPr>
        </p:nvSpPr>
        <p:spPr>
          <a:xfrm>
            <a:off x="6141846" y="5541431"/>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3" name="Content Placeholder 3">
            <a:extLst>
              <a:ext uri="{FF2B5EF4-FFF2-40B4-BE49-F238E27FC236}">
                <a16:creationId xmlns:a16="http://schemas.microsoft.com/office/drawing/2014/main" id="{45714229-A1FD-974E-BF1A-5ADC5C482E59}"/>
              </a:ext>
            </a:extLst>
          </p:cNvPr>
          <p:cNvSpPr>
            <a:spLocks noGrp="1"/>
          </p:cNvSpPr>
          <p:nvPr>
            <p:ph sz="quarter" idx="52"/>
          </p:nvPr>
        </p:nvSpPr>
        <p:spPr>
          <a:xfrm>
            <a:off x="6141846" y="3932766"/>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4" name="Content Placeholder 3">
            <a:extLst>
              <a:ext uri="{FF2B5EF4-FFF2-40B4-BE49-F238E27FC236}">
                <a16:creationId xmlns:a16="http://schemas.microsoft.com/office/drawing/2014/main" id="{17B0B2A4-FA72-6B46-958F-AB38321C1143}"/>
              </a:ext>
            </a:extLst>
          </p:cNvPr>
          <p:cNvSpPr>
            <a:spLocks noGrp="1"/>
          </p:cNvSpPr>
          <p:nvPr>
            <p:ph sz="quarter" idx="53"/>
          </p:nvPr>
        </p:nvSpPr>
        <p:spPr>
          <a:xfrm>
            <a:off x="6141846" y="3128433"/>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5" name="Content Placeholder 3">
            <a:extLst>
              <a:ext uri="{FF2B5EF4-FFF2-40B4-BE49-F238E27FC236}">
                <a16:creationId xmlns:a16="http://schemas.microsoft.com/office/drawing/2014/main" id="{5D7B55B0-4C43-B749-903E-7B98DB5F5D1A}"/>
              </a:ext>
            </a:extLst>
          </p:cNvPr>
          <p:cNvSpPr>
            <a:spLocks noGrp="1"/>
          </p:cNvSpPr>
          <p:nvPr>
            <p:ph sz="quarter" idx="54"/>
          </p:nvPr>
        </p:nvSpPr>
        <p:spPr>
          <a:xfrm>
            <a:off x="6141846" y="4737099"/>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6" name="Content Placeholder 3">
            <a:extLst>
              <a:ext uri="{FF2B5EF4-FFF2-40B4-BE49-F238E27FC236}">
                <a16:creationId xmlns:a16="http://schemas.microsoft.com/office/drawing/2014/main" id="{7036DA09-DEA6-BC41-89FB-769FF369C867}"/>
              </a:ext>
            </a:extLst>
          </p:cNvPr>
          <p:cNvSpPr>
            <a:spLocks noGrp="1"/>
          </p:cNvSpPr>
          <p:nvPr>
            <p:ph sz="quarter" idx="55"/>
          </p:nvPr>
        </p:nvSpPr>
        <p:spPr>
          <a:xfrm>
            <a:off x="10567641" y="2324100"/>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7" name="Content Placeholder 3">
            <a:extLst>
              <a:ext uri="{FF2B5EF4-FFF2-40B4-BE49-F238E27FC236}">
                <a16:creationId xmlns:a16="http://schemas.microsoft.com/office/drawing/2014/main" id="{41CA31C4-690F-954B-9432-D5729F50B96A}"/>
              </a:ext>
            </a:extLst>
          </p:cNvPr>
          <p:cNvSpPr>
            <a:spLocks noGrp="1"/>
          </p:cNvSpPr>
          <p:nvPr>
            <p:ph sz="quarter" idx="56"/>
          </p:nvPr>
        </p:nvSpPr>
        <p:spPr>
          <a:xfrm>
            <a:off x="10567641" y="5541431"/>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8" name="Content Placeholder 3">
            <a:extLst>
              <a:ext uri="{FF2B5EF4-FFF2-40B4-BE49-F238E27FC236}">
                <a16:creationId xmlns:a16="http://schemas.microsoft.com/office/drawing/2014/main" id="{4912A367-4ABC-5441-9E68-521B703AD461}"/>
              </a:ext>
            </a:extLst>
          </p:cNvPr>
          <p:cNvSpPr>
            <a:spLocks noGrp="1"/>
          </p:cNvSpPr>
          <p:nvPr>
            <p:ph sz="quarter" idx="57"/>
          </p:nvPr>
        </p:nvSpPr>
        <p:spPr>
          <a:xfrm>
            <a:off x="10567641" y="3932766"/>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9" name="Content Placeholder 3">
            <a:extLst>
              <a:ext uri="{FF2B5EF4-FFF2-40B4-BE49-F238E27FC236}">
                <a16:creationId xmlns:a16="http://schemas.microsoft.com/office/drawing/2014/main" id="{F8E4FA94-6CEB-4843-8757-624A7A34F45A}"/>
              </a:ext>
            </a:extLst>
          </p:cNvPr>
          <p:cNvSpPr>
            <a:spLocks noGrp="1"/>
          </p:cNvSpPr>
          <p:nvPr>
            <p:ph sz="quarter" idx="58"/>
          </p:nvPr>
        </p:nvSpPr>
        <p:spPr>
          <a:xfrm>
            <a:off x="10567641" y="3128433"/>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60" name="Content Placeholder 3">
            <a:extLst>
              <a:ext uri="{FF2B5EF4-FFF2-40B4-BE49-F238E27FC236}">
                <a16:creationId xmlns:a16="http://schemas.microsoft.com/office/drawing/2014/main" id="{8F31E909-B2B1-EF4E-A724-E48F7084A4F5}"/>
              </a:ext>
            </a:extLst>
          </p:cNvPr>
          <p:cNvSpPr>
            <a:spLocks noGrp="1"/>
          </p:cNvSpPr>
          <p:nvPr>
            <p:ph sz="quarter" idx="59"/>
          </p:nvPr>
        </p:nvSpPr>
        <p:spPr>
          <a:xfrm>
            <a:off x="10567641" y="4737099"/>
            <a:ext cx="1007328" cy="668869"/>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Tree>
    <p:extLst>
      <p:ext uri="{BB962C8B-B14F-4D97-AF65-F5344CB8AC3E}">
        <p14:creationId xmlns:p14="http://schemas.microsoft.com/office/powerpoint/2010/main" val="410423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OGOS - 25">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549B85-FA58-EC42-9EAE-14BEF5B0A90E}"/>
              </a:ext>
            </a:extLst>
          </p:cNvPr>
          <p:cNvSpPr>
            <a:spLocks noGrp="1"/>
          </p:cNvSpPr>
          <p:nvPr>
            <p:ph sz="quarter" idx="10"/>
          </p:nvPr>
        </p:nvSpPr>
        <p:spPr>
          <a:xfrm>
            <a:off x="1295400" y="2324100"/>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5" name="Content Placeholder 3">
            <a:extLst>
              <a:ext uri="{FF2B5EF4-FFF2-40B4-BE49-F238E27FC236}">
                <a16:creationId xmlns:a16="http://schemas.microsoft.com/office/drawing/2014/main" id="{E43D8A17-1672-D841-B1C9-72213676308B}"/>
              </a:ext>
            </a:extLst>
          </p:cNvPr>
          <p:cNvSpPr>
            <a:spLocks noGrp="1"/>
          </p:cNvSpPr>
          <p:nvPr>
            <p:ph sz="quarter" idx="11"/>
          </p:nvPr>
        </p:nvSpPr>
        <p:spPr>
          <a:xfrm>
            <a:off x="1295400" y="5557024"/>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6" name="Content Placeholder 3">
            <a:extLst>
              <a:ext uri="{FF2B5EF4-FFF2-40B4-BE49-F238E27FC236}">
                <a16:creationId xmlns:a16="http://schemas.microsoft.com/office/drawing/2014/main" id="{475126C5-DECD-C14B-8FA9-C6EA09210E5F}"/>
              </a:ext>
            </a:extLst>
          </p:cNvPr>
          <p:cNvSpPr>
            <a:spLocks noGrp="1"/>
          </p:cNvSpPr>
          <p:nvPr>
            <p:ph sz="quarter" idx="12"/>
          </p:nvPr>
        </p:nvSpPr>
        <p:spPr>
          <a:xfrm>
            <a:off x="1295400" y="3940562"/>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7" name="Content Placeholder 3">
            <a:extLst>
              <a:ext uri="{FF2B5EF4-FFF2-40B4-BE49-F238E27FC236}">
                <a16:creationId xmlns:a16="http://schemas.microsoft.com/office/drawing/2014/main" id="{A3454A94-92C7-C440-9F0D-0ABF527969BA}"/>
              </a:ext>
            </a:extLst>
          </p:cNvPr>
          <p:cNvSpPr>
            <a:spLocks noGrp="1"/>
          </p:cNvSpPr>
          <p:nvPr>
            <p:ph sz="quarter" idx="13"/>
          </p:nvPr>
        </p:nvSpPr>
        <p:spPr>
          <a:xfrm>
            <a:off x="1295400" y="3132331"/>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GB"/>
              <a:t>Click to edit Master title style</a:t>
            </a:r>
            <a:endParaRPr lang="en-US"/>
          </a:p>
        </p:txBody>
      </p:sp>
      <p:sp>
        <p:nvSpPr>
          <p:cNvPr id="10" name="Content Placeholder 3">
            <a:extLst>
              <a:ext uri="{FF2B5EF4-FFF2-40B4-BE49-F238E27FC236}">
                <a16:creationId xmlns:a16="http://schemas.microsoft.com/office/drawing/2014/main" id="{49722F6F-601E-9A44-98FF-36A56677B9D9}"/>
              </a:ext>
            </a:extLst>
          </p:cNvPr>
          <p:cNvSpPr>
            <a:spLocks noGrp="1"/>
          </p:cNvSpPr>
          <p:nvPr>
            <p:ph sz="quarter" idx="14"/>
          </p:nvPr>
        </p:nvSpPr>
        <p:spPr>
          <a:xfrm>
            <a:off x="1295400" y="4748793"/>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6" name="Content Placeholder 3">
            <a:extLst>
              <a:ext uri="{FF2B5EF4-FFF2-40B4-BE49-F238E27FC236}">
                <a16:creationId xmlns:a16="http://schemas.microsoft.com/office/drawing/2014/main" id="{652FEA8D-5E67-3E47-A02A-4AAE7DAC485F}"/>
              </a:ext>
            </a:extLst>
          </p:cNvPr>
          <p:cNvSpPr>
            <a:spLocks noGrp="1"/>
          </p:cNvSpPr>
          <p:nvPr>
            <p:ph sz="quarter" idx="15"/>
          </p:nvPr>
        </p:nvSpPr>
        <p:spPr>
          <a:xfrm>
            <a:off x="3319346" y="2324100"/>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7" name="Content Placeholder 3">
            <a:extLst>
              <a:ext uri="{FF2B5EF4-FFF2-40B4-BE49-F238E27FC236}">
                <a16:creationId xmlns:a16="http://schemas.microsoft.com/office/drawing/2014/main" id="{6ABA9A0C-42E6-7047-B5C2-45941B2E7DF7}"/>
              </a:ext>
            </a:extLst>
          </p:cNvPr>
          <p:cNvSpPr>
            <a:spLocks noGrp="1"/>
          </p:cNvSpPr>
          <p:nvPr>
            <p:ph sz="quarter" idx="16"/>
          </p:nvPr>
        </p:nvSpPr>
        <p:spPr>
          <a:xfrm>
            <a:off x="3319346" y="5557024"/>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8" name="Content Placeholder 3">
            <a:extLst>
              <a:ext uri="{FF2B5EF4-FFF2-40B4-BE49-F238E27FC236}">
                <a16:creationId xmlns:a16="http://schemas.microsoft.com/office/drawing/2014/main" id="{0DAC6050-02DE-D540-BD5C-715C1C3DA5E2}"/>
              </a:ext>
            </a:extLst>
          </p:cNvPr>
          <p:cNvSpPr>
            <a:spLocks noGrp="1"/>
          </p:cNvSpPr>
          <p:nvPr>
            <p:ph sz="quarter" idx="17"/>
          </p:nvPr>
        </p:nvSpPr>
        <p:spPr>
          <a:xfrm>
            <a:off x="3319346" y="3940562"/>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9" name="Content Placeholder 3">
            <a:extLst>
              <a:ext uri="{FF2B5EF4-FFF2-40B4-BE49-F238E27FC236}">
                <a16:creationId xmlns:a16="http://schemas.microsoft.com/office/drawing/2014/main" id="{AC0C37F5-8E2B-E846-9BD4-E96234541BDD}"/>
              </a:ext>
            </a:extLst>
          </p:cNvPr>
          <p:cNvSpPr>
            <a:spLocks noGrp="1"/>
          </p:cNvSpPr>
          <p:nvPr>
            <p:ph sz="quarter" idx="18"/>
          </p:nvPr>
        </p:nvSpPr>
        <p:spPr>
          <a:xfrm>
            <a:off x="3319346" y="3132331"/>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0" name="Content Placeholder 3">
            <a:extLst>
              <a:ext uri="{FF2B5EF4-FFF2-40B4-BE49-F238E27FC236}">
                <a16:creationId xmlns:a16="http://schemas.microsoft.com/office/drawing/2014/main" id="{DA4ADAAE-A4A8-264B-A27F-3FD78FFA6921}"/>
              </a:ext>
            </a:extLst>
          </p:cNvPr>
          <p:cNvSpPr>
            <a:spLocks noGrp="1"/>
          </p:cNvSpPr>
          <p:nvPr>
            <p:ph sz="quarter" idx="19"/>
          </p:nvPr>
        </p:nvSpPr>
        <p:spPr>
          <a:xfrm>
            <a:off x="3319346" y="4748793"/>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1" name="Content Placeholder 3">
            <a:extLst>
              <a:ext uri="{FF2B5EF4-FFF2-40B4-BE49-F238E27FC236}">
                <a16:creationId xmlns:a16="http://schemas.microsoft.com/office/drawing/2014/main" id="{670D4DA2-1E48-274A-A3A1-59EB49313C31}"/>
              </a:ext>
            </a:extLst>
          </p:cNvPr>
          <p:cNvSpPr>
            <a:spLocks noGrp="1"/>
          </p:cNvSpPr>
          <p:nvPr>
            <p:ph sz="quarter" idx="20"/>
          </p:nvPr>
        </p:nvSpPr>
        <p:spPr>
          <a:xfrm>
            <a:off x="5343292" y="2324100"/>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2" name="Content Placeholder 3">
            <a:extLst>
              <a:ext uri="{FF2B5EF4-FFF2-40B4-BE49-F238E27FC236}">
                <a16:creationId xmlns:a16="http://schemas.microsoft.com/office/drawing/2014/main" id="{6559CEB7-650E-D74C-8629-62B34BAF0356}"/>
              </a:ext>
            </a:extLst>
          </p:cNvPr>
          <p:cNvSpPr>
            <a:spLocks noGrp="1"/>
          </p:cNvSpPr>
          <p:nvPr>
            <p:ph sz="quarter" idx="21"/>
          </p:nvPr>
        </p:nvSpPr>
        <p:spPr>
          <a:xfrm>
            <a:off x="5343292" y="5557024"/>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3" name="Content Placeholder 3">
            <a:extLst>
              <a:ext uri="{FF2B5EF4-FFF2-40B4-BE49-F238E27FC236}">
                <a16:creationId xmlns:a16="http://schemas.microsoft.com/office/drawing/2014/main" id="{7C3B6F84-90EC-7A47-ADC8-39AA81DBC007}"/>
              </a:ext>
            </a:extLst>
          </p:cNvPr>
          <p:cNvSpPr>
            <a:spLocks noGrp="1"/>
          </p:cNvSpPr>
          <p:nvPr>
            <p:ph sz="quarter" idx="22"/>
          </p:nvPr>
        </p:nvSpPr>
        <p:spPr>
          <a:xfrm>
            <a:off x="5343292" y="3940562"/>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4" name="Content Placeholder 3">
            <a:extLst>
              <a:ext uri="{FF2B5EF4-FFF2-40B4-BE49-F238E27FC236}">
                <a16:creationId xmlns:a16="http://schemas.microsoft.com/office/drawing/2014/main" id="{53C3FFB1-1AED-FA47-B538-B7294F555C6B}"/>
              </a:ext>
            </a:extLst>
          </p:cNvPr>
          <p:cNvSpPr>
            <a:spLocks noGrp="1"/>
          </p:cNvSpPr>
          <p:nvPr>
            <p:ph sz="quarter" idx="23"/>
          </p:nvPr>
        </p:nvSpPr>
        <p:spPr>
          <a:xfrm>
            <a:off x="5343292" y="3132331"/>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5" name="Content Placeholder 3">
            <a:extLst>
              <a:ext uri="{FF2B5EF4-FFF2-40B4-BE49-F238E27FC236}">
                <a16:creationId xmlns:a16="http://schemas.microsoft.com/office/drawing/2014/main" id="{3CA51284-FF0C-4340-992D-9C77AE357DB5}"/>
              </a:ext>
            </a:extLst>
          </p:cNvPr>
          <p:cNvSpPr>
            <a:spLocks noGrp="1"/>
          </p:cNvSpPr>
          <p:nvPr>
            <p:ph sz="quarter" idx="24"/>
          </p:nvPr>
        </p:nvSpPr>
        <p:spPr>
          <a:xfrm>
            <a:off x="5343292" y="4748793"/>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6" name="Content Placeholder 3">
            <a:extLst>
              <a:ext uri="{FF2B5EF4-FFF2-40B4-BE49-F238E27FC236}">
                <a16:creationId xmlns:a16="http://schemas.microsoft.com/office/drawing/2014/main" id="{76D74D4D-6F39-AA43-9AD2-D40C586528CD}"/>
              </a:ext>
            </a:extLst>
          </p:cNvPr>
          <p:cNvSpPr>
            <a:spLocks noGrp="1"/>
          </p:cNvSpPr>
          <p:nvPr>
            <p:ph sz="quarter" idx="25"/>
          </p:nvPr>
        </p:nvSpPr>
        <p:spPr>
          <a:xfrm>
            <a:off x="7367239" y="2324100"/>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7" name="Content Placeholder 3">
            <a:extLst>
              <a:ext uri="{FF2B5EF4-FFF2-40B4-BE49-F238E27FC236}">
                <a16:creationId xmlns:a16="http://schemas.microsoft.com/office/drawing/2014/main" id="{EF7E0329-6567-2943-A76F-E328660BDBB8}"/>
              </a:ext>
            </a:extLst>
          </p:cNvPr>
          <p:cNvSpPr>
            <a:spLocks noGrp="1"/>
          </p:cNvSpPr>
          <p:nvPr>
            <p:ph sz="quarter" idx="26"/>
          </p:nvPr>
        </p:nvSpPr>
        <p:spPr>
          <a:xfrm>
            <a:off x="7367239" y="5557024"/>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8" name="Content Placeholder 3">
            <a:extLst>
              <a:ext uri="{FF2B5EF4-FFF2-40B4-BE49-F238E27FC236}">
                <a16:creationId xmlns:a16="http://schemas.microsoft.com/office/drawing/2014/main" id="{5D259241-3D09-1647-9652-B96B5BFA36B9}"/>
              </a:ext>
            </a:extLst>
          </p:cNvPr>
          <p:cNvSpPr>
            <a:spLocks noGrp="1"/>
          </p:cNvSpPr>
          <p:nvPr>
            <p:ph sz="quarter" idx="27"/>
          </p:nvPr>
        </p:nvSpPr>
        <p:spPr>
          <a:xfrm>
            <a:off x="7367239" y="3940562"/>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9" name="Content Placeholder 3">
            <a:extLst>
              <a:ext uri="{FF2B5EF4-FFF2-40B4-BE49-F238E27FC236}">
                <a16:creationId xmlns:a16="http://schemas.microsoft.com/office/drawing/2014/main" id="{24EF29AA-7C5B-3E4C-9FAC-5489F63C452C}"/>
              </a:ext>
            </a:extLst>
          </p:cNvPr>
          <p:cNvSpPr>
            <a:spLocks noGrp="1"/>
          </p:cNvSpPr>
          <p:nvPr>
            <p:ph sz="quarter" idx="28"/>
          </p:nvPr>
        </p:nvSpPr>
        <p:spPr>
          <a:xfrm>
            <a:off x="7367239" y="3132331"/>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0" name="Content Placeholder 3">
            <a:extLst>
              <a:ext uri="{FF2B5EF4-FFF2-40B4-BE49-F238E27FC236}">
                <a16:creationId xmlns:a16="http://schemas.microsoft.com/office/drawing/2014/main" id="{03D028BA-4E2A-5E48-84F6-C8090F740BCB}"/>
              </a:ext>
            </a:extLst>
          </p:cNvPr>
          <p:cNvSpPr>
            <a:spLocks noGrp="1"/>
          </p:cNvSpPr>
          <p:nvPr>
            <p:ph sz="quarter" idx="29"/>
          </p:nvPr>
        </p:nvSpPr>
        <p:spPr>
          <a:xfrm>
            <a:off x="7367239" y="4748793"/>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1" name="Content Placeholder 3">
            <a:extLst>
              <a:ext uri="{FF2B5EF4-FFF2-40B4-BE49-F238E27FC236}">
                <a16:creationId xmlns:a16="http://schemas.microsoft.com/office/drawing/2014/main" id="{26C77878-50EF-F94E-8649-58CCADB3DF0C}"/>
              </a:ext>
            </a:extLst>
          </p:cNvPr>
          <p:cNvSpPr>
            <a:spLocks noGrp="1"/>
          </p:cNvSpPr>
          <p:nvPr>
            <p:ph sz="quarter" idx="30"/>
          </p:nvPr>
        </p:nvSpPr>
        <p:spPr>
          <a:xfrm>
            <a:off x="9391186" y="2324100"/>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2" name="Content Placeholder 3">
            <a:extLst>
              <a:ext uri="{FF2B5EF4-FFF2-40B4-BE49-F238E27FC236}">
                <a16:creationId xmlns:a16="http://schemas.microsoft.com/office/drawing/2014/main" id="{BDBD4E38-8660-A14C-9400-94F28AD7324F}"/>
              </a:ext>
            </a:extLst>
          </p:cNvPr>
          <p:cNvSpPr>
            <a:spLocks noGrp="1"/>
          </p:cNvSpPr>
          <p:nvPr>
            <p:ph sz="quarter" idx="31"/>
          </p:nvPr>
        </p:nvSpPr>
        <p:spPr>
          <a:xfrm>
            <a:off x="9391186" y="5557024"/>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3" name="Content Placeholder 3">
            <a:extLst>
              <a:ext uri="{FF2B5EF4-FFF2-40B4-BE49-F238E27FC236}">
                <a16:creationId xmlns:a16="http://schemas.microsoft.com/office/drawing/2014/main" id="{0B00A1E7-83BE-6C44-A540-818AA2CF8A00}"/>
              </a:ext>
            </a:extLst>
          </p:cNvPr>
          <p:cNvSpPr>
            <a:spLocks noGrp="1"/>
          </p:cNvSpPr>
          <p:nvPr>
            <p:ph sz="quarter" idx="32"/>
          </p:nvPr>
        </p:nvSpPr>
        <p:spPr>
          <a:xfrm>
            <a:off x="9391186" y="3940562"/>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4" name="Content Placeholder 3">
            <a:extLst>
              <a:ext uri="{FF2B5EF4-FFF2-40B4-BE49-F238E27FC236}">
                <a16:creationId xmlns:a16="http://schemas.microsoft.com/office/drawing/2014/main" id="{F78C7F3E-8719-1946-AF2A-211C7A6CD75D}"/>
              </a:ext>
            </a:extLst>
          </p:cNvPr>
          <p:cNvSpPr>
            <a:spLocks noGrp="1"/>
          </p:cNvSpPr>
          <p:nvPr>
            <p:ph sz="quarter" idx="33"/>
          </p:nvPr>
        </p:nvSpPr>
        <p:spPr>
          <a:xfrm>
            <a:off x="9391186" y="3132331"/>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5" name="Content Placeholder 3">
            <a:extLst>
              <a:ext uri="{FF2B5EF4-FFF2-40B4-BE49-F238E27FC236}">
                <a16:creationId xmlns:a16="http://schemas.microsoft.com/office/drawing/2014/main" id="{2004C1FA-008F-FE46-B3A9-20A0970A3712}"/>
              </a:ext>
            </a:extLst>
          </p:cNvPr>
          <p:cNvSpPr>
            <a:spLocks noGrp="1"/>
          </p:cNvSpPr>
          <p:nvPr>
            <p:ph sz="quarter" idx="34"/>
          </p:nvPr>
        </p:nvSpPr>
        <p:spPr>
          <a:xfrm>
            <a:off x="9391186" y="4748793"/>
            <a:ext cx="1505414" cy="653276"/>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Tree>
    <p:extLst>
      <p:ext uri="{BB962C8B-B14F-4D97-AF65-F5344CB8AC3E}">
        <p14:creationId xmlns:p14="http://schemas.microsoft.com/office/powerpoint/2010/main" val="2467767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OGOS - 15">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549B85-FA58-EC42-9EAE-14BEF5B0A90E}"/>
              </a:ext>
            </a:extLst>
          </p:cNvPr>
          <p:cNvSpPr>
            <a:spLocks noGrp="1"/>
          </p:cNvSpPr>
          <p:nvPr>
            <p:ph sz="quarter" idx="10"/>
          </p:nvPr>
        </p:nvSpPr>
        <p:spPr>
          <a:xfrm>
            <a:off x="1295400" y="232409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6" name="Content Placeholder 3">
            <a:extLst>
              <a:ext uri="{FF2B5EF4-FFF2-40B4-BE49-F238E27FC236}">
                <a16:creationId xmlns:a16="http://schemas.microsoft.com/office/drawing/2014/main" id="{475126C5-DECD-C14B-8FA9-C6EA09210E5F}"/>
              </a:ext>
            </a:extLst>
          </p:cNvPr>
          <p:cNvSpPr>
            <a:spLocks noGrp="1"/>
          </p:cNvSpPr>
          <p:nvPr>
            <p:ph sz="quarter" idx="12"/>
          </p:nvPr>
        </p:nvSpPr>
        <p:spPr>
          <a:xfrm>
            <a:off x="1295400" y="499899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7" name="Content Placeholder 3">
            <a:extLst>
              <a:ext uri="{FF2B5EF4-FFF2-40B4-BE49-F238E27FC236}">
                <a16:creationId xmlns:a16="http://schemas.microsoft.com/office/drawing/2014/main" id="{A3454A94-92C7-C440-9F0D-0ABF527969BA}"/>
              </a:ext>
            </a:extLst>
          </p:cNvPr>
          <p:cNvSpPr>
            <a:spLocks noGrp="1"/>
          </p:cNvSpPr>
          <p:nvPr>
            <p:ph sz="quarter" idx="13"/>
          </p:nvPr>
        </p:nvSpPr>
        <p:spPr>
          <a:xfrm>
            <a:off x="1295400" y="366154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GB"/>
              <a:t>Click to edit Master title style</a:t>
            </a:r>
            <a:endParaRPr lang="en-US"/>
          </a:p>
        </p:txBody>
      </p:sp>
      <p:sp>
        <p:nvSpPr>
          <p:cNvPr id="16" name="Content Placeholder 3">
            <a:extLst>
              <a:ext uri="{FF2B5EF4-FFF2-40B4-BE49-F238E27FC236}">
                <a16:creationId xmlns:a16="http://schemas.microsoft.com/office/drawing/2014/main" id="{652FEA8D-5E67-3E47-A02A-4AAE7DAC485F}"/>
              </a:ext>
            </a:extLst>
          </p:cNvPr>
          <p:cNvSpPr>
            <a:spLocks noGrp="1"/>
          </p:cNvSpPr>
          <p:nvPr>
            <p:ph sz="quarter" idx="15"/>
          </p:nvPr>
        </p:nvSpPr>
        <p:spPr>
          <a:xfrm>
            <a:off x="3280085" y="232409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8" name="Content Placeholder 3">
            <a:extLst>
              <a:ext uri="{FF2B5EF4-FFF2-40B4-BE49-F238E27FC236}">
                <a16:creationId xmlns:a16="http://schemas.microsoft.com/office/drawing/2014/main" id="{0DAC6050-02DE-D540-BD5C-715C1C3DA5E2}"/>
              </a:ext>
            </a:extLst>
          </p:cNvPr>
          <p:cNvSpPr>
            <a:spLocks noGrp="1"/>
          </p:cNvSpPr>
          <p:nvPr>
            <p:ph sz="quarter" idx="17"/>
          </p:nvPr>
        </p:nvSpPr>
        <p:spPr>
          <a:xfrm>
            <a:off x="3280085" y="499899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9" name="Content Placeholder 3">
            <a:extLst>
              <a:ext uri="{FF2B5EF4-FFF2-40B4-BE49-F238E27FC236}">
                <a16:creationId xmlns:a16="http://schemas.microsoft.com/office/drawing/2014/main" id="{AC0C37F5-8E2B-E846-9BD4-E96234541BDD}"/>
              </a:ext>
            </a:extLst>
          </p:cNvPr>
          <p:cNvSpPr>
            <a:spLocks noGrp="1"/>
          </p:cNvSpPr>
          <p:nvPr>
            <p:ph sz="quarter" idx="18"/>
          </p:nvPr>
        </p:nvSpPr>
        <p:spPr>
          <a:xfrm>
            <a:off x="3280085" y="366154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1" name="Content Placeholder 3">
            <a:extLst>
              <a:ext uri="{FF2B5EF4-FFF2-40B4-BE49-F238E27FC236}">
                <a16:creationId xmlns:a16="http://schemas.microsoft.com/office/drawing/2014/main" id="{670D4DA2-1E48-274A-A3A1-59EB49313C31}"/>
              </a:ext>
            </a:extLst>
          </p:cNvPr>
          <p:cNvSpPr>
            <a:spLocks noGrp="1"/>
          </p:cNvSpPr>
          <p:nvPr>
            <p:ph sz="quarter" idx="20"/>
          </p:nvPr>
        </p:nvSpPr>
        <p:spPr>
          <a:xfrm>
            <a:off x="5264770" y="232409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3" name="Content Placeholder 3">
            <a:extLst>
              <a:ext uri="{FF2B5EF4-FFF2-40B4-BE49-F238E27FC236}">
                <a16:creationId xmlns:a16="http://schemas.microsoft.com/office/drawing/2014/main" id="{7C3B6F84-90EC-7A47-ADC8-39AA81DBC007}"/>
              </a:ext>
            </a:extLst>
          </p:cNvPr>
          <p:cNvSpPr>
            <a:spLocks noGrp="1"/>
          </p:cNvSpPr>
          <p:nvPr>
            <p:ph sz="quarter" idx="22"/>
          </p:nvPr>
        </p:nvSpPr>
        <p:spPr>
          <a:xfrm>
            <a:off x="5264770" y="499899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4" name="Content Placeholder 3">
            <a:extLst>
              <a:ext uri="{FF2B5EF4-FFF2-40B4-BE49-F238E27FC236}">
                <a16:creationId xmlns:a16="http://schemas.microsoft.com/office/drawing/2014/main" id="{53C3FFB1-1AED-FA47-B538-B7294F555C6B}"/>
              </a:ext>
            </a:extLst>
          </p:cNvPr>
          <p:cNvSpPr>
            <a:spLocks noGrp="1"/>
          </p:cNvSpPr>
          <p:nvPr>
            <p:ph sz="quarter" idx="23"/>
          </p:nvPr>
        </p:nvSpPr>
        <p:spPr>
          <a:xfrm>
            <a:off x="5264770" y="366154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6" name="Content Placeholder 3">
            <a:extLst>
              <a:ext uri="{FF2B5EF4-FFF2-40B4-BE49-F238E27FC236}">
                <a16:creationId xmlns:a16="http://schemas.microsoft.com/office/drawing/2014/main" id="{76D74D4D-6F39-AA43-9AD2-D40C586528CD}"/>
              </a:ext>
            </a:extLst>
          </p:cNvPr>
          <p:cNvSpPr>
            <a:spLocks noGrp="1"/>
          </p:cNvSpPr>
          <p:nvPr>
            <p:ph sz="quarter" idx="25"/>
          </p:nvPr>
        </p:nvSpPr>
        <p:spPr>
          <a:xfrm>
            <a:off x="7249455" y="232409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8" name="Content Placeholder 3">
            <a:extLst>
              <a:ext uri="{FF2B5EF4-FFF2-40B4-BE49-F238E27FC236}">
                <a16:creationId xmlns:a16="http://schemas.microsoft.com/office/drawing/2014/main" id="{5D259241-3D09-1647-9652-B96B5BFA36B9}"/>
              </a:ext>
            </a:extLst>
          </p:cNvPr>
          <p:cNvSpPr>
            <a:spLocks noGrp="1"/>
          </p:cNvSpPr>
          <p:nvPr>
            <p:ph sz="quarter" idx="27"/>
          </p:nvPr>
        </p:nvSpPr>
        <p:spPr>
          <a:xfrm>
            <a:off x="7249455" y="499899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9" name="Content Placeholder 3">
            <a:extLst>
              <a:ext uri="{FF2B5EF4-FFF2-40B4-BE49-F238E27FC236}">
                <a16:creationId xmlns:a16="http://schemas.microsoft.com/office/drawing/2014/main" id="{24EF29AA-7C5B-3E4C-9FAC-5489F63C452C}"/>
              </a:ext>
            </a:extLst>
          </p:cNvPr>
          <p:cNvSpPr>
            <a:spLocks noGrp="1"/>
          </p:cNvSpPr>
          <p:nvPr>
            <p:ph sz="quarter" idx="28"/>
          </p:nvPr>
        </p:nvSpPr>
        <p:spPr>
          <a:xfrm>
            <a:off x="7249455" y="366154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1" name="Content Placeholder 3">
            <a:extLst>
              <a:ext uri="{FF2B5EF4-FFF2-40B4-BE49-F238E27FC236}">
                <a16:creationId xmlns:a16="http://schemas.microsoft.com/office/drawing/2014/main" id="{26C77878-50EF-F94E-8649-58CCADB3DF0C}"/>
              </a:ext>
            </a:extLst>
          </p:cNvPr>
          <p:cNvSpPr>
            <a:spLocks noGrp="1"/>
          </p:cNvSpPr>
          <p:nvPr>
            <p:ph sz="quarter" idx="30"/>
          </p:nvPr>
        </p:nvSpPr>
        <p:spPr>
          <a:xfrm>
            <a:off x="9234140" y="232409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3" name="Content Placeholder 3">
            <a:extLst>
              <a:ext uri="{FF2B5EF4-FFF2-40B4-BE49-F238E27FC236}">
                <a16:creationId xmlns:a16="http://schemas.microsoft.com/office/drawing/2014/main" id="{0B00A1E7-83BE-6C44-A540-818AA2CF8A00}"/>
              </a:ext>
            </a:extLst>
          </p:cNvPr>
          <p:cNvSpPr>
            <a:spLocks noGrp="1"/>
          </p:cNvSpPr>
          <p:nvPr>
            <p:ph sz="quarter" idx="32"/>
          </p:nvPr>
        </p:nvSpPr>
        <p:spPr>
          <a:xfrm>
            <a:off x="9234140" y="499899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34" name="Content Placeholder 3">
            <a:extLst>
              <a:ext uri="{FF2B5EF4-FFF2-40B4-BE49-F238E27FC236}">
                <a16:creationId xmlns:a16="http://schemas.microsoft.com/office/drawing/2014/main" id="{F78C7F3E-8719-1946-AF2A-211C7A6CD75D}"/>
              </a:ext>
            </a:extLst>
          </p:cNvPr>
          <p:cNvSpPr>
            <a:spLocks noGrp="1"/>
          </p:cNvSpPr>
          <p:nvPr>
            <p:ph sz="quarter" idx="33"/>
          </p:nvPr>
        </p:nvSpPr>
        <p:spPr>
          <a:xfrm>
            <a:off x="9234140" y="3661549"/>
            <a:ext cx="1662460"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Tree>
    <p:extLst>
      <p:ext uri="{BB962C8B-B14F-4D97-AF65-F5344CB8AC3E}">
        <p14:creationId xmlns:p14="http://schemas.microsoft.com/office/powerpoint/2010/main" val="855517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GOS - 1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549B85-FA58-EC42-9EAE-14BEF5B0A90E}"/>
              </a:ext>
            </a:extLst>
          </p:cNvPr>
          <p:cNvSpPr>
            <a:spLocks noGrp="1"/>
          </p:cNvSpPr>
          <p:nvPr>
            <p:ph sz="quarter" idx="10"/>
          </p:nvPr>
        </p:nvSpPr>
        <p:spPr>
          <a:xfrm>
            <a:off x="1295401" y="232409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6" name="Content Placeholder 3">
            <a:extLst>
              <a:ext uri="{FF2B5EF4-FFF2-40B4-BE49-F238E27FC236}">
                <a16:creationId xmlns:a16="http://schemas.microsoft.com/office/drawing/2014/main" id="{475126C5-DECD-C14B-8FA9-C6EA09210E5F}"/>
              </a:ext>
            </a:extLst>
          </p:cNvPr>
          <p:cNvSpPr>
            <a:spLocks noGrp="1"/>
          </p:cNvSpPr>
          <p:nvPr>
            <p:ph sz="quarter" idx="12"/>
          </p:nvPr>
        </p:nvSpPr>
        <p:spPr>
          <a:xfrm>
            <a:off x="1295401" y="499899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7" name="Content Placeholder 3">
            <a:extLst>
              <a:ext uri="{FF2B5EF4-FFF2-40B4-BE49-F238E27FC236}">
                <a16:creationId xmlns:a16="http://schemas.microsoft.com/office/drawing/2014/main" id="{A3454A94-92C7-C440-9F0D-0ABF527969BA}"/>
              </a:ext>
            </a:extLst>
          </p:cNvPr>
          <p:cNvSpPr>
            <a:spLocks noGrp="1"/>
          </p:cNvSpPr>
          <p:nvPr>
            <p:ph sz="quarter" idx="13"/>
          </p:nvPr>
        </p:nvSpPr>
        <p:spPr>
          <a:xfrm>
            <a:off x="1295401" y="366154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GB"/>
              <a:t>Click to edit Master title style</a:t>
            </a:r>
            <a:endParaRPr lang="en-US"/>
          </a:p>
        </p:txBody>
      </p:sp>
      <p:sp>
        <p:nvSpPr>
          <p:cNvPr id="16" name="Content Placeholder 3">
            <a:extLst>
              <a:ext uri="{FF2B5EF4-FFF2-40B4-BE49-F238E27FC236}">
                <a16:creationId xmlns:a16="http://schemas.microsoft.com/office/drawing/2014/main" id="{652FEA8D-5E67-3E47-A02A-4AAE7DAC485F}"/>
              </a:ext>
            </a:extLst>
          </p:cNvPr>
          <p:cNvSpPr>
            <a:spLocks noGrp="1"/>
          </p:cNvSpPr>
          <p:nvPr>
            <p:ph sz="quarter" idx="15"/>
          </p:nvPr>
        </p:nvSpPr>
        <p:spPr>
          <a:xfrm>
            <a:off x="3781736" y="232409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8" name="Content Placeholder 3">
            <a:extLst>
              <a:ext uri="{FF2B5EF4-FFF2-40B4-BE49-F238E27FC236}">
                <a16:creationId xmlns:a16="http://schemas.microsoft.com/office/drawing/2014/main" id="{0DAC6050-02DE-D540-BD5C-715C1C3DA5E2}"/>
              </a:ext>
            </a:extLst>
          </p:cNvPr>
          <p:cNvSpPr>
            <a:spLocks noGrp="1"/>
          </p:cNvSpPr>
          <p:nvPr>
            <p:ph sz="quarter" idx="17"/>
          </p:nvPr>
        </p:nvSpPr>
        <p:spPr>
          <a:xfrm>
            <a:off x="3781736" y="499899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9" name="Content Placeholder 3">
            <a:extLst>
              <a:ext uri="{FF2B5EF4-FFF2-40B4-BE49-F238E27FC236}">
                <a16:creationId xmlns:a16="http://schemas.microsoft.com/office/drawing/2014/main" id="{AC0C37F5-8E2B-E846-9BD4-E96234541BDD}"/>
              </a:ext>
            </a:extLst>
          </p:cNvPr>
          <p:cNvSpPr>
            <a:spLocks noGrp="1"/>
          </p:cNvSpPr>
          <p:nvPr>
            <p:ph sz="quarter" idx="18"/>
          </p:nvPr>
        </p:nvSpPr>
        <p:spPr>
          <a:xfrm>
            <a:off x="3781736" y="366154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1" name="Content Placeholder 3">
            <a:extLst>
              <a:ext uri="{FF2B5EF4-FFF2-40B4-BE49-F238E27FC236}">
                <a16:creationId xmlns:a16="http://schemas.microsoft.com/office/drawing/2014/main" id="{670D4DA2-1E48-274A-A3A1-59EB49313C31}"/>
              </a:ext>
            </a:extLst>
          </p:cNvPr>
          <p:cNvSpPr>
            <a:spLocks noGrp="1"/>
          </p:cNvSpPr>
          <p:nvPr>
            <p:ph sz="quarter" idx="20"/>
          </p:nvPr>
        </p:nvSpPr>
        <p:spPr>
          <a:xfrm>
            <a:off x="6268071" y="232409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3" name="Content Placeholder 3">
            <a:extLst>
              <a:ext uri="{FF2B5EF4-FFF2-40B4-BE49-F238E27FC236}">
                <a16:creationId xmlns:a16="http://schemas.microsoft.com/office/drawing/2014/main" id="{7C3B6F84-90EC-7A47-ADC8-39AA81DBC007}"/>
              </a:ext>
            </a:extLst>
          </p:cNvPr>
          <p:cNvSpPr>
            <a:spLocks noGrp="1"/>
          </p:cNvSpPr>
          <p:nvPr>
            <p:ph sz="quarter" idx="22"/>
          </p:nvPr>
        </p:nvSpPr>
        <p:spPr>
          <a:xfrm>
            <a:off x="6268071" y="499899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4" name="Content Placeholder 3">
            <a:extLst>
              <a:ext uri="{FF2B5EF4-FFF2-40B4-BE49-F238E27FC236}">
                <a16:creationId xmlns:a16="http://schemas.microsoft.com/office/drawing/2014/main" id="{53C3FFB1-1AED-FA47-B538-B7294F555C6B}"/>
              </a:ext>
            </a:extLst>
          </p:cNvPr>
          <p:cNvSpPr>
            <a:spLocks noGrp="1"/>
          </p:cNvSpPr>
          <p:nvPr>
            <p:ph sz="quarter" idx="23"/>
          </p:nvPr>
        </p:nvSpPr>
        <p:spPr>
          <a:xfrm>
            <a:off x="6268071" y="366154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6" name="Content Placeholder 3">
            <a:extLst>
              <a:ext uri="{FF2B5EF4-FFF2-40B4-BE49-F238E27FC236}">
                <a16:creationId xmlns:a16="http://schemas.microsoft.com/office/drawing/2014/main" id="{76D74D4D-6F39-AA43-9AD2-D40C586528CD}"/>
              </a:ext>
            </a:extLst>
          </p:cNvPr>
          <p:cNvSpPr>
            <a:spLocks noGrp="1"/>
          </p:cNvSpPr>
          <p:nvPr>
            <p:ph sz="quarter" idx="25"/>
          </p:nvPr>
        </p:nvSpPr>
        <p:spPr>
          <a:xfrm>
            <a:off x="8754405" y="232409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8" name="Content Placeholder 3">
            <a:extLst>
              <a:ext uri="{FF2B5EF4-FFF2-40B4-BE49-F238E27FC236}">
                <a16:creationId xmlns:a16="http://schemas.microsoft.com/office/drawing/2014/main" id="{5D259241-3D09-1647-9652-B96B5BFA36B9}"/>
              </a:ext>
            </a:extLst>
          </p:cNvPr>
          <p:cNvSpPr>
            <a:spLocks noGrp="1"/>
          </p:cNvSpPr>
          <p:nvPr>
            <p:ph sz="quarter" idx="27"/>
          </p:nvPr>
        </p:nvSpPr>
        <p:spPr>
          <a:xfrm>
            <a:off x="8754405" y="499899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9" name="Content Placeholder 3">
            <a:extLst>
              <a:ext uri="{FF2B5EF4-FFF2-40B4-BE49-F238E27FC236}">
                <a16:creationId xmlns:a16="http://schemas.microsoft.com/office/drawing/2014/main" id="{24EF29AA-7C5B-3E4C-9FAC-5489F63C452C}"/>
              </a:ext>
            </a:extLst>
          </p:cNvPr>
          <p:cNvSpPr>
            <a:spLocks noGrp="1"/>
          </p:cNvSpPr>
          <p:nvPr>
            <p:ph sz="quarter" idx="28"/>
          </p:nvPr>
        </p:nvSpPr>
        <p:spPr>
          <a:xfrm>
            <a:off x="8754405" y="3661549"/>
            <a:ext cx="2142195" cy="1211301"/>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Tree>
    <p:extLst>
      <p:ext uri="{BB962C8B-B14F-4D97-AF65-F5344CB8AC3E}">
        <p14:creationId xmlns:p14="http://schemas.microsoft.com/office/powerpoint/2010/main" val="2953501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OGOS - 8">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475126C5-DECD-C14B-8FA9-C6EA09210E5F}"/>
              </a:ext>
            </a:extLst>
          </p:cNvPr>
          <p:cNvSpPr>
            <a:spLocks noGrp="1"/>
          </p:cNvSpPr>
          <p:nvPr>
            <p:ph sz="quarter" idx="12"/>
          </p:nvPr>
        </p:nvSpPr>
        <p:spPr>
          <a:xfrm>
            <a:off x="1295400" y="4288573"/>
            <a:ext cx="2142195" cy="1560938"/>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7" name="Content Placeholder 3">
            <a:extLst>
              <a:ext uri="{FF2B5EF4-FFF2-40B4-BE49-F238E27FC236}">
                <a16:creationId xmlns:a16="http://schemas.microsoft.com/office/drawing/2014/main" id="{A3454A94-92C7-C440-9F0D-0ABF527969BA}"/>
              </a:ext>
            </a:extLst>
          </p:cNvPr>
          <p:cNvSpPr>
            <a:spLocks noGrp="1"/>
          </p:cNvSpPr>
          <p:nvPr>
            <p:ph sz="quarter" idx="13"/>
          </p:nvPr>
        </p:nvSpPr>
        <p:spPr>
          <a:xfrm>
            <a:off x="1295400" y="2324100"/>
            <a:ext cx="2142195" cy="1560938"/>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GB"/>
              <a:t>Click to edit Master title style</a:t>
            </a:r>
            <a:endParaRPr lang="en-US"/>
          </a:p>
        </p:txBody>
      </p:sp>
      <p:sp>
        <p:nvSpPr>
          <p:cNvPr id="18" name="Content Placeholder 3">
            <a:extLst>
              <a:ext uri="{FF2B5EF4-FFF2-40B4-BE49-F238E27FC236}">
                <a16:creationId xmlns:a16="http://schemas.microsoft.com/office/drawing/2014/main" id="{0DAC6050-02DE-D540-BD5C-715C1C3DA5E2}"/>
              </a:ext>
            </a:extLst>
          </p:cNvPr>
          <p:cNvSpPr>
            <a:spLocks noGrp="1"/>
          </p:cNvSpPr>
          <p:nvPr>
            <p:ph sz="quarter" idx="17"/>
          </p:nvPr>
        </p:nvSpPr>
        <p:spPr>
          <a:xfrm>
            <a:off x="3781735" y="4288573"/>
            <a:ext cx="2142195" cy="1560938"/>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19" name="Content Placeholder 3">
            <a:extLst>
              <a:ext uri="{FF2B5EF4-FFF2-40B4-BE49-F238E27FC236}">
                <a16:creationId xmlns:a16="http://schemas.microsoft.com/office/drawing/2014/main" id="{AC0C37F5-8E2B-E846-9BD4-E96234541BDD}"/>
              </a:ext>
            </a:extLst>
          </p:cNvPr>
          <p:cNvSpPr>
            <a:spLocks noGrp="1"/>
          </p:cNvSpPr>
          <p:nvPr>
            <p:ph sz="quarter" idx="18"/>
          </p:nvPr>
        </p:nvSpPr>
        <p:spPr>
          <a:xfrm>
            <a:off x="3781735" y="2324100"/>
            <a:ext cx="2142195" cy="1560938"/>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3" name="Content Placeholder 3">
            <a:extLst>
              <a:ext uri="{FF2B5EF4-FFF2-40B4-BE49-F238E27FC236}">
                <a16:creationId xmlns:a16="http://schemas.microsoft.com/office/drawing/2014/main" id="{7C3B6F84-90EC-7A47-ADC8-39AA81DBC007}"/>
              </a:ext>
            </a:extLst>
          </p:cNvPr>
          <p:cNvSpPr>
            <a:spLocks noGrp="1"/>
          </p:cNvSpPr>
          <p:nvPr>
            <p:ph sz="quarter" idx="22"/>
          </p:nvPr>
        </p:nvSpPr>
        <p:spPr>
          <a:xfrm>
            <a:off x="6268070" y="4288573"/>
            <a:ext cx="2142195" cy="1560938"/>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4" name="Content Placeholder 3">
            <a:extLst>
              <a:ext uri="{FF2B5EF4-FFF2-40B4-BE49-F238E27FC236}">
                <a16:creationId xmlns:a16="http://schemas.microsoft.com/office/drawing/2014/main" id="{53C3FFB1-1AED-FA47-B538-B7294F555C6B}"/>
              </a:ext>
            </a:extLst>
          </p:cNvPr>
          <p:cNvSpPr>
            <a:spLocks noGrp="1"/>
          </p:cNvSpPr>
          <p:nvPr>
            <p:ph sz="quarter" idx="23"/>
          </p:nvPr>
        </p:nvSpPr>
        <p:spPr>
          <a:xfrm>
            <a:off x="6268070" y="2324100"/>
            <a:ext cx="2142195" cy="1560938"/>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8" name="Content Placeholder 3">
            <a:extLst>
              <a:ext uri="{FF2B5EF4-FFF2-40B4-BE49-F238E27FC236}">
                <a16:creationId xmlns:a16="http://schemas.microsoft.com/office/drawing/2014/main" id="{5D259241-3D09-1647-9652-B96B5BFA36B9}"/>
              </a:ext>
            </a:extLst>
          </p:cNvPr>
          <p:cNvSpPr>
            <a:spLocks noGrp="1"/>
          </p:cNvSpPr>
          <p:nvPr>
            <p:ph sz="quarter" idx="27"/>
          </p:nvPr>
        </p:nvSpPr>
        <p:spPr>
          <a:xfrm>
            <a:off x="8754405" y="4288573"/>
            <a:ext cx="2142195" cy="1560938"/>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
        <p:nvSpPr>
          <p:cNvPr id="29" name="Content Placeholder 3">
            <a:extLst>
              <a:ext uri="{FF2B5EF4-FFF2-40B4-BE49-F238E27FC236}">
                <a16:creationId xmlns:a16="http://schemas.microsoft.com/office/drawing/2014/main" id="{24EF29AA-7C5B-3E4C-9FAC-5489F63C452C}"/>
              </a:ext>
            </a:extLst>
          </p:cNvPr>
          <p:cNvSpPr>
            <a:spLocks noGrp="1"/>
          </p:cNvSpPr>
          <p:nvPr>
            <p:ph sz="quarter" idx="28"/>
          </p:nvPr>
        </p:nvSpPr>
        <p:spPr>
          <a:xfrm>
            <a:off x="8754405" y="2324100"/>
            <a:ext cx="2142195" cy="1560938"/>
          </a:xfrm>
        </p:spPr>
        <p:txBody>
          <a:bodyPr anchor="ctr"/>
          <a:lstStyle>
            <a:lvl1pPr marL="0" indent="0" algn="ctr">
              <a:buFont typeface="Arial" panose="020B0604020202020204" pitchFamily="34" charset="0"/>
              <a:buNone/>
              <a:defRPr sz="1100"/>
            </a:lvl1pPr>
          </a:lstStyle>
          <a:p>
            <a:pPr lvl="0"/>
            <a:r>
              <a:rPr lang="en-GB"/>
              <a:t>Click to edit Master text styles</a:t>
            </a:r>
          </a:p>
        </p:txBody>
      </p:sp>
    </p:spTree>
    <p:extLst>
      <p:ext uri="{BB962C8B-B14F-4D97-AF65-F5344CB8AC3E}">
        <p14:creationId xmlns:p14="http://schemas.microsoft.com/office/powerpoint/2010/main" val="38772343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A">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5D1B894-1A31-BB4F-87FC-DF94675E94E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8" name="Graphic 17">
            <a:extLst>
              <a:ext uri="{FF2B5EF4-FFF2-40B4-BE49-F238E27FC236}">
                <a16:creationId xmlns:a16="http://schemas.microsoft.com/office/drawing/2014/main" id="{D2D96AD0-2A9F-3448-8369-424D97225E6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95400" y="3048507"/>
            <a:ext cx="1980600" cy="763356"/>
          </a:xfrm>
          <a:prstGeom prst="rect">
            <a:avLst/>
          </a:prstGeom>
        </p:spPr>
      </p:pic>
      <p:sp>
        <p:nvSpPr>
          <p:cNvPr id="35" name="Freeform 34">
            <a:extLst>
              <a:ext uri="{FF2B5EF4-FFF2-40B4-BE49-F238E27FC236}">
                <a16:creationId xmlns:a16="http://schemas.microsoft.com/office/drawing/2014/main" id="{A9EA545D-9DB7-4942-8A6F-F328BBCF4579}"/>
              </a:ext>
            </a:extLst>
          </p:cNvPr>
          <p:cNvSpPr/>
          <p:nvPr userDrawn="1"/>
        </p:nvSpPr>
        <p:spPr>
          <a:xfrm>
            <a:off x="337318" y="306481"/>
            <a:ext cx="1525108" cy="2746577"/>
          </a:xfrm>
          <a:custGeom>
            <a:avLst/>
            <a:gdLst>
              <a:gd name="connsiteX0" fmla="*/ 878958 w 1525108"/>
              <a:gd name="connsiteY0" fmla="*/ 1923617 h 2746577"/>
              <a:gd name="connsiteX1" fmla="*/ 1021833 w 1525108"/>
              <a:gd name="connsiteY1" fmla="*/ 1923617 h 2746577"/>
              <a:gd name="connsiteX2" fmla="*/ 1021833 w 1525108"/>
              <a:gd name="connsiteY2" fmla="*/ 2746577 h 2746577"/>
              <a:gd name="connsiteX3" fmla="*/ 878958 w 1525108"/>
              <a:gd name="connsiteY3" fmla="*/ 2746577 h 2746577"/>
              <a:gd name="connsiteX4" fmla="*/ 1382232 w 1525108"/>
              <a:gd name="connsiteY4" fmla="*/ 941878 h 2746577"/>
              <a:gd name="connsiteX5" fmla="*/ 1525107 w 1525108"/>
              <a:gd name="connsiteY5" fmla="*/ 941878 h 2746577"/>
              <a:gd name="connsiteX6" fmla="*/ 1525107 w 1525108"/>
              <a:gd name="connsiteY6" fmla="*/ 1764838 h 2746577"/>
              <a:gd name="connsiteX7" fmla="*/ 1382232 w 1525108"/>
              <a:gd name="connsiteY7" fmla="*/ 1764838 h 2746577"/>
              <a:gd name="connsiteX8" fmla="*/ 1141228 w 1525108"/>
              <a:gd name="connsiteY8" fmla="*/ 941878 h 2746577"/>
              <a:gd name="connsiteX9" fmla="*/ 1284103 w 1525108"/>
              <a:gd name="connsiteY9" fmla="*/ 941878 h 2746577"/>
              <a:gd name="connsiteX10" fmla="*/ 1284103 w 1525108"/>
              <a:gd name="connsiteY10" fmla="*/ 1764838 h 2746577"/>
              <a:gd name="connsiteX11" fmla="*/ 1141228 w 1525108"/>
              <a:gd name="connsiteY11" fmla="*/ 1764838 h 2746577"/>
              <a:gd name="connsiteX12" fmla="*/ 0 w 1525108"/>
              <a:gd name="connsiteY12" fmla="*/ 941878 h 2746577"/>
              <a:gd name="connsiteX13" fmla="*/ 142875 w 1525108"/>
              <a:gd name="connsiteY13" fmla="*/ 941878 h 2746577"/>
              <a:gd name="connsiteX14" fmla="*/ 142875 w 1525108"/>
              <a:gd name="connsiteY14" fmla="*/ 1764838 h 2746577"/>
              <a:gd name="connsiteX15" fmla="*/ 0 w 1525108"/>
              <a:gd name="connsiteY15" fmla="*/ 1764838 h 2746577"/>
              <a:gd name="connsiteX16" fmla="*/ 1141228 w 1525108"/>
              <a:gd name="connsiteY16" fmla="*/ 0 h 2746577"/>
              <a:gd name="connsiteX17" fmla="*/ 1284103 w 1525108"/>
              <a:gd name="connsiteY17" fmla="*/ 0 h 2746577"/>
              <a:gd name="connsiteX18" fmla="*/ 1284103 w 1525108"/>
              <a:gd name="connsiteY18" fmla="*/ 783097 h 2746577"/>
              <a:gd name="connsiteX19" fmla="*/ 1141228 w 1525108"/>
              <a:gd name="connsiteY19" fmla="*/ 783097 h 2746577"/>
              <a:gd name="connsiteX20" fmla="*/ 1382233 w 1525108"/>
              <a:gd name="connsiteY20" fmla="*/ 0 h 2746577"/>
              <a:gd name="connsiteX21" fmla="*/ 1525108 w 1525108"/>
              <a:gd name="connsiteY21" fmla="*/ 0 h 2746577"/>
              <a:gd name="connsiteX22" fmla="*/ 1525108 w 1525108"/>
              <a:gd name="connsiteY22" fmla="*/ 783097 h 2746577"/>
              <a:gd name="connsiteX23" fmla="*/ 1382233 w 1525108"/>
              <a:gd name="connsiteY23" fmla="*/ 783097 h 27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5108" h="2746577">
                <a:moveTo>
                  <a:pt x="878958" y="1923617"/>
                </a:moveTo>
                <a:lnTo>
                  <a:pt x="1021833" y="1923617"/>
                </a:lnTo>
                <a:lnTo>
                  <a:pt x="1021833" y="2746577"/>
                </a:lnTo>
                <a:lnTo>
                  <a:pt x="878958" y="2746577"/>
                </a:lnTo>
                <a:close/>
                <a:moveTo>
                  <a:pt x="1382232" y="941878"/>
                </a:moveTo>
                <a:lnTo>
                  <a:pt x="1525107" y="941878"/>
                </a:lnTo>
                <a:lnTo>
                  <a:pt x="1525107" y="1764838"/>
                </a:lnTo>
                <a:lnTo>
                  <a:pt x="1382232" y="1764838"/>
                </a:lnTo>
                <a:close/>
                <a:moveTo>
                  <a:pt x="1141228" y="941878"/>
                </a:moveTo>
                <a:lnTo>
                  <a:pt x="1284103" y="941878"/>
                </a:lnTo>
                <a:lnTo>
                  <a:pt x="1284103" y="1764838"/>
                </a:lnTo>
                <a:lnTo>
                  <a:pt x="1141228" y="1764838"/>
                </a:lnTo>
                <a:close/>
                <a:moveTo>
                  <a:pt x="0" y="941878"/>
                </a:moveTo>
                <a:lnTo>
                  <a:pt x="142875" y="941878"/>
                </a:lnTo>
                <a:lnTo>
                  <a:pt x="142875" y="1764838"/>
                </a:lnTo>
                <a:lnTo>
                  <a:pt x="0" y="1764838"/>
                </a:lnTo>
                <a:close/>
                <a:moveTo>
                  <a:pt x="1141228" y="0"/>
                </a:moveTo>
                <a:lnTo>
                  <a:pt x="1284103" y="0"/>
                </a:lnTo>
                <a:lnTo>
                  <a:pt x="1284103" y="783097"/>
                </a:lnTo>
                <a:lnTo>
                  <a:pt x="1141228" y="783097"/>
                </a:lnTo>
                <a:close/>
                <a:moveTo>
                  <a:pt x="1382233" y="0"/>
                </a:moveTo>
                <a:lnTo>
                  <a:pt x="1525108" y="0"/>
                </a:lnTo>
                <a:lnTo>
                  <a:pt x="1525108" y="783097"/>
                </a:lnTo>
                <a:lnTo>
                  <a:pt x="1382233" y="783097"/>
                </a:lnTo>
                <a:close/>
              </a:path>
            </a:pathLst>
          </a:custGeom>
          <a:solidFill>
            <a:srgbClr val="FFFFFF">
              <a:alpha val="2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3" name="Title 2">
            <a:extLst>
              <a:ext uri="{FF2B5EF4-FFF2-40B4-BE49-F238E27FC236}">
                <a16:creationId xmlns:a16="http://schemas.microsoft.com/office/drawing/2014/main" id="{0E722A3E-8457-6141-914E-E82B46F6A702}"/>
              </a:ext>
            </a:extLst>
          </p:cNvPr>
          <p:cNvSpPr>
            <a:spLocks noGrp="1"/>
          </p:cNvSpPr>
          <p:nvPr userDrawn="1">
            <p:ph type="title"/>
          </p:nvPr>
        </p:nvSpPr>
        <p:spPr>
          <a:xfrm>
            <a:off x="5715001" y="457200"/>
            <a:ext cx="5181599" cy="2300398"/>
          </a:xfrm>
        </p:spPr>
        <p:txBody>
          <a:bodyPr anchor="b"/>
          <a:lstStyle>
            <a:lvl1pPr>
              <a:lnSpc>
                <a:spcPct val="90000"/>
              </a:lnSpc>
              <a:defRPr sz="5400">
                <a:solidFill>
                  <a:schemeClr val="bg1"/>
                </a:solidFil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A8558960-7076-FC4A-91E6-B252F67A2F0E}"/>
              </a:ext>
            </a:extLst>
          </p:cNvPr>
          <p:cNvSpPr>
            <a:spLocks noGrp="1"/>
          </p:cNvSpPr>
          <p:nvPr userDrawn="1">
            <p:ph type="body" sz="quarter" idx="22"/>
          </p:nvPr>
        </p:nvSpPr>
        <p:spPr>
          <a:xfrm>
            <a:off x="5715000" y="3354943"/>
            <a:ext cx="5181600" cy="362231"/>
          </a:xfrm>
        </p:spPr>
        <p:txBody>
          <a:bodyPr/>
          <a:lstStyle>
            <a:lvl1pPr marL="0" indent="0">
              <a:spcBef>
                <a:spcPts val="0"/>
              </a:spcBef>
              <a:buFont typeface="Arial" panose="020B0604020202020204" pitchFamily="34" charset="0"/>
              <a:buNone/>
              <a:defRPr sz="2400" b="0">
                <a:solidFill>
                  <a:schemeClr val="bg1"/>
                </a:solidFill>
                <a:latin typeface="+mj-lt"/>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GB"/>
              <a:t>Click to edit Master text styles</a:t>
            </a:r>
          </a:p>
        </p:txBody>
      </p:sp>
      <p:sp>
        <p:nvSpPr>
          <p:cNvPr id="31" name="Text Placeholder 9">
            <a:extLst>
              <a:ext uri="{FF2B5EF4-FFF2-40B4-BE49-F238E27FC236}">
                <a16:creationId xmlns:a16="http://schemas.microsoft.com/office/drawing/2014/main" id="{9E8DEEF5-6686-5E4D-BBC9-4A3F788F41EF}"/>
              </a:ext>
            </a:extLst>
          </p:cNvPr>
          <p:cNvSpPr>
            <a:spLocks noGrp="1"/>
          </p:cNvSpPr>
          <p:nvPr userDrawn="1">
            <p:ph type="body" sz="quarter" idx="23"/>
          </p:nvPr>
        </p:nvSpPr>
        <p:spPr>
          <a:xfrm>
            <a:off x="5715000" y="3933678"/>
            <a:ext cx="5181600" cy="1415264"/>
          </a:xfrm>
        </p:spPr>
        <p:txBody>
          <a:bodyPr/>
          <a:lstStyle>
            <a:lvl1pPr marL="0" indent="0">
              <a:spcBef>
                <a:spcPts val="0"/>
              </a:spcBef>
              <a:buFont typeface="Arial" panose="020B0604020202020204" pitchFamily="34" charset="0"/>
              <a:buNone/>
              <a:defRPr sz="2000" b="0">
                <a:solidFill>
                  <a:schemeClr val="bg1"/>
                </a:solidFill>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GB"/>
              <a:t>Click to edit Master text styles</a:t>
            </a:r>
          </a:p>
        </p:txBody>
      </p:sp>
      <p:sp>
        <p:nvSpPr>
          <p:cNvPr id="17" name="Copyright">
            <a:extLst>
              <a:ext uri="{FF2B5EF4-FFF2-40B4-BE49-F238E27FC236}">
                <a16:creationId xmlns:a16="http://schemas.microsoft.com/office/drawing/2014/main" id="{CB5715FE-B874-AB4E-A2A6-2316DEB8E642}"/>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spTree>
    <p:extLst>
      <p:ext uri="{BB962C8B-B14F-4D97-AF65-F5344CB8AC3E}">
        <p14:creationId xmlns:p14="http://schemas.microsoft.com/office/powerpoint/2010/main" val="2837885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ANK YOU B">
    <p:spTree>
      <p:nvGrpSpPr>
        <p:cNvPr id="1" name=""/>
        <p:cNvGrpSpPr/>
        <p:nvPr/>
      </p:nvGrpSpPr>
      <p:grpSpPr>
        <a:xfrm>
          <a:off x="0" y="0"/>
          <a:ext cx="0" cy="0"/>
          <a:chOff x="0" y="0"/>
          <a:chExt cx="0" cy="0"/>
        </a:xfrm>
      </p:grpSpPr>
      <p:sp>
        <p:nvSpPr>
          <p:cNvPr id="16" name="Green Blue Gradient ">
            <a:extLst>
              <a:ext uri="{FF2B5EF4-FFF2-40B4-BE49-F238E27FC236}">
                <a16:creationId xmlns:a16="http://schemas.microsoft.com/office/drawing/2014/main" id="{BBB220A5-6188-694B-8D0C-21ED2C447725}"/>
              </a:ext>
            </a:extLst>
          </p:cNvPr>
          <p:cNvSpPr/>
          <p:nvPr userDrawn="1"/>
        </p:nvSpPr>
        <p:spPr>
          <a:xfrm>
            <a:off x="5715000" y="0"/>
            <a:ext cx="6477000" cy="6858000"/>
          </a:xfrm>
          <a:custGeom>
            <a:avLst/>
            <a:gdLst>
              <a:gd name="connsiteX0" fmla="*/ 0 w 6477000"/>
              <a:gd name="connsiteY0" fmla="*/ 0 h 6858000"/>
              <a:gd name="connsiteX1" fmla="*/ 6477000 w 6477000"/>
              <a:gd name="connsiteY1" fmla="*/ 0 h 6858000"/>
              <a:gd name="connsiteX2" fmla="*/ 6477000 w 6477000"/>
              <a:gd name="connsiteY2" fmla="*/ 6858000 h 6858000"/>
              <a:gd name="connsiteX3" fmla="*/ 0 w 6477000"/>
              <a:gd name="connsiteY3" fmla="*/ 6858000 h 6858000"/>
              <a:gd name="connsiteX4" fmla="*/ 0 w 6477000"/>
              <a:gd name="connsiteY4" fmla="*/ 0 h 6858000"/>
              <a:gd name="connsiteX0" fmla="*/ 0 w 6477000"/>
              <a:gd name="connsiteY0" fmla="*/ 0 h 6858000"/>
              <a:gd name="connsiteX1" fmla="*/ 6477000 w 6477000"/>
              <a:gd name="connsiteY1" fmla="*/ 0 h 6858000"/>
              <a:gd name="connsiteX2" fmla="*/ 6477000 w 6477000"/>
              <a:gd name="connsiteY2" fmla="*/ 6858000 h 6858000"/>
              <a:gd name="connsiteX3" fmla="*/ 3495554 w 6477000"/>
              <a:gd name="connsiteY3" fmla="*/ 6858000 h 6858000"/>
              <a:gd name="connsiteX4" fmla="*/ 0 w 6477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000">
                <a:moveTo>
                  <a:pt x="0" y="0"/>
                </a:moveTo>
                <a:lnTo>
                  <a:pt x="6477000" y="0"/>
                </a:lnTo>
                <a:lnTo>
                  <a:pt x="6477000" y="6858000"/>
                </a:lnTo>
                <a:lnTo>
                  <a:pt x="3495554" y="6858000"/>
                </a:lnTo>
                <a:lnTo>
                  <a:pt x="0" y="0"/>
                </a:lnTo>
                <a:close/>
              </a:path>
            </a:pathLst>
          </a:cu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8" name="Graphic 7">
            <a:extLst>
              <a:ext uri="{FF2B5EF4-FFF2-40B4-BE49-F238E27FC236}">
                <a16:creationId xmlns:a16="http://schemas.microsoft.com/office/drawing/2014/main" id="{ACC0B3DB-28FF-FE46-8465-67311C4F11AF}"/>
              </a:ext>
            </a:extLst>
          </p:cNvPr>
          <p:cNvPicPr>
            <a:picLocks noChangeAspect="1"/>
          </p:cNvPicPr>
          <p:nvPr userDrawn="1"/>
        </p:nvPicPr>
        <p:blipFill rotWithShape="1">
          <a:blip r:embed="rId2" cstate="print">
            <a:duotone>
              <a:prstClr val="black"/>
              <a:srgbClr val="D9C3A5">
                <a:tint val="50000"/>
                <a:satMod val="180000"/>
              </a:srgbClr>
            </a:duotone>
            <a:alphaModFix amt="55000"/>
            <a:extLst>
              <a:ext uri="{28A0092B-C50C-407E-A947-70E740481C1C}">
                <a14:useLocalDpi xmlns:a14="http://schemas.microsoft.com/office/drawing/2010/main"/>
              </a:ext>
              <a:ext uri="{96DAC541-7B7A-43D3-8B79-37D633B846F1}">
                <asvg:svgBlip xmlns:asvg="http://schemas.microsoft.com/office/drawing/2016/SVG/main" r:embed="rId3"/>
              </a:ext>
            </a:extLst>
          </a:blip>
          <a:srcRect r="2532"/>
          <a:stretch/>
        </p:blipFill>
        <p:spPr>
          <a:xfrm>
            <a:off x="6398872" y="38100"/>
            <a:ext cx="5793128" cy="6819900"/>
          </a:xfrm>
          <a:prstGeom prst="rect">
            <a:avLst/>
          </a:prstGeom>
        </p:spPr>
      </p:pic>
      <p:sp>
        <p:nvSpPr>
          <p:cNvPr id="3" name="Title 2">
            <a:extLst>
              <a:ext uri="{FF2B5EF4-FFF2-40B4-BE49-F238E27FC236}">
                <a16:creationId xmlns:a16="http://schemas.microsoft.com/office/drawing/2014/main" id="{0E722A3E-8457-6141-914E-E82B46F6A702}"/>
              </a:ext>
            </a:extLst>
          </p:cNvPr>
          <p:cNvSpPr>
            <a:spLocks noGrp="1"/>
          </p:cNvSpPr>
          <p:nvPr userDrawn="1">
            <p:ph type="title"/>
          </p:nvPr>
        </p:nvSpPr>
        <p:spPr>
          <a:xfrm>
            <a:off x="1303818" y="2029522"/>
            <a:ext cx="4800599" cy="702102"/>
          </a:xfrm>
        </p:spPr>
        <p:txBody>
          <a:bodyPr/>
          <a:lstStyle>
            <a:lvl1pPr>
              <a:lnSpc>
                <a:spcPct val="90000"/>
              </a:lnSpc>
              <a:defRPr sz="3600">
                <a:solidFill>
                  <a:schemeClr val="tx1"/>
                </a:solidFil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A8558960-7076-FC4A-91E6-B252F67A2F0E}"/>
              </a:ext>
            </a:extLst>
          </p:cNvPr>
          <p:cNvSpPr>
            <a:spLocks noGrp="1"/>
          </p:cNvSpPr>
          <p:nvPr userDrawn="1">
            <p:ph type="body" sz="quarter" idx="22"/>
          </p:nvPr>
        </p:nvSpPr>
        <p:spPr>
          <a:xfrm>
            <a:off x="1295401" y="3904969"/>
            <a:ext cx="4800600" cy="362231"/>
          </a:xfrm>
        </p:spPr>
        <p:txBody>
          <a:bodyPr/>
          <a:lstStyle>
            <a:lvl1pPr marL="0" indent="0">
              <a:spcBef>
                <a:spcPts val="0"/>
              </a:spcBef>
              <a:buFont typeface="Arial" panose="020B0604020202020204" pitchFamily="34" charset="0"/>
              <a:buNone/>
              <a:defRPr sz="2000" b="0">
                <a:solidFill>
                  <a:schemeClr val="accent1"/>
                </a:solidFill>
                <a:latin typeface="+mj-lt"/>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GB"/>
              <a:t>Click to edit Master text styles</a:t>
            </a:r>
          </a:p>
        </p:txBody>
      </p:sp>
      <p:sp>
        <p:nvSpPr>
          <p:cNvPr id="31" name="Text Placeholder 9">
            <a:extLst>
              <a:ext uri="{FF2B5EF4-FFF2-40B4-BE49-F238E27FC236}">
                <a16:creationId xmlns:a16="http://schemas.microsoft.com/office/drawing/2014/main" id="{9E8DEEF5-6686-5E4D-BBC9-4A3F788F41EF}"/>
              </a:ext>
            </a:extLst>
          </p:cNvPr>
          <p:cNvSpPr>
            <a:spLocks noGrp="1"/>
          </p:cNvSpPr>
          <p:nvPr userDrawn="1">
            <p:ph type="body" sz="quarter" idx="23"/>
          </p:nvPr>
        </p:nvSpPr>
        <p:spPr>
          <a:xfrm>
            <a:off x="1295401" y="4464410"/>
            <a:ext cx="4800600" cy="1415264"/>
          </a:xfrm>
        </p:spPr>
        <p:txBody>
          <a:bodyPr/>
          <a:lstStyle>
            <a:lvl1pPr marL="0" indent="0">
              <a:spcBef>
                <a:spcPts val="0"/>
              </a:spcBef>
              <a:buFont typeface="Arial" panose="020B0604020202020204" pitchFamily="34" charset="0"/>
              <a:buNone/>
              <a:defRPr sz="1800" b="0">
                <a:solidFill>
                  <a:schemeClr val="tx1"/>
                </a:solidFill>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GB"/>
              <a:t>Click to edit Master text styles</a:t>
            </a:r>
          </a:p>
        </p:txBody>
      </p:sp>
      <p:pic>
        <p:nvPicPr>
          <p:cNvPr id="17" name="Graphic 16">
            <a:extLst>
              <a:ext uri="{FF2B5EF4-FFF2-40B4-BE49-F238E27FC236}">
                <a16:creationId xmlns:a16="http://schemas.microsoft.com/office/drawing/2014/main" id="{BC3760E8-F6E9-1A48-A78E-162F284C9BF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03817" y="1240426"/>
            <a:ext cx="889099" cy="342673"/>
          </a:xfrm>
          <a:prstGeom prst="rect">
            <a:avLst/>
          </a:prstGeom>
        </p:spPr>
      </p:pic>
      <p:sp>
        <p:nvSpPr>
          <p:cNvPr id="32" name="Text Placeholder 9">
            <a:extLst>
              <a:ext uri="{FF2B5EF4-FFF2-40B4-BE49-F238E27FC236}">
                <a16:creationId xmlns:a16="http://schemas.microsoft.com/office/drawing/2014/main" id="{66031AFD-102B-7E4A-B60D-01961354DC5F}"/>
              </a:ext>
            </a:extLst>
          </p:cNvPr>
          <p:cNvSpPr>
            <a:spLocks noGrp="1"/>
          </p:cNvSpPr>
          <p:nvPr>
            <p:ph type="body" sz="quarter" idx="24"/>
          </p:nvPr>
        </p:nvSpPr>
        <p:spPr>
          <a:xfrm>
            <a:off x="1295401" y="2843954"/>
            <a:ext cx="4800599" cy="443256"/>
          </a:xfrm>
        </p:spPr>
        <p:txBody>
          <a:bodyPr/>
          <a:lstStyle>
            <a:lvl1pPr marL="0" indent="0">
              <a:spcBef>
                <a:spcPts val="0"/>
              </a:spcBef>
              <a:buFont typeface="Arial" panose="020B0604020202020204" pitchFamily="34" charset="0"/>
              <a:buNone/>
              <a:defRPr sz="1200" b="0">
                <a:solidFill>
                  <a:schemeClr val="tx1"/>
                </a:solidFill>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GB"/>
              <a:t>Click to edit Master text styles</a:t>
            </a:r>
          </a:p>
        </p:txBody>
      </p:sp>
      <p:sp>
        <p:nvSpPr>
          <p:cNvPr id="13" name="Copyright">
            <a:extLst>
              <a:ext uri="{FF2B5EF4-FFF2-40B4-BE49-F238E27FC236}">
                <a16:creationId xmlns:a16="http://schemas.microsoft.com/office/drawing/2014/main" id="{C0206B3A-B4E4-6E46-8CFA-6C3189EA2FC5}"/>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85000"/>
                  </a:schemeClr>
                </a:solidFill>
                <a:latin typeface="+mn-lt"/>
              </a:rPr>
              <a:t>Copy</a:t>
            </a:r>
            <a:r>
              <a:rPr sz="1000">
                <a:solidFill>
                  <a:schemeClr val="bg1">
                    <a:lumMod val="95000"/>
                  </a:schemeClr>
                </a:solidFill>
                <a:latin typeface="+mn-lt"/>
              </a:rPr>
              <a:t>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spTree>
    <p:extLst>
      <p:ext uri="{BB962C8B-B14F-4D97-AF65-F5344CB8AC3E}">
        <p14:creationId xmlns:p14="http://schemas.microsoft.com/office/powerpoint/2010/main" val="2662459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C">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32C2AD-CE29-824D-863B-AF292D294672}"/>
              </a:ext>
            </a:extLst>
          </p:cNvPr>
          <p:cNvSpPr/>
          <p:nvPr userDrawn="1"/>
        </p:nvSpPr>
        <p:spPr>
          <a:xfrm>
            <a:off x="1" y="6353"/>
            <a:ext cx="1409699" cy="540327"/>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Green Blue Gradient ">
            <a:extLst>
              <a:ext uri="{FF2B5EF4-FFF2-40B4-BE49-F238E27FC236}">
                <a16:creationId xmlns:a16="http://schemas.microsoft.com/office/drawing/2014/main" id="{9B40AA68-C411-744F-922E-ED4E9453680D}"/>
              </a:ext>
            </a:extLst>
          </p:cNvPr>
          <p:cNvSpPr/>
          <p:nvPr userDrawn="1"/>
        </p:nvSpPr>
        <p:spPr>
          <a:xfrm>
            <a:off x="-1" y="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9" name="Freeform 38">
            <a:extLst>
              <a:ext uri="{FF2B5EF4-FFF2-40B4-BE49-F238E27FC236}">
                <a16:creationId xmlns:a16="http://schemas.microsoft.com/office/drawing/2014/main" id="{C6DEB394-F92F-6942-B6FA-DCF4002AF916}"/>
              </a:ext>
            </a:extLst>
          </p:cNvPr>
          <p:cNvSpPr/>
          <p:nvPr userDrawn="1"/>
        </p:nvSpPr>
        <p:spPr>
          <a:xfrm>
            <a:off x="-99382" y="183866"/>
            <a:ext cx="3129468" cy="3105434"/>
          </a:xfrm>
          <a:custGeom>
            <a:avLst/>
            <a:gdLst>
              <a:gd name="connsiteX0" fmla="*/ 1158247 w 1156913"/>
              <a:gd name="connsiteY0" fmla="*/ 301718 h 1148028"/>
              <a:gd name="connsiteX1" fmla="*/ 1145911 w 1156913"/>
              <a:gd name="connsiteY1" fmla="*/ 290072 h 1148028"/>
              <a:gd name="connsiteX2" fmla="*/ 982876 w 1156913"/>
              <a:gd name="connsiteY2" fmla="*/ 290072 h 1148028"/>
              <a:gd name="connsiteX3" fmla="*/ 965206 w 1156913"/>
              <a:gd name="connsiteY3" fmla="*/ 295729 h 1148028"/>
              <a:gd name="connsiteX4" fmla="*/ 946202 w 1156913"/>
              <a:gd name="connsiteY4" fmla="*/ 314030 h 1148028"/>
              <a:gd name="connsiteX5" fmla="*/ 817174 w 1156913"/>
              <a:gd name="connsiteY5" fmla="*/ 472758 h 1148028"/>
              <a:gd name="connsiteX6" fmla="*/ 738157 w 1156913"/>
              <a:gd name="connsiteY6" fmla="*/ 314030 h 1148028"/>
              <a:gd name="connsiteX7" fmla="*/ 727155 w 1156913"/>
              <a:gd name="connsiteY7" fmla="*/ 296061 h 1148028"/>
              <a:gd name="connsiteX8" fmla="*/ 712485 w 1156913"/>
              <a:gd name="connsiteY8" fmla="*/ 289739 h 1148028"/>
              <a:gd name="connsiteX9" fmla="*/ 448429 w 1156913"/>
              <a:gd name="connsiteY9" fmla="*/ 289739 h 1148028"/>
              <a:gd name="connsiteX10" fmla="*/ 469434 w 1156913"/>
              <a:gd name="connsiteY10" fmla="*/ 191241 h 1148028"/>
              <a:gd name="connsiteX11" fmla="*/ 492105 w 1156913"/>
              <a:gd name="connsiteY11" fmla="*/ 136336 h 1148028"/>
              <a:gd name="connsiteX12" fmla="*/ 531113 w 1156913"/>
              <a:gd name="connsiteY12" fmla="*/ 125354 h 1148028"/>
              <a:gd name="connsiteX13" fmla="*/ 572122 w 1156913"/>
              <a:gd name="connsiteY13" fmla="*/ 125354 h 1148028"/>
              <a:gd name="connsiteX14" fmla="*/ 596460 w 1156913"/>
              <a:gd name="connsiteY14" fmla="*/ 236 h 1148028"/>
              <a:gd name="connsiteX15" fmla="*/ 526112 w 1156913"/>
              <a:gd name="connsiteY15" fmla="*/ 236 h 1148028"/>
              <a:gd name="connsiteX16" fmla="*/ 432759 w 1156913"/>
              <a:gd name="connsiteY16" fmla="*/ 2565 h 1148028"/>
              <a:gd name="connsiteX17" fmla="*/ 359410 w 1156913"/>
              <a:gd name="connsiteY17" fmla="*/ 28188 h 1148028"/>
              <a:gd name="connsiteX18" fmla="*/ 304732 w 1156913"/>
              <a:gd name="connsiteY18" fmla="*/ 88085 h 1148028"/>
              <a:gd name="connsiteX19" fmla="*/ 271391 w 1156913"/>
              <a:gd name="connsiteY19" fmla="*/ 191574 h 1148028"/>
              <a:gd name="connsiteX20" fmla="*/ 253721 w 1156913"/>
              <a:gd name="connsiteY20" fmla="*/ 274432 h 1148028"/>
              <a:gd name="connsiteX21" fmla="*/ 199042 w 1156913"/>
              <a:gd name="connsiteY21" fmla="*/ 566597 h 1148028"/>
              <a:gd name="connsiteX22" fmla="*/ 199042 w 1156913"/>
              <a:gd name="connsiteY22" fmla="*/ 566597 h 1148028"/>
              <a:gd name="connsiteX23" fmla="*/ 127361 w 1156913"/>
              <a:gd name="connsiteY23" fmla="*/ 949938 h 1148028"/>
              <a:gd name="connsiteX24" fmla="*/ 119359 w 1156913"/>
              <a:gd name="connsiteY24" fmla="*/ 982216 h 1148028"/>
              <a:gd name="connsiteX25" fmla="*/ 107356 w 1156913"/>
              <a:gd name="connsiteY25" fmla="*/ 1000185 h 1148028"/>
              <a:gd name="connsiteX26" fmla="*/ 86685 w 1156913"/>
              <a:gd name="connsiteY26" fmla="*/ 1008172 h 1148028"/>
              <a:gd name="connsiteX27" fmla="*/ 26006 w 1156913"/>
              <a:gd name="connsiteY27" fmla="*/ 1008837 h 1148028"/>
              <a:gd name="connsiteX28" fmla="*/ 0 w 1156913"/>
              <a:gd name="connsiteY28" fmla="*/ 1148264 h 1148028"/>
              <a:gd name="connsiteX29" fmla="*/ 78017 w 1156913"/>
              <a:gd name="connsiteY29" fmla="*/ 1148264 h 1148028"/>
              <a:gd name="connsiteX30" fmla="*/ 160034 w 1156913"/>
              <a:gd name="connsiteY30" fmla="*/ 1141609 h 1148028"/>
              <a:gd name="connsiteX31" fmla="*/ 233717 w 1156913"/>
              <a:gd name="connsiteY31" fmla="*/ 1114655 h 1148028"/>
              <a:gd name="connsiteX32" fmla="*/ 289062 w 1156913"/>
              <a:gd name="connsiteY32" fmla="*/ 1054758 h 1148028"/>
              <a:gd name="connsiteX33" fmla="*/ 324403 w 1156913"/>
              <a:gd name="connsiteY33" fmla="*/ 950271 h 1148028"/>
              <a:gd name="connsiteX34" fmla="*/ 423090 w 1156913"/>
              <a:gd name="connsiteY34" fmla="*/ 429832 h 1148028"/>
              <a:gd name="connsiteX35" fmla="*/ 544116 w 1156913"/>
              <a:gd name="connsiteY35" fmla="*/ 429832 h 1148028"/>
              <a:gd name="connsiteX36" fmla="*/ 588459 w 1156913"/>
              <a:gd name="connsiteY36" fmla="*/ 442476 h 1148028"/>
              <a:gd name="connsiteX37" fmla="*/ 598794 w 1156913"/>
              <a:gd name="connsiteY37" fmla="*/ 455121 h 1148028"/>
              <a:gd name="connsiteX38" fmla="*/ 678478 w 1156913"/>
              <a:gd name="connsiteY38" fmla="*/ 607194 h 1148028"/>
              <a:gd name="connsiteX39" fmla="*/ 405753 w 1156913"/>
              <a:gd name="connsiteY39" fmla="*/ 926645 h 1148028"/>
              <a:gd name="connsiteX40" fmla="*/ 400752 w 1156913"/>
              <a:gd name="connsiteY40" fmla="*/ 939290 h 1148028"/>
              <a:gd name="connsiteX41" fmla="*/ 411754 w 1156913"/>
              <a:gd name="connsiteY41" fmla="*/ 949606 h 1148028"/>
              <a:gd name="connsiteX42" fmla="*/ 574789 w 1156913"/>
              <a:gd name="connsiteY42" fmla="*/ 949606 h 1148028"/>
              <a:gd name="connsiteX43" fmla="*/ 592460 w 1156913"/>
              <a:gd name="connsiteY43" fmla="*/ 944281 h 1148028"/>
              <a:gd name="connsiteX44" fmla="*/ 611464 w 1156913"/>
              <a:gd name="connsiteY44" fmla="*/ 926312 h 1148028"/>
              <a:gd name="connsiteX45" fmla="*/ 757495 w 1156913"/>
              <a:gd name="connsiteY45" fmla="*/ 746954 h 1148028"/>
              <a:gd name="connsiteX46" fmla="*/ 845180 w 1156913"/>
              <a:gd name="connsiteY46" fmla="*/ 924981 h 1148028"/>
              <a:gd name="connsiteX47" fmla="*/ 856183 w 1156913"/>
              <a:gd name="connsiteY47" fmla="*/ 943283 h 1148028"/>
              <a:gd name="connsiteX48" fmla="*/ 870852 w 1156913"/>
              <a:gd name="connsiteY48" fmla="*/ 948940 h 1148028"/>
              <a:gd name="connsiteX49" fmla="*/ 1044889 w 1156913"/>
              <a:gd name="connsiteY49" fmla="*/ 948940 h 1148028"/>
              <a:gd name="connsiteX50" fmla="*/ 1056559 w 1156913"/>
              <a:gd name="connsiteY50" fmla="*/ 943616 h 1148028"/>
              <a:gd name="connsiteX51" fmla="*/ 1060893 w 1156913"/>
              <a:gd name="connsiteY51" fmla="*/ 931636 h 1148028"/>
              <a:gd name="connsiteX52" fmla="*/ 1059559 w 1156913"/>
              <a:gd name="connsiteY52" fmla="*/ 924648 h 1148028"/>
              <a:gd name="connsiteX53" fmla="*/ 896524 w 1156913"/>
              <a:gd name="connsiteY53" fmla="*/ 615513 h 1148028"/>
              <a:gd name="connsiteX54" fmla="*/ 1153246 w 1156913"/>
              <a:gd name="connsiteY54" fmla="*/ 314363 h 1148028"/>
              <a:gd name="connsiteX55" fmla="*/ 1158247 w 1156913"/>
              <a:gd name="connsiteY55" fmla="*/ 301718 h 11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6913" h="1148028">
                <a:moveTo>
                  <a:pt x="1158247" y="301718"/>
                </a:moveTo>
                <a:cubicBezTo>
                  <a:pt x="1158247" y="294065"/>
                  <a:pt x="1154246" y="290072"/>
                  <a:pt x="1145911" y="290072"/>
                </a:cubicBezTo>
                <a:lnTo>
                  <a:pt x="982876" y="290072"/>
                </a:lnTo>
                <a:cubicBezTo>
                  <a:pt x="976208" y="290072"/>
                  <a:pt x="970540" y="292068"/>
                  <a:pt x="965206" y="295729"/>
                </a:cubicBezTo>
                <a:cubicBezTo>
                  <a:pt x="959871" y="299722"/>
                  <a:pt x="953536" y="305711"/>
                  <a:pt x="946202" y="314030"/>
                </a:cubicBezTo>
                <a:lnTo>
                  <a:pt x="817174" y="472758"/>
                </a:lnTo>
                <a:lnTo>
                  <a:pt x="738157" y="314030"/>
                </a:lnTo>
                <a:cubicBezTo>
                  <a:pt x="734156" y="306377"/>
                  <a:pt x="730489" y="300387"/>
                  <a:pt x="727155" y="296061"/>
                </a:cubicBezTo>
                <a:cubicBezTo>
                  <a:pt x="723821" y="291735"/>
                  <a:pt x="719153" y="289739"/>
                  <a:pt x="712485" y="289739"/>
                </a:cubicBezTo>
                <a:lnTo>
                  <a:pt x="448429" y="289739"/>
                </a:lnTo>
                <a:lnTo>
                  <a:pt x="469434" y="191241"/>
                </a:lnTo>
                <a:cubicBezTo>
                  <a:pt x="473434" y="165951"/>
                  <a:pt x="484770" y="143656"/>
                  <a:pt x="492105" y="136336"/>
                </a:cubicBezTo>
                <a:cubicBezTo>
                  <a:pt x="499440" y="129015"/>
                  <a:pt x="512443" y="125354"/>
                  <a:pt x="531113" y="125354"/>
                </a:cubicBezTo>
                <a:lnTo>
                  <a:pt x="572122" y="125354"/>
                </a:lnTo>
                <a:lnTo>
                  <a:pt x="596460" y="236"/>
                </a:lnTo>
                <a:cubicBezTo>
                  <a:pt x="559119" y="236"/>
                  <a:pt x="530780" y="236"/>
                  <a:pt x="526112" y="236"/>
                </a:cubicBezTo>
                <a:cubicBezTo>
                  <a:pt x="492105" y="236"/>
                  <a:pt x="454097" y="-1095"/>
                  <a:pt x="432759" y="2565"/>
                </a:cubicBezTo>
                <a:cubicBezTo>
                  <a:pt x="405086" y="7224"/>
                  <a:pt x="381081" y="14212"/>
                  <a:pt x="359410" y="28188"/>
                </a:cubicBezTo>
                <a:cubicBezTo>
                  <a:pt x="338072" y="42164"/>
                  <a:pt x="319735" y="62130"/>
                  <a:pt x="304732" y="88085"/>
                </a:cubicBezTo>
                <a:cubicBezTo>
                  <a:pt x="289728" y="114041"/>
                  <a:pt x="278726" y="148648"/>
                  <a:pt x="271391" y="191574"/>
                </a:cubicBezTo>
                <a:lnTo>
                  <a:pt x="253721" y="274432"/>
                </a:lnTo>
                <a:lnTo>
                  <a:pt x="199042" y="566597"/>
                </a:lnTo>
                <a:lnTo>
                  <a:pt x="199042" y="566597"/>
                </a:lnTo>
                <a:lnTo>
                  <a:pt x="127361" y="949938"/>
                </a:lnTo>
                <a:cubicBezTo>
                  <a:pt x="125027" y="963582"/>
                  <a:pt x="122359" y="974563"/>
                  <a:pt x="119359" y="982216"/>
                </a:cubicBezTo>
                <a:cubicBezTo>
                  <a:pt x="116358" y="989870"/>
                  <a:pt x="112357" y="995859"/>
                  <a:pt x="107356" y="1000185"/>
                </a:cubicBezTo>
                <a:cubicBezTo>
                  <a:pt x="102022" y="1004511"/>
                  <a:pt x="95020" y="1007173"/>
                  <a:pt x="86685" y="1008172"/>
                </a:cubicBezTo>
                <a:cubicBezTo>
                  <a:pt x="83018" y="1008504"/>
                  <a:pt x="56679" y="1008837"/>
                  <a:pt x="26006" y="1008837"/>
                </a:cubicBezTo>
                <a:lnTo>
                  <a:pt x="0" y="1148264"/>
                </a:lnTo>
                <a:cubicBezTo>
                  <a:pt x="29006" y="1147932"/>
                  <a:pt x="69015" y="1148264"/>
                  <a:pt x="78017" y="1148264"/>
                </a:cubicBezTo>
                <a:cubicBezTo>
                  <a:pt x="110357" y="1148264"/>
                  <a:pt x="132695" y="1145602"/>
                  <a:pt x="160034" y="1141609"/>
                </a:cubicBezTo>
                <a:cubicBezTo>
                  <a:pt x="187707" y="1137283"/>
                  <a:pt x="212045" y="1128299"/>
                  <a:pt x="233717" y="1114655"/>
                </a:cubicBezTo>
                <a:cubicBezTo>
                  <a:pt x="255054" y="1101012"/>
                  <a:pt x="273725" y="1081047"/>
                  <a:pt x="289062" y="1054758"/>
                </a:cubicBezTo>
                <a:cubicBezTo>
                  <a:pt x="304398" y="1028803"/>
                  <a:pt x="316068" y="993863"/>
                  <a:pt x="324403" y="950271"/>
                </a:cubicBezTo>
                <a:lnTo>
                  <a:pt x="423090" y="429832"/>
                </a:lnTo>
                <a:lnTo>
                  <a:pt x="544116" y="429832"/>
                </a:lnTo>
                <a:cubicBezTo>
                  <a:pt x="563453" y="429832"/>
                  <a:pt x="579790" y="435156"/>
                  <a:pt x="588459" y="442476"/>
                </a:cubicBezTo>
                <a:cubicBezTo>
                  <a:pt x="591459" y="445139"/>
                  <a:pt x="595460" y="449797"/>
                  <a:pt x="598794" y="455121"/>
                </a:cubicBezTo>
                <a:lnTo>
                  <a:pt x="678478" y="607194"/>
                </a:lnTo>
                <a:lnTo>
                  <a:pt x="405753" y="926645"/>
                </a:lnTo>
                <a:cubicBezTo>
                  <a:pt x="402419" y="930638"/>
                  <a:pt x="400752" y="934631"/>
                  <a:pt x="400752" y="939290"/>
                </a:cubicBezTo>
                <a:cubicBezTo>
                  <a:pt x="400752" y="946278"/>
                  <a:pt x="404420" y="949606"/>
                  <a:pt x="411754" y="949606"/>
                </a:cubicBezTo>
                <a:lnTo>
                  <a:pt x="574789" y="949606"/>
                </a:lnTo>
                <a:cubicBezTo>
                  <a:pt x="581124" y="949606"/>
                  <a:pt x="587125" y="947942"/>
                  <a:pt x="592460" y="944281"/>
                </a:cubicBezTo>
                <a:cubicBezTo>
                  <a:pt x="597794" y="940954"/>
                  <a:pt x="604129" y="934964"/>
                  <a:pt x="611464" y="926312"/>
                </a:cubicBezTo>
                <a:lnTo>
                  <a:pt x="757495" y="746954"/>
                </a:lnTo>
                <a:lnTo>
                  <a:pt x="845180" y="924981"/>
                </a:lnTo>
                <a:cubicBezTo>
                  <a:pt x="849181" y="933300"/>
                  <a:pt x="852849" y="939623"/>
                  <a:pt x="856183" y="943283"/>
                </a:cubicBezTo>
                <a:cubicBezTo>
                  <a:pt x="859517" y="947276"/>
                  <a:pt x="864184" y="948940"/>
                  <a:pt x="870852" y="948940"/>
                </a:cubicBezTo>
                <a:lnTo>
                  <a:pt x="1044889" y="948940"/>
                </a:lnTo>
                <a:cubicBezTo>
                  <a:pt x="1049890" y="948940"/>
                  <a:pt x="1053558" y="947276"/>
                  <a:pt x="1056559" y="943616"/>
                </a:cubicBezTo>
                <a:cubicBezTo>
                  <a:pt x="1059559" y="940288"/>
                  <a:pt x="1060893" y="936295"/>
                  <a:pt x="1060893" y="931636"/>
                </a:cubicBezTo>
                <a:cubicBezTo>
                  <a:pt x="1060893" y="928642"/>
                  <a:pt x="1060559" y="926312"/>
                  <a:pt x="1059559" y="924648"/>
                </a:cubicBezTo>
                <a:lnTo>
                  <a:pt x="896524" y="615513"/>
                </a:lnTo>
                <a:lnTo>
                  <a:pt x="1153246" y="314363"/>
                </a:lnTo>
                <a:cubicBezTo>
                  <a:pt x="1156580" y="311368"/>
                  <a:pt x="1158247" y="307042"/>
                  <a:pt x="1158247" y="301718"/>
                </a:cubicBezTo>
              </a:path>
            </a:pathLst>
          </a:custGeom>
          <a:solidFill>
            <a:schemeClr val="accent1"/>
          </a:solidFill>
          <a:ln w="332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F573766F-CA38-3C49-AD43-474117E5FC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849202" y="2157396"/>
            <a:ext cx="5342797" cy="4712178"/>
          </a:xfrm>
          <a:prstGeom prst="rect">
            <a:avLst/>
          </a:prstGeom>
        </p:spPr>
      </p:pic>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3" name="Title 2">
            <a:extLst>
              <a:ext uri="{FF2B5EF4-FFF2-40B4-BE49-F238E27FC236}">
                <a16:creationId xmlns:a16="http://schemas.microsoft.com/office/drawing/2014/main" id="{0E722A3E-8457-6141-914E-E82B46F6A702}"/>
              </a:ext>
            </a:extLst>
          </p:cNvPr>
          <p:cNvSpPr>
            <a:spLocks noGrp="1"/>
          </p:cNvSpPr>
          <p:nvPr userDrawn="1">
            <p:ph type="title" hasCustomPrompt="1"/>
          </p:nvPr>
        </p:nvSpPr>
        <p:spPr>
          <a:xfrm>
            <a:off x="3264062" y="457201"/>
            <a:ext cx="4797591" cy="2971800"/>
          </a:xfrm>
        </p:spPr>
        <p:txBody>
          <a:bodyPr/>
          <a:lstStyle>
            <a:lvl1pPr>
              <a:lnSpc>
                <a:spcPct val="90000"/>
              </a:lnSpc>
              <a:defRPr sz="5400"/>
            </a:lvl1pPr>
          </a:lstStyle>
          <a:p>
            <a:r>
              <a:rPr lang="en-US"/>
              <a:t>Click to edit Master title Style</a:t>
            </a:r>
          </a:p>
        </p:txBody>
      </p:sp>
      <p:sp>
        <p:nvSpPr>
          <p:cNvPr id="10" name="Text Placeholder 9">
            <a:extLst>
              <a:ext uri="{FF2B5EF4-FFF2-40B4-BE49-F238E27FC236}">
                <a16:creationId xmlns:a16="http://schemas.microsoft.com/office/drawing/2014/main" id="{A8558960-7076-FC4A-91E6-B252F67A2F0E}"/>
              </a:ext>
            </a:extLst>
          </p:cNvPr>
          <p:cNvSpPr>
            <a:spLocks noGrp="1"/>
          </p:cNvSpPr>
          <p:nvPr userDrawn="1">
            <p:ph type="body" sz="quarter" idx="22"/>
          </p:nvPr>
        </p:nvSpPr>
        <p:spPr>
          <a:xfrm>
            <a:off x="3263914" y="3677809"/>
            <a:ext cx="4785577" cy="362231"/>
          </a:xfrm>
        </p:spPr>
        <p:txBody>
          <a:bodyPr/>
          <a:lstStyle>
            <a:lvl1pPr marL="0" indent="0">
              <a:spcBef>
                <a:spcPts val="0"/>
              </a:spcBef>
              <a:buFont typeface="Arial" panose="020B0604020202020204" pitchFamily="34" charset="0"/>
              <a:buNone/>
              <a:defRPr sz="2000" b="1"/>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GB"/>
              <a:t>Click to edit Master text styles</a:t>
            </a:r>
          </a:p>
        </p:txBody>
      </p:sp>
      <p:sp>
        <p:nvSpPr>
          <p:cNvPr id="31" name="Text Placeholder 9">
            <a:extLst>
              <a:ext uri="{FF2B5EF4-FFF2-40B4-BE49-F238E27FC236}">
                <a16:creationId xmlns:a16="http://schemas.microsoft.com/office/drawing/2014/main" id="{9E8DEEF5-6686-5E4D-BBC9-4A3F788F41EF}"/>
              </a:ext>
            </a:extLst>
          </p:cNvPr>
          <p:cNvSpPr>
            <a:spLocks noGrp="1"/>
          </p:cNvSpPr>
          <p:nvPr userDrawn="1">
            <p:ph type="body" sz="quarter" idx="23"/>
          </p:nvPr>
        </p:nvSpPr>
        <p:spPr>
          <a:xfrm>
            <a:off x="3263914" y="4156364"/>
            <a:ext cx="4785577" cy="1515444"/>
          </a:xfrm>
        </p:spPr>
        <p:txBody>
          <a:bodyPr/>
          <a:lstStyle>
            <a:lvl1pPr marL="0" indent="0">
              <a:spcBef>
                <a:spcPts val="0"/>
              </a:spcBef>
              <a:buFont typeface="Arial" panose="020B0604020202020204" pitchFamily="34" charset="0"/>
              <a:buNone/>
              <a:defRPr sz="2000" b="0"/>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GB"/>
              <a:t>Click to edit Master text styles</a:t>
            </a:r>
          </a:p>
        </p:txBody>
      </p:sp>
    </p:spTree>
    <p:extLst>
      <p:ext uri="{BB962C8B-B14F-4D97-AF65-F5344CB8AC3E}">
        <p14:creationId xmlns:p14="http://schemas.microsoft.com/office/powerpoint/2010/main" val="3276945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LATFORM - DIVIDER">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3EFD265A-2AE2-1C44-9F44-36890AC65C4B}"/>
              </a:ext>
            </a:extLst>
          </p:cNvPr>
          <p:cNvSpPr/>
          <p:nvPr userDrawn="1"/>
        </p:nvSpPr>
        <p:spPr>
          <a:xfrm>
            <a:off x="0" y="0"/>
            <a:ext cx="12192000" cy="6858000"/>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rPr>
              <a:t> </a:t>
            </a:r>
          </a:p>
        </p:txBody>
      </p:sp>
      <p:sp>
        <p:nvSpPr>
          <p:cNvPr id="12" name="Copyright">
            <a:extLst>
              <a:ext uri="{FF2B5EF4-FFF2-40B4-BE49-F238E27FC236}">
                <a16:creationId xmlns:a16="http://schemas.microsoft.com/office/drawing/2014/main" id="{F49A4788-97F3-F64F-A02B-4A747C7AEAD4}"/>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solidFill>
                <a:latin typeface="+mn-lt"/>
              </a:rPr>
              <a:t>Copyright © 201</a:t>
            </a:r>
            <a:r>
              <a:rPr lang="en-US" sz="1000">
                <a:solidFill>
                  <a:schemeClr val="bg1"/>
                </a:solidFill>
                <a:latin typeface="+mn-lt"/>
              </a:rPr>
              <a:t>9</a:t>
            </a:r>
            <a:r>
              <a:rPr sz="1000">
                <a:solidFill>
                  <a:schemeClr val="bg1"/>
                </a:solidFill>
                <a:latin typeface="+mn-lt"/>
              </a:rPr>
              <a:t> </a:t>
            </a:r>
            <a:r>
              <a:rPr lang="en-US" sz="1000" err="1">
                <a:solidFill>
                  <a:schemeClr val="bg1"/>
                </a:solidFill>
                <a:latin typeface="+mn-lt"/>
              </a:rPr>
              <a:t>Pricefx</a:t>
            </a:r>
            <a:r>
              <a:rPr lang="en-US" sz="1000">
                <a:solidFill>
                  <a:schemeClr val="bg1"/>
                </a:solidFill>
                <a:latin typeface="+mn-lt"/>
              </a:rPr>
              <a:t>. Proprietary &amp; Confidential.</a:t>
            </a:r>
          </a:p>
        </p:txBody>
      </p:sp>
      <p:sp>
        <p:nvSpPr>
          <p:cNvPr id="13" name="Text Placeholder 8">
            <a:extLst>
              <a:ext uri="{FF2B5EF4-FFF2-40B4-BE49-F238E27FC236}">
                <a16:creationId xmlns:a16="http://schemas.microsoft.com/office/drawing/2014/main" id="{7074D28E-3A61-F645-8920-D984A2A36068}"/>
              </a:ext>
            </a:extLst>
          </p:cNvPr>
          <p:cNvSpPr>
            <a:spLocks noGrp="1"/>
          </p:cNvSpPr>
          <p:nvPr>
            <p:ph type="body" sz="quarter" idx="11" hasCustomPrompt="1"/>
          </p:nvPr>
        </p:nvSpPr>
        <p:spPr>
          <a:xfrm>
            <a:off x="1295400" y="2139434"/>
            <a:ext cx="642124" cy="369332"/>
          </a:xfrm>
          <a:solidFill>
            <a:schemeClr val="tx1"/>
          </a:solidFill>
        </p:spPr>
        <p:txBody>
          <a:bodyPr wrap="square" lIns="91440" rIns="91440">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a:t>
            </a:r>
          </a:p>
        </p:txBody>
      </p:sp>
      <p:sp>
        <p:nvSpPr>
          <p:cNvPr id="14" name="Title 1">
            <a:extLst>
              <a:ext uri="{FF2B5EF4-FFF2-40B4-BE49-F238E27FC236}">
                <a16:creationId xmlns:a16="http://schemas.microsoft.com/office/drawing/2014/main" id="{3BEE2759-A0C7-4341-929A-66D67020E109}"/>
              </a:ext>
            </a:extLst>
          </p:cNvPr>
          <p:cNvSpPr>
            <a:spLocks noGrp="1"/>
          </p:cNvSpPr>
          <p:nvPr>
            <p:ph type="title"/>
          </p:nvPr>
        </p:nvSpPr>
        <p:spPr>
          <a:xfrm>
            <a:off x="1295400" y="3320952"/>
            <a:ext cx="9601200" cy="838200"/>
          </a:xfrm>
        </p:spPr>
        <p:txBody>
          <a:bodyPr anchor="t"/>
          <a:lstStyle>
            <a:lvl1pPr>
              <a:lnSpc>
                <a:spcPct val="90000"/>
              </a:lnSpc>
              <a:defRPr sz="5400">
                <a:solidFill>
                  <a:schemeClr val="bg1"/>
                </a:solidFill>
              </a:defRPr>
            </a:lvl1pPr>
          </a:lstStyle>
          <a:p>
            <a:r>
              <a:rPr lang="en-GB"/>
              <a:t>Click to edit Master title style</a:t>
            </a:r>
            <a:endParaRPr lang="en-US"/>
          </a:p>
        </p:txBody>
      </p:sp>
      <p:sp>
        <p:nvSpPr>
          <p:cNvPr id="15" name="Text Placeholder 10">
            <a:extLst>
              <a:ext uri="{FF2B5EF4-FFF2-40B4-BE49-F238E27FC236}">
                <a16:creationId xmlns:a16="http://schemas.microsoft.com/office/drawing/2014/main" id="{8FD8D36F-10F0-3A49-B57D-4C06452BE4DB}"/>
              </a:ext>
            </a:extLst>
          </p:cNvPr>
          <p:cNvSpPr>
            <a:spLocks noGrp="1"/>
          </p:cNvSpPr>
          <p:nvPr>
            <p:ph type="body" sz="quarter" idx="12"/>
          </p:nvPr>
        </p:nvSpPr>
        <p:spPr>
          <a:xfrm>
            <a:off x="1295401" y="4198742"/>
            <a:ext cx="5181600" cy="2011558"/>
          </a:xfrm>
        </p:spPr>
        <p:txBody>
          <a:bodyPr/>
          <a:lstStyle>
            <a:lvl1pPr marL="0" indent="0">
              <a:buFontTx/>
              <a:buNone/>
              <a:defRPr sz="1600">
                <a:solidFill>
                  <a:schemeClr val="tx1"/>
                </a:solidFill>
              </a:defRPr>
            </a:lvl1pPr>
            <a:lvl2pPr marL="365760" indent="0">
              <a:buFontTx/>
              <a:buNone/>
              <a:defRPr sz="1400">
                <a:solidFill>
                  <a:schemeClr val="tx1"/>
                </a:solidFill>
              </a:defRPr>
            </a:lvl2pPr>
            <a:lvl3pPr marL="731520" indent="0">
              <a:buFontTx/>
              <a:buNone/>
              <a:defRPr sz="1400">
                <a:solidFill>
                  <a:schemeClr val="tx1"/>
                </a:solidFill>
              </a:defRPr>
            </a:lvl3pPr>
            <a:lvl4pPr marL="1097280" indent="0">
              <a:buFontTx/>
              <a:buNone/>
              <a:defRPr sz="1400">
                <a:solidFill>
                  <a:schemeClr val="tx1"/>
                </a:solidFill>
              </a:defRPr>
            </a:lvl4pPr>
            <a:lvl5pPr marL="1463040" indent="0">
              <a:buFontTx/>
              <a:buNone/>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8" name="Graphic 11">
            <a:extLst>
              <a:ext uri="{FF2B5EF4-FFF2-40B4-BE49-F238E27FC236}">
                <a16:creationId xmlns:a16="http://schemas.microsoft.com/office/drawing/2014/main" id="{71629E38-F4D5-3349-AB5F-0A7192D423F7}"/>
              </a:ext>
            </a:extLst>
          </p:cNvPr>
          <p:cNvGrpSpPr/>
          <p:nvPr userDrawn="1"/>
        </p:nvGrpSpPr>
        <p:grpSpPr>
          <a:xfrm>
            <a:off x="242888" y="190500"/>
            <a:ext cx="687255" cy="264409"/>
            <a:chOff x="243656" y="192270"/>
            <a:chExt cx="687255" cy="264409"/>
          </a:xfrm>
          <a:solidFill>
            <a:schemeClr val="bg1"/>
          </a:solidFill>
        </p:grpSpPr>
        <p:sp>
          <p:nvSpPr>
            <p:cNvPr id="9" name="Freeform 8">
              <a:extLst>
                <a:ext uri="{FF2B5EF4-FFF2-40B4-BE49-F238E27FC236}">
                  <a16:creationId xmlns:a16="http://schemas.microsoft.com/office/drawing/2014/main" id="{34227EC4-811E-AB4D-8AE2-71EC083414C6}"/>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2F7588C-80C6-3447-A704-2E9E72BCCA69}"/>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4195820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A">
    <p:spTree>
      <p:nvGrpSpPr>
        <p:cNvPr id="1" name=""/>
        <p:cNvGrpSpPr/>
        <p:nvPr/>
      </p:nvGrpSpPr>
      <p:grpSpPr>
        <a:xfrm>
          <a:off x="0" y="0"/>
          <a:ext cx="0" cy="0"/>
          <a:chOff x="0" y="0"/>
          <a:chExt cx="0" cy="0"/>
        </a:xfrm>
      </p:grpSpPr>
      <p:sp>
        <p:nvSpPr>
          <p:cNvPr id="4" name="Green Blue Gradient ">
            <a:extLst>
              <a:ext uri="{FF2B5EF4-FFF2-40B4-BE49-F238E27FC236}">
                <a16:creationId xmlns:a16="http://schemas.microsoft.com/office/drawing/2014/main" id="{47728D26-4409-6543-8718-C32A9D888294}"/>
              </a:ext>
            </a:extLst>
          </p:cNvPr>
          <p:cNvSpPr/>
          <p:nvPr userDrawn="1"/>
        </p:nvSpPr>
        <p:spPr>
          <a:xfrm>
            <a:off x="0" y="0"/>
            <a:ext cx="12192000" cy="6858000"/>
          </a:xfrm>
          <a:prstGeom prst="rect">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3416300"/>
            <a:ext cx="10286999" cy="838200"/>
          </a:xfrm>
        </p:spPr>
        <p:txBody>
          <a:bodyPr anchor="t"/>
          <a:lstStyle>
            <a:lvl1pPr>
              <a:lnSpc>
                <a:spcPct val="90000"/>
              </a:lnSpc>
              <a:defRPr sz="5400">
                <a:solidFill>
                  <a:schemeClr val="tx1"/>
                </a:solidFill>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1295400" y="4468670"/>
            <a:ext cx="5181600" cy="1741630"/>
          </a:xfrm>
        </p:spPr>
        <p:txBody>
          <a:bodyPr/>
          <a:lstStyle>
            <a:lvl1pPr marL="0" indent="0">
              <a:buFontTx/>
              <a:buNone/>
              <a:defRPr sz="1600">
                <a:solidFill>
                  <a:schemeClr val="bg1"/>
                </a:solidFill>
              </a:defRPr>
            </a:lvl1pPr>
            <a:lvl2pPr marL="365760" indent="0">
              <a:buFontTx/>
              <a:buNone/>
              <a:defRPr sz="1400">
                <a:solidFill>
                  <a:schemeClr val="bg1"/>
                </a:solidFill>
              </a:defRPr>
            </a:lvl2pPr>
            <a:lvl3pPr marL="731520" indent="0">
              <a:buFontTx/>
              <a:buNone/>
              <a:defRPr sz="1400">
                <a:solidFill>
                  <a:schemeClr val="bg1"/>
                </a:solidFill>
              </a:defRPr>
            </a:lvl3pPr>
            <a:lvl4pPr marL="1097280" indent="0">
              <a:buFontTx/>
              <a:buNone/>
              <a:defRPr sz="1400">
                <a:solidFill>
                  <a:schemeClr val="bg1"/>
                </a:solidFill>
              </a:defRPr>
            </a:lvl4pPr>
            <a:lvl5pPr marL="1463040" indent="0">
              <a:buFontTx/>
              <a:buNone/>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Freeform 9">
            <a:extLst>
              <a:ext uri="{FF2B5EF4-FFF2-40B4-BE49-F238E27FC236}">
                <a16:creationId xmlns:a16="http://schemas.microsoft.com/office/drawing/2014/main" id="{4D76763A-E57E-F148-9247-B7A85A7BC046}"/>
              </a:ext>
            </a:extLst>
          </p:cNvPr>
          <p:cNvSpPr/>
          <p:nvPr userDrawn="1"/>
        </p:nvSpPr>
        <p:spPr>
          <a:xfrm>
            <a:off x="-99382" y="183866"/>
            <a:ext cx="3129468" cy="3105434"/>
          </a:xfrm>
          <a:custGeom>
            <a:avLst/>
            <a:gdLst>
              <a:gd name="connsiteX0" fmla="*/ 1158247 w 1156913"/>
              <a:gd name="connsiteY0" fmla="*/ 301718 h 1148028"/>
              <a:gd name="connsiteX1" fmla="*/ 1145911 w 1156913"/>
              <a:gd name="connsiteY1" fmla="*/ 290072 h 1148028"/>
              <a:gd name="connsiteX2" fmla="*/ 982876 w 1156913"/>
              <a:gd name="connsiteY2" fmla="*/ 290072 h 1148028"/>
              <a:gd name="connsiteX3" fmla="*/ 965206 w 1156913"/>
              <a:gd name="connsiteY3" fmla="*/ 295729 h 1148028"/>
              <a:gd name="connsiteX4" fmla="*/ 946202 w 1156913"/>
              <a:gd name="connsiteY4" fmla="*/ 314030 h 1148028"/>
              <a:gd name="connsiteX5" fmla="*/ 817174 w 1156913"/>
              <a:gd name="connsiteY5" fmla="*/ 472758 h 1148028"/>
              <a:gd name="connsiteX6" fmla="*/ 738157 w 1156913"/>
              <a:gd name="connsiteY6" fmla="*/ 314030 h 1148028"/>
              <a:gd name="connsiteX7" fmla="*/ 727155 w 1156913"/>
              <a:gd name="connsiteY7" fmla="*/ 296061 h 1148028"/>
              <a:gd name="connsiteX8" fmla="*/ 712485 w 1156913"/>
              <a:gd name="connsiteY8" fmla="*/ 289739 h 1148028"/>
              <a:gd name="connsiteX9" fmla="*/ 448429 w 1156913"/>
              <a:gd name="connsiteY9" fmla="*/ 289739 h 1148028"/>
              <a:gd name="connsiteX10" fmla="*/ 469434 w 1156913"/>
              <a:gd name="connsiteY10" fmla="*/ 191241 h 1148028"/>
              <a:gd name="connsiteX11" fmla="*/ 492105 w 1156913"/>
              <a:gd name="connsiteY11" fmla="*/ 136336 h 1148028"/>
              <a:gd name="connsiteX12" fmla="*/ 531113 w 1156913"/>
              <a:gd name="connsiteY12" fmla="*/ 125354 h 1148028"/>
              <a:gd name="connsiteX13" fmla="*/ 572122 w 1156913"/>
              <a:gd name="connsiteY13" fmla="*/ 125354 h 1148028"/>
              <a:gd name="connsiteX14" fmla="*/ 596460 w 1156913"/>
              <a:gd name="connsiteY14" fmla="*/ 236 h 1148028"/>
              <a:gd name="connsiteX15" fmla="*/ 526112 w 1156913"/>
              <a:gd name="connsiteY15" fmla="*/ 236 h 1148028"/>
              <a:gd name="connsiteX16" fmla="*/ 432759 w 1156913"/>
              <a:gd name="connsiteY16" fmla="*/ 2565 h 1148028"/>
              <a:gd name="connsiteX17" fmla="*/ 359410 w 1156913"/>
              <a:gd name="connsiteY17" fmla="*/ 28188 h 1148028"/>
              <a:gd name="connsiteX18" fmla="*/ 304732 w 1156913"/>
              <a:gd name="connsiteY18" fmla="*/ 88085 h 1148028"/>
              <a:gd name="connsiteX19" fmla="*/ 271391 w 1156913"/>
              <a:gd name="connsiteY19" fmla="*/ 191574 h 1148028"/>
              <a:gd name="connsiteX20" fmla="*/ 253721 w 1156913"/>
              <a:gd name="connsiteY20" fmla="*/ 274432 h 1148028"/>
              <a:gd name="connsiteX21" fmla="*/ 199042 w 1156913"/>
              <a:gd name="connsiteY21" fmla="*/ 566597 h 1148028"/>
              <a:gd name="connsiteX22" fmla="*/ 199042 w 1156913"/>
              <a:gd name="connsiteY22" fmla="*/ 566597 h 1148028"/>
              <a:gd name="connsiteX23" fmla="*/ 127361 w 1156913"/>
              <a:gd name="connsiteY23" fmla="*/ 949938 h 1148028"/>
              <a:gd name="connsiteX24" fmla="*/ 119359 w 1156913"/>
              <a:gd name="connsiteY24" fmla="*/ 982216 h 1148028"/>
              <a:gd name="connsiteX25" fmla="*/ 107356 w 1156913"/>
              <a:gd name="connsiteY25" fmla="*/ 1000185 h 1148028"/>
              <a:gd name="connsiteX26" fmla="*/ 86685 w 1156913"/>
              <a:gd name="connsiteY26" fmla="*/ 1008172 h 1148028"/>
              <a:gd name="connsiteX27" fmla="*/ 26006 w 1156913"/>
              <a:gd name="connsiteY27" fmla="*/ 1008837 h 1148028"/>
              <a:gd name="connsiteX28" fmla="*/ 0 w 1156913"/>
              <a:gd name="connsiteY28" fmla="*/ 1148264 h 1148028"/>
              <a:gd name="connsiteX29" fmla="*/ 78017 w 1156913"/>
              <a:gd name="connsiteY29" fmla="*/ 1148264 h 1148028"/>
              <a:gd name="connsiteX30" fmla="*/ 160034 w 1156913"/>
              <a:gd name="connsiteY30" fmla="*/ 1141609 h 1148028"/>
              <a:gd name="connsiteX31" fmla="*/ 233717 w 1156913"/>
              <a:gd name="connsiteY31" fmla="*/ 1114655 h 1148028"/>
              <a:gd name="connsiteX32" fmla="*/ 289062 w 1156913"/>
              <a:gd name="connsiteY32" fmla="*/ 1054758 h 1148028"/>
              <a:gd name="connsiteX33" fmla="*/ 324403 w 1156913"/>
              <a:gd name="connsiteY33" fmla="*/ 950271 h 1148028"/>
              <a:gd name="connsiteX34" fmla="*/ 423090 w 1156913"/>
              <a:gd name="connsiteY34" fmla="*/ 429832 h 1148028"/>
              <a:gd name="connsiteX35" fmla="*/ 544116 w 1156913"/>
              <a:gd name="connsiteY35" fmla="*/ 429832 h 1148028"/>
              <a:gd name="connsiteX36" fmla="*/ 588459 w 1156913"/>
              <a:gd name="connsiteY36" fmla="*/ 442476 h 1148028"/>
              <a:gd name="connsiteX37" fmla="*/ 598794 w 1156913"/>
              <a:gd name="connsiteY37" fmla="*/ 455121 h 1148028"/>
              <a:gd name="connsiteX38" fmla="*/ 678478 w 1156913"/>
              <a:gd name="connsiteY38" fmla="*/ 607194 h 1148028"/>
              <a:gd name="connsiteX39" fmla="*/ 405753 w 1156913"/>
              <a:gd name="connsiteY39" fmla="*/ 926645 h 1148028"/>
              <a:gd name="connsiteX40" fmla="*/ 400752 w 1156913"/>
              <a:gd name="connsiteY40" fmla="*/ 939290 h 1148028"/>
              <a:gd name="connsiteX41" fmla="*/ 411754 w 1156913"/>
              <a:gd name="connsiteY41" fmla="*/ 949606 h 1148028"/>
              <a:gd name="connsiteX42" fmla="*/ 574789 w 1156913"/>
              <a:gd name="connsiteY42" fmla="*/ 949606 h 1148028"/>
              <a:gd name="connsiteX43" fmla="*/ 592460 w 1156913"/>
              <a:gd name="connsiteY43" fmla="*/ 944281 h 1148028"/>
              <a:gd name="connsiteX44" fmla="*/ 611464 w 1156913"/>
              <a:gd name="connsiteY44" fmla="*/ 926312 h 1148028"/>
              <a:gd name="connsiteX45" fmla="*/ 757495 w 1156913"/>
              <a:gd name="connsiteY45" fmla="*/ 746954 h 1148028"/>
              <a:gd name="connsiteX46" fmla="*/ 845180 w 1156913"/>
              <a:gd name="connsiteY46" fmla="*/ 924981 h 1148028"/>
              <a:gd name="connsiteX47" fmla="*/ 856183 w 1156913"/>
              <a:gd name="connsiteY47" fmla="*/ 943283 h 1148028"/>
              <a:gd name="connsiteX48" fmla="*/ 870852 w 1156913"/>
              <a:gd name="connsiteY48" fmla="*/ 948940 h 1148028"/>
              <a:gd name="connsiteX49" fmla="*/ 1044889 w 1156913"/>
              <a:gd name="connsiteY49" fmla="*/ 948940 h 1148028"/>
              <a:gd name="connsiteX50" fmla="*/ 1056559 w 1156913"/>
              <a:gd name="connsiteY50" fmla="*/ 943616 h 1148028"/>
              <a:gd name="connsiteX51" fmla="*/ 1060893 w 1156913"/>
              <a:gd name="connsiteY51" fmla="*/ 931636 h 1148028"/>
              <a:gd name="connsiteX52" fmla="*/ 1059559 w 1156913"/>
              <a:gd name="connsiteY52" fmla="*/ 924648 h 1148028"/>
              <a:gd name="connsiteX53" fmla="*/ 896524 w 1156913"/>
              <a:gd name="connsiteY53" fmla="*/ 615513 h 1148028"/>
              <a:gd name="connsiteX54" fmla="*/ 1153246 w 1156913"/>
              <a:gd name="connsiteY54" fmla="*/ 314363 h 1148028"/>
              <a:gd name="connsiteX55" fmla="*/ 1158247 w 1156913"/>
              <a:gd name="connsiteY55" fmla="*/ 301718 h 11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6913" h="1148028">
                <a:moveTo>
                  <a:pt x="1158247" y="301718"/>
                </a:moveTo>
                <a:cubicBezTo>
                  <a:pt x="1158247" y="294065"/>
                  <a:pt x="1154246" y="290072"/>
                  <a:pt x="1145911" y="290072"/>
                </a:cubicBezTo>
                <a:lnTo>
                  <a:pt x="982876" y="290072"/>
                </a:lnTo>
                <a:cubicBezTo>
                  <a:pt x="976208" y="290072"/>
                  <a:pt x="970540" y="292068"/>
                  <a:pt x="965206" y="295729"/>
                </a:cubicBezTo>
                <a:cubicBezTo>
                  <a:pt x="959871" y="299722"/>
                  <a:pt x="953536" y="305711"/>
                  <a:pt x="946202" y="314030"/>
                </a:cubicBezTo>
                <a:lnTo>
                  <a:pt x="817174" y="472758"/>
                </a:lnTo>
                <a:lnTo>
                  <a:pt x="738157" y="314030"/>
                </a:lnTo>
                <a:cubicBezTo>
                  <a:pt x="734156" y="306377"/>
                  <a:pt x="730489" y="300387"/>
                  <a:pt x="727155" y="296061"/>
                </a:cubicBezTo>
                <a:cubicBezTo>
                  <a:pt x="723821" y="291735"/>
                  <a:pt x="719153" y="289739"/>
                  <a:pt x="712485" y="289739"/>
                </a:cubicBezTo>
                <a:lnTo>
                  <a:pt x="448429" y="289739"/>
                </a:lnTo>
                <a:lnTo>
                  <a:pt x="469434" y="191241"/>
                </a:lnTo>
                <a:cubicBezTo>
                  <a:pt x="473434" y="165951"/>
                  <a:pt x="484770" y="143656"/>
                  <a:pt x="492105" y="136336"/>
                </a:cubicBezTo>
                <a:cubicBezTo>
                  <a:pt x="499440" y="129015"/>
                  <a:pt x="512443" y="125354"/>
                  <a:pt x="531113" y="125354"/>
                </a:cubicBezTo>
                <a:lnTo>
                  <a:pt x="572122" y="125354"/>
                </a:lnTo>
                <a:lnTo>
                  <a:pt x="596460" y="236"/>
                </a:lnTo>
                <a:cubicBezTo>
                  <a:pt x="559119" y="236"/>
                  <a:pt x="530780" y="236"/>
                  <a:pt x="526112" y="236"/>
                </a:cubicBezTo>
                <a:cubicBezTo>
                  <a:pt x="492105" y="236"/>
                  <a:pt x="454097" y="-1095"/>
                  <a:pt x="432759" y="2565"/>
                </a:cubicBezTo>
                <a:cubicBezTo>
                  <a:pt x="405086" y="7224"/>
                  <a:pt x="381081" y="14212"/>
                  <a:pt x="359410" y="28188"/>
                </a:cubicBezTo>
                <a:cubicBezTo>
                  <a:pt x="338072" y="42164"/>
                  <a:pt x="319735" y="62130"/>
                  <a:pt x="304732" y="88085"/>
                </a:cubicBezTo>
                <a:cubicBezTo>
                  <a:pt x="289728" y="114041"/>
                  <a:pt x="278726" y="148648"/>
                  <a:pt x="271391" y="191574"/>
                </a:cubicBezTo>
                <a:lnTo>
                  <a:pt x="253721" y="274432"/>
                </a:lnTo>
                <a:lnTo>
                  <a:pt x="199042" y="566597"/>
                </a:lnTo>
                <a:lnTo>
                  <a:pt x="199042" y="566597"/>
                </a:lnTo>
                <a:lnTo>
                  <a:pt x="127361" y="949938"/>
                </a:lnTo>
                <a:cubicBezTo>
                  <a:pt x="125027" y="963582"/>
                  <a:pt x="122359" y="974563"/>
                  <a:pt x="119359" y="982216"/>
                </a:cubicBezTo>
                <a:cubicBezTo>
                  <a:pt x="116358" y="989870"/>
                  <a:pt x="112357" y="995859"/>
                  <a:pt x="107356" y="1000185"/>
                </a:cubicBezTo>
                <a:cubicBezTo>
                  <a:pt x="102022" y="1004511"/>
                  <a:pt x="95020" y="1007173"/>
                  <a:pt x="86685" y="1008172"/>
                </a:cubicBezTo>
                <a:cubicBezTo>
                  <a:pt x="83018" y="1008504"/>
                  <a:pt x="56679" y="1008837"/>
                  <a:pt x="26006" y="1008837"/>
                </a:cubicBezTo>
                <a:lnTo>
                  <a:pt x="0" y="1148264"/>
                </a:lnTo>
                <a:cubicBezTo>
                  <a:pt x="29006" y="1147932"/>
                  <a:pt x="69015" y="1148264"/>
                  <a:pt x="78017" y="1148264"/>
                </a:cubicBezTo>
                <a:cubicBezTo>
                  <a:pt x="110357" y="1148264"/>
                  <a:pt x="132695" y="1145602"/>
                  <a:pt x="160034" y="1141609"/>
                </a:cubicBezTo>
                <a:cubicBezTo>
                  <a:pt x="187707" y="1137283"/>
                  <a:pt x="212045" y="1128299"/>
                  <a:pt x="233717" y="1114655"/>
                </a:cubicBezTo>
                <a:cubicBezTo>
                  <a:pt x="255054" y="1101012"/>
                  <a:pt x="273725" y="1081047"/>
                  <a:pt x="289062" y="1054758"/>
                </a:cubicBezTo>
                <a:cubicBezTo>
                  <a:pt x="304398" y="1028803"/>
                  <a:pt x="316068" y="993863"/>
                  <a:pt x="324403" y="950271"/>
                </a:cubicBezTo>
                <a:lnTo>
                  <a:pt x="423090" y="429832"/>
                </a:lnTo>
                <a:lnTo>
                  <a:pt x="544116" y="429832"/>
                </a:lnTo>
                <a:cubicBezTo>
                  <a:pt x="563453" y="429832"/>
                  <a:pt x="579790" y="435156"/>
                  <a:pt x="588459" y="442476"/>
                </a:cubicBezTo>
                <a:cubicBezTo>
                  <a:pt x="591459" y="445139"/>
                  <a:pt x="595460" y="449797"/>
                  <a:pt x="598794" y="455121"/>
                </a:cubicBezTo>
                <a:lnTo>
                  <a:pt x="678478" y="607194"/>
                </a:lnTo>
                <a:lnTo>
                  <a:pt x="405753" y="926645"/>
                </a:lnTo>
                <a:cubicBezTo>
                  <a:pt x="402419" y="930638"/>
                  <a:pt x="400752" y="934631"/>
                  <a:pt x="400752" y="939290"/>
                </a:cubicBezTo>
                <a:cubicBezTo>
                  <a:pt x="400752" y="946278"/>
                  <a:pt x="404420" y="949606"/>
                  <a:pt x="411754" y="949606"/>
                </a:cubicBezTo>
                <a:lnTo>
                  <a:pt x="574789" y="949606"/>
                </a:lnTo>
                <a:cubicBezTo>
                  <a:pt x="581124" y="949606"/>
                  <a:pt x="587125" y="947942"/>
                  <a:pt x="592460" y="944281"/>
                </a:cubicBezTo>
                <a:cubicBezTo>
                  <a:pt x="597794" y="940954"/>
                  <a:pt x="604129" y="934964"/>
                  <a:pt x="611464" y="926312"/>
                </a:cubicBezTo>
                <a:lnTo>
                  <a:pt x="757495" y="746954"/>
                </a:lnTo>
                <a:lnTo>
                  <a:pt x="845180" y="924981"/>
                </a:lnTo>
                <a:cubicBezTo>
                  <a:pt x="849181" y="933300"/>
                  <a:pt x="852849" y="939623"/>
                  <a:pt x="856183" y="943283"/>
                </a:cubicBezTo>
                <a:cubicBezTo>
                  <a:pt x="859517" y="947276"/>
                  <a:pt x="864184" y="948940"/>
                  <a:pt x="870852" y="948940"/>
                </a:cubicBezTo>
                <a:lnTo>
                  <a:pt x="1044889" y="948940"/>
                </a:lnTo>
                <a:cubicBezTo>
                  <a:pt x="1049890" y="948940"/>
                  <a:pt x="1053558" y="947276"/>
                  <a:pt x="1056559" y="943616"/>
                </a:cubicBezTo>
                <a:cubicBezTo>
                  <a:pt x="1059559" y="940288"/>
                  <a:pt x="1060893" y="936295"/>
                  <a:pt x="1060893" y="931636"/>
                </a:cubicBezTo>
                <a:cubicBezTo>
                  <a:pt x="1060893" y="928642"/>
                  <a:pt x="1060559" y="926312"/>
                  <a:pt x="1059559" y="924648"/>
                </a:cubicBezTo>
                <a:lnTo>
                  <a:pt x="896524" y="615513"/>
                </a:lnTo>
                <a:lnTo>
                  <a:pt x="1153246" y="314363"/>
                </a:lnTo>
                <a:cubicBezTo>
                  <a:pt x="1156580" y="311368"/>
                  <a:pt x="1158247" y="307042"/>
                  <a:pt x="1158247" y="301718"/>
                </a:cubicBezTo>
              </a:path>
            </a:pathLst>
          </a:custGeom>
          <a:solidFill>
            <a:schemeClr val="bg1"/>
          </a:solidFill>
          <a:ln w="3327"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6DE36034-EE42-214B-B32B-68325BFC4AE4}"/>
              </a:ext>
            </a:extLst>
          </p:cNvPr>
          <p:cNvGrpSpPr/>
          <p:nvPr userDrawn="1"/>
        </p:nvGrpSpPr>
        <p:grpSpPr>
          <a:xfrm>
            <a:off x="464568" y="5659045"/>
            <a:ext cx="1336760" cy="1222734"/>
            <a:chOff x="-452766" y="4890052"/>
            <a:chExt cx="1120676" cy="1025082"/>
          </a:xfrm>
          <a:solidFill>
            <a:schemeClr val="bg1">
              <a:alpha val="20000"/>
            </a:schemeClr>
          </a:solidFill>
        </p:grpSpPr>
        <p:sp>
          <p:nvSpPr>
            <p:cNvPr id="15" name="Rectangle 14">
              <a:extLst>
                <a:ext uri="{FF2B5EF4-FFF2-40B4-BE49-F238E27FC236}">
                  <a16:creationId xmlns:a16="http://schemas.microsoft.com/office/drawing/2014/main" id="{9AA62FA2-9127-2F40-8B7D-134DB6CA41CD}"/>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6" name="Rectangle 15">
              <a:extLst>
                <a:ext uri="{FF2B5EF4-FFF2-40B4-BE49-F238E27FC236}">
                  <a16:creationId xmlns:a16="http://schemas.microsoft.com/office/drawing/2014/main" id="{BC3CAB31-FCE4-3346-A077-FA0C893441C8}"/>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Rectangle 16">
              <a:extLst>
                <a:ext uri="{FF2B5EF4-FFF2-40B4-BE49-F238E27FC236}">
                  <a16:creationId xmlns:a16="http://schemas.microsoft.com/office/drawing/2014/main" id="{946E0352-A267-5840-B9B2-8AA4AF21E045}"/>
                </a:ext>
              </a:extLst>
            </p:cNvPr>
            <p:cNvSpPr/>
            <p:nvPr userDrawn="1"/>
          </p:nvSpPr>
          <p:spPr>
            <a:xfrm>
              <a:off x="546324" y="5685183"/>
              <a:ext cx="121585" cy="210016"/>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Rectangle 17">
              <a:extLst>
                <a:ext uri="{FF2B5EF4-FFF2-40B4-BE49-F238E27FC236}">
                  <a16:creationId xmlns:a16="http://schemas.microsoft.com/office/drawing/2014/main" id="{8277F52B-7554-5142-AE8D-1056DAECBEC0}"/>
                </a:ext>
              </a:extLst>
            </p:cNvPr>
            <p:cNvSpPr/>
            <p:nvPr userDrawn="1"/>
          </p:nvSpPr>
          <p:spPr>
            <a:xfrm>
              <a:off x="339590" y="5685183"/>
              <a:ext cx="121585" cy="210016"/>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Rectangle 18">
              <a:extLst>
                <a:ext uri="{FF2B5EF4-FFF2-40B4-BE49-F238E27FC236}">
                  <a16:creationId xmlns:a16="http://schemas.microsoft.com/office/drawing/2014/main" id="{69CCB9DA-771C-0949-93B9-CAC246E0592B}"/>
                </a:ext>
              </a:extLst>
            </p:cNvPr>
            <p:cNvSpPr/>
            <p:nvPr userDrawn="1"/>
          </p:nvSpPr>
          <p:spPr>
            <a:xfrm>
              <a:off x="-452766" y="5680031"/>
              <a:ext cx="121585" cy="235103"/>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0" name="Copyright">
            <a:extLst>
              <a:ext uri="{FF2B5EF4-FFF2-40B4-BE49-F238E27FC236}">
                <a16:creationId xmlns:a16="http://schemas.microsoft.com/office/drawing/2014/main" id="{25A164C9-177B-2945-9107-565ECC299A70}"/>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spTree>
    <p:extLst>
      <p:ext uri="{BB962C8B-B14F-4D97-AF65-F5344CB8AC3E}">
        <p14:creationId xmlns:p14="http://schemas.microsoft.com/office/powerpoint/2010/main" val="38384764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LATFORM - BREAKER A">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E8125BCB-A864-DA4A-9AC2-7CFEE5437B4A}"/>
              </a:ext>
            </a:extLst>
          </p:cNvPr>
          <p:cNvSpPr/>
          <p:nvPr userDrawn="1"/>
        </p:nvSpPr>
        <p:spPr>
          <a:xfrm>
            <a:off x="0" y="0"/>
            <a:ext cx="12192000"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30" name="Group 29">
            <a:extLst>
              <a:ext uri="{FF2B5EF4-FFF2-40B4-BE49-F238E27FC236}">
                <a16:creationId xmlns:a16="http://schemas.microsoft.com/office/drawing/2014/main" id="{736807E6-6DC9-7549-A2D8-18D05A2FDBA1}"/>
              </a:ext>
            </a:extLst>
          </p:cNvPr>
          <p:cNvGrpSpPr/>
          <p:nvPr userDrawn="1"/>
        </p:nvGrpSpPr>
        <p:grpSpPr>
          <a:xfrm rot="10800000">
            <a:off x="10277169" y="4213285"/>
            <a:ext cx="1551049" cy="2663300"/>
            <a:chOff x="339588" y="4041937"/>
            <a:chExt cx="1300326" cy="2232784"/>
          </a:xfrm>
          <a:solidFill>
            <a:srgbClr val="F2F2F2">
              <a:alpha val="18039"/>
            </a:srgbClr>
          </a:solidFill>
        </p:grpSpPr>
        <p:sp>
          <p:nvSpPr>
            <p:cNvPr id="31" name="Rectangle 30">
              <a:extLst>
                <a:ext uri="{FF2B5EF4-FFF2-40B4-BE49-F238E27FC236}">
                  <a16:creationId xmlns:a16="http://schemas.microsoft.com/office/drawing/2014/main" id="{53F341DA-149A-FF44-85A0-653728173C20}"/>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EC6E10F2-E4D1-D149-9B73-4896F5E00FF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C14BEC2C-E817-0949-B6EE-A614B1F01921}"/>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4" name="Rectangle 33">
              <a:extLst>
                <a:ext uri="{FF2B5EF4-FFF2-40B4-BE49-F238E27FC236}">
                  <a16:creationId xmlns:a16="http://schemas.microsoft.com/office/drawing/2014/main" id="{715E9BA4-9C66-3642-89A0-31F8B41A25B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1A91FE73-3DBB-0A4E-AA8E-2338CCFB5EAC}"/>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6" name="Rectangle 35">
              <a:extLst>
                <a:ext uri="{FF2B5EF4-FFF2-40B4-BE49-F238E27FC236}">
                  <a16:creationId xmlns:a16="http://schemas.microsoft.com/office/drawing/2014/main" id="{32183F23-F4DC-5B4C-9821-46160EF29D1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4" name="Copyright">
            <a:extLst>
              <a:ext uri="{FF2B5EF4-FFF2-40B4-BE49-F238E27FC236}">
                <a16:creationId xmlns:a16="http://schemas.microsoft.com/office/drawing/2014/main" id="{10F34DB9-E817-F240-B077-BC537DDF2893}"/>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grpSp>
        <p:nvGrpSpPr>
          <p:cNvPr id="20" name="Group 19">
            <a:extLst>
              <a:ext uri="{FF2B5EF4-FFF2-40B4-BE49-F238E27FC236}">
                <a16:creationId xmlns:a16="http://schemas.microsoft.com/office/drawing/2014/main" id="{D0A569F4-B079-BF4E-B7BE-85D28CF0B2D8}"/>
              </a:ext>
            </a:extLst>
          </p:cNvPr>
          <p:cNvGrpSpPr/>
          <p:nvPr userDrawn="1"/>
        </p:nvGrpSpPr>
        <p:grpSpPr>
          <a:xfrm rot="10800000">
            <a:off x="166547" y="0"/>
            <a:ext cx="1551049" cy="2663300"/>
            <a:chOff x="339588" y="4041937"/>
            <a:chExt cx="1300326" cy="2232784"/>
          </a:xfrm>
          <a:solidFill>
            <a:srgbClr val="F2F2F2">
              <a:alpha val="18039"/>
            </a:srgbClr>
          </a:solidFill>
        </p:grpSpPr>
        <p:sp>
          <p:nvSpPr>
            <p:cNvPr id="21" name="Rectangle 20">
              <a:extLst>
                <a:ext uri="{FF2B5EF4-FFF2-40B4-BE49-F238E27FC236}">
                  <a16:creationId xmlns:a16="http://schemas.microsoft.com/office/drawing/2014/main" id="{3BF0D29A-0805-DE43-95ED-87B5CF882821}"/>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78F84B6F-CBB5-C04D-A5FA-42909FDEDB4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7566EE5D-1629-BC4C-A65A-B3EF3B98CE06}"/>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4B3A8DEA-5A9E-524C-BD7A-F2715345B8B5}"/>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3507BF3A-1356-3C48-840F-DFB4FCC3B18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9" name="Rectangle 28">
              <a:extLst>
                <a:ext uri="{FF2B5EF4-FFF2-40B4-BE49-F238E27FC236}">
                  <a16:creationId xmlns:a16="http://schemas.microsoft.com/office/drawing/2014/main" id="{7AA2E172-ED88-974D-BAA4-20A0081E6481}"/>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39" name="Text Placeholder 10">
            <a:extLst>
              <a:ext uri="{FF2B5EF4-FFF2-40B4-BE49-F238E27FC236}">
                <a16:creationId xmlns:a16="http://schemas.microsoft.com/office/drawing/2014/main" id="{90CEA67C-7CCD-B94A-9F1A-5EBBE444DD1D}"/>
              </a:ext>
            </a:extLst>
          </p:cNvPr>
          <p:cNvSpPr>
            <a:spLocks noGrp="1"/>
          </p:cNvSpPr>
          <p:nvPr>
            <p:ph type="body" sz="quarter" idx="13"/>
          </p:nvPr>
        </p:nvSpPr>
        <p:spPr>
          <a:xfrm>
            <a:off x="610381" y="4459721"/>
            <a:ext cx="5104620" cy="456774"/>
          </a:xfrm>
          <a:solidFill>
            <a:schemeClr val="tx1"/>
          </a:solidFill>
        </p:spPr>
        <p:txBody>
          <a:bodyPr lIns="182880" tIns="182880" rIns="182880" bIns="182880" anchor="ctr"/>
          <a:lstStyle>
            <a:lvl1pPr marL="0" indent="0" algn="l">
              <a:buFontTx/>
              <a:buNone/>
              <a:defRPr sz="1800" b="0" cap="all" baseline="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sp>
        <p:nvSpPr>
          <p:cNvPr id="40" name="Title 1">
            <a:extLst>
              <a:ext uri="{FF2B5EF4-FFF2-40B4-BE49-F238E27FC236}">
                <a16:creationId xmlns:a16="http://schemas.microsoft.com/office/drawing/2014/main" id="{3E25076A-F2C9-364D-87F4-E90735413ED1}"/>
              </a:ext>
            </a:extLst>
          </p:cNvPr>
          <p:cNvSpPr>
            <a:spLocks noGrp="1"/>
          </p:cNvSpPr>
          <p:nvPr>
            <p:ph type="title"/>
          </p:nvPr>
        </p:nvSpPr>
        <p:spPr>
          <a:xfrm>
            <a:off x="609600" y="1876090"/>
            <a:ext cx="10972020" cy="2391110"/>
          </a:xfrm>
        </p:spPr>
        <p:txBody>
          <a:bodyPr/>
          <a:lstStyle>
            <a:lvl1pPr>
              <a:defRPr sz="5400">
                <a:solidFill>
                  <a:schemeClr val="bg1"/>
                </a:solidFill>
              </a:defRPr>
            </a:lvl1pPr>
          </a:lstStyle>
          <a:p>
            <a:r>
              <a:rPr lang="en-GB"/>
              <a:t>Click to edit Master title style</a:t>
            </a:r>
            <a:endParaRPr lang="en-US"/>
          </a:p>
        </p:txBody>
      </p:sp>
      <p:grpSp>
        <p:nvGrpSpPr>
          <p:cNvPr id="22" name="Graphic 11">
            <a:extLst>
              <a:ext uri="{FF2B5EF4-FFF2-40B4-BE49-F238E27FC236}">
                <a16:creationId xmlns:a16="http://schemas.microsoft.com/office/drawing/2014/main" id="{EF58438D-1BC5-2447-A30A-348ED1BF12B7}"/>
              </a:ext>
            </a:extLst>
          </p:cNvPr>
          <p:cNvGrpSpPr/>
          <p:nvPr userDrawn="1"/>
        </p:nvGrpSpPr>
        <p:grpSpPr>
          <a:xfrm>
            <a:off x="242888" y="190500"/>
            <a:ext cx="687255" cy="264409"/>
            <a:chOff x="243656" y="192270"/>
            <a:chExt cx="687255" cy="264409"/>
          </a:xfrm>
          <a:solidFill>
            <a:schemeClr val="bg1"/>
          </a:solidFill>
        </p:grpSpPr>
        <p:sp>
          <p:nvSpPr>
            <p:cNvPr id="37" name="Freeform 36">
              <a:extLst>
                <a:ext uri="{FF2B5EF4-FFF2-40B4-BE49-F238E27FC236}">
                  <a16:creationId xmlns:a16="http://schemas.microsoft.com/office/drawing/2014/main" id="{806749F9-2CCF-1749-AFE6-23871468D936}"/>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833E934-865C-B942-B4C6-BEBB3AA7D7C3}"/>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59621808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LATFORM - BREAKER B">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42B8B257-1D64-1744-AFAA-80F6FF08ABC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90" y="0"/>
            <a:ext cx="12195389" cy="6859906"/>
          </a:xfrm>
          <a:prstGeom prst="rect">
            <a:avLst/>
          </a:prstGeom>
        </p:spPr>
      </p:pic>
      <p:pic>
        <p:nvPicPr>
          <p:cNvPr id="13" name="Picture 12">
            <a:extLst>
              <a:ext uri="{FF2B5EF4-FFF2-40B4-BE49-F238E27FC236}">
                <a16:creationId xmlns:a16="http://schemas.microsoft.com/office/drawing/2014/main" id="{D3CA3D9A-C664-3846-8E26-B3F182FAEDC2}"/>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5648324" y="0"/>
            <a:ext cx="6543675" cy="6858000"/>
          </a:xfrm>
          <a:prstGeom prst="rect">
            <a:avLst/>
          </a:prstGeom>
        </p:spPr>
      </p:pic>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1866899"/>
            <a:ext cx="5181600" cy="2972729"/>
          </a:xfrm>
        </p:spPr>
        <p:txBody>
          <a:bodyPr anchor="ctr"/>
          <a:lstStyle>
            <a:lvl1pPr>
              <a:lnSpc>
                <a:spcPct val="90000"/>
              </a:lnSpc>
              <a:defRPr sz="5400">
                <a:solidFill>
                  <a:schemeClr val="tx1"/>
                </a:solidFill>
              </a:defRPr>
            </a:lvl1pPr>
          </a:lstStyle>
          <a:p>
            <a:r>
              <a:rPr lang="en-GB"/>
              <a:t>Click to edit Master title style</a:t>
            </a:r>
            <a:endParaRPr lang="en-US"/>
          </a:p>
        </p:txBody>
      </p:sp>
      <p:grpSp>
        <p:nvGrpSpPr>
          <p:cNvPr id="28" name="Group 27">
            <a:extLst>
              <a:ext uri="{FF2B5EF4-FFF2-40B4-BE49-F238E27FC236}">
                <a16:creationId xmlns:a16="http://schemas.microsoft.com/office/drawing/2014/main" id="{78C8216D-EAF9-8546-A863-353A5CFB94ED}"/>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9" name="Rectangle 28">
              <a:extLst>
                <a:ext uri="{FF2B5EF4-FFF2-40B4-BE49-F238E27FC236}">
                  <a16:creationId xmlns:a16="http://schemas.microsoft.com/office/drawing/2014/main" id="{99D3D589-6AA1-1B41-8E54-1B43F37016FC}"/>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0" name="Rectangle 29">
              <a:extLst>
                <a:ext uri="{FF2B5EF4-FFF2-40B4-BE49-F238E27FC236}">
                  <a16:creationId xmlns:a16="http://schemas.microsoft.com/office/drawing/2014/main" id="{DE0517E8-909D-454F-9D86-6A1EB61232C9}"/>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1" name="Rectangle 30">
              <a:extLst>
                <a:ext uri="{FF2B5EF4-FFF2-40B4-BE49-F238E27FC236}">
                  <a16:creationId xmlns:a16="http://schemas.microsoft.com/office/drawing/2014/main" id="{AC42C9FB-A60B-6940-8C3C-08EA797FD90D}"/>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4C06BF59-8DCD-EB40-9D71-AECAB7FD944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0D69052F-95F6-7C49-9D4A-FDD8CD56665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5C21C020-656B-C447-947F-022B766F3CA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14" name="Copyright">
            <a:extLst>
              <a:ext uri="{FF2B5EF4-FFF2-40B4-BE49-F238E27FC236}">
                <a16:creationId xmlns:a16="http://schemas.microsoft.com/office/drawing/2014/main" id="{E423D424-6ACF-A44E-AD00-A2248FE54E3C}"/>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85000"/>
                  </a:schemeClr>
                </a:solidFill>
                <a:latin typeface="+mn-lt"/>
              </a:rPr>
              <a:t>Copy</a:t>
            </a:r>
            <a:r>
              <a:rPr sz="1000">
                <a:solidFill>
                  <a:schemeClr val="bg1">
                    <a:lumMod val="95000"/>
                  </a:schemeClr>
                </a:solidFill>
                <a:latin typeface="+mn-lt"/>
              </a:rPr>
              <a:t>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grpSp>
        <p:nvGrpSpPr>
          <p:cNvPr id="16" name="Graphic 11">
            <a:extLst>
              <a:ext uri="{FF2B5EF4-FFF2-40B4-BE49-F238E27FC236}">
                <a16:creationId xmlns:a16="http://schemas.microsoft.com/office/drawing/2014/main" id="{D3E1793D-5C73-F241-B6D0-C2F30A9536C7}"/>
              </a:ext>
            </a:extLst>
          </p:cNvPr>
          <p:cNvGrpSpPr/>
          <p:nvPr userDrawn="1"/>
        </p:nvGrpSpPr>
        <p:grpSpPr>
          <a:xfrm>
            <a:off x="242888" y="190500"/>
            <a:ext cx="687255" cy="264409"/>
            <a:chOff x="243656" y="192270"/>
            <a:chExt cx="687255" cy="264409"/>
          </a:xfrm>
          <a:solidFill>
            <a:schemeClr val="accent1"/>
          </a:solidFill>
        </p:grpSpPr>
        <p:sp>
          <p:nvSpPr>
            <p:cNvPr id="17" name="Freeform 16">
              <a:extLst>
                <a:ext uri="{FF2B5EF4-FFF2-40B4-BE49-F238E27FC236}">
                  <a16:creationId xmlns:a16="http://schemas.microsoft.com/office/drawing/2014/main" id="{D8549FDE-A32C-DB4F-B9A1-871A6DBC3037}"/>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solidFill>
              <a:srgbClr val="2A99D6"/>
            </a:solidFill>
            <a:ln w="76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7D87BDC-A8A9-B341-A398-BD5727F41473}"/>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solidFill>
              <a:srgbClr val="231F20"/>
            </a:solid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3644244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LATFORM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BAE1-60B9-3847-9965-D6CB54232314}"/>
              </a:ext>
            </a:extLst>
          </p:cNvPr>
          <p:cNvSpPr>
            <a:spLocks noGrp="1"/>
          </p:cNvSpPr>
          <p:nvPr>
            <p:ph type="title"/>
          </p:nvPr>
        </p:nvSpPr>
        <p:spPr/>
        <p:txBody>
          <a:bodyPr/>
          <a:lstStyle/>
          <a:p>
            <a:r>
              <a:rPr lang="en-GB"/>
              <a:t>Click to edit Master title style</a:t>
            </a:r>
            <a:endParaRPr lang="en-US"/>
          </a:p>
        </p:txBody>
      </p:sp>
      <p:sp>
        <p:nvSpPr>
          <p:cNvPr id="5" name="Green Blue Gradient ">
            <a:extLst>
              <a:ext uri="{FF2B5EF4-FFF2-40B4-BE49-F238E27FC236}">
                <a16:creationId xmlns:a16="http://schemas.microsoft.com/office/drawing/2014/main" id="{AFFC3ECF-A37C-FC4F-BB1B-A74501EE5497}"/>
              </a:ext>
            </a:extLst>
          </p:cNvPr>
          <p:cNvSpPr/>
          <p:nvPr userDrawn="1"/>
        </p:nvSpPr>
        <p:spPr>
          <a:xfrm>
            <a:off x="0" y="0"/>
            <a:ext cx="11151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Tree>
    <p:extLst>
      <p:ext uri="{BB962C8B-B14F-4D97-AF65-F5344CB8AC3E}">
        <p14:creationId xmlns:p14="http://schemas.microsoft.com/office/powerpoint/2010/main" val="1019280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LATFORM - IMAGE 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B74C7F-5CD3-A34F-811F-2E0296F95869}"/>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5" name="Graphic 14">
            <a:extLst>
              <a:ext uri="{FF2B5EF4-FFF2-40B4-BE49-F238E27FC236}">
                <a16:creationId xmlns:a16="http://schemas.microsoft.com/office/drawing/2014/main" id="{95747545-1553-CE4E-AB17-677FB50BF57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3" name="Green Blue Gradient ">
            <a:extLst>
              <a:ext uri="{FF2B5EF4-FFF2-40B4-BE49-F238E27FC236}">
                <a16:creationId xmlns:a16="http://schemas.microsoft.com/office/drawing/2014/main" id="{97778502-2E9E-FC40-A483-1B706FE40779}"/>
              </a:ext>
            </a:extLst>
          </p:cNvPr>
          <p:cNvSpPr/>
          <p:nvPr userDrawn="1"/>
        </p:nvSpPr>
        <p:spPr>
          <a:xfrm>
            <a:off x="9400478" y="0"/>
            <a:ext cx="279152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1" name="Green Blue Gradient ">
            <a:extLst>
              <a:ext uri="{FF2B5EF4-FFF2-40B4-BE49-F238E27FC236}">
                <a16:creationId xmlns:a16="http://schemas.microsoft.com/office/drawing/2014/main" id="{BBAF4F22-FBB4-814E-B76C-DD34676D2A18}"/>
              </a:ext>
            </a:extLst>
          </p:cNvPr>
          <p:cNvSpPr/>
          <p:nvPr userDrawn="1"/>
        </p:nvSpPr>
        <p:spPr>
          <a:xfrm>
            <a:off x="-6" y="0"/>
            <a:ext cx="11151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29003AE4-4E17-254E-834E-178414198B9A}"/>
              </a:ext>
            </a:extLst>
          </p:cNvPr>
          <p:cNvSpPr>
            <a:spLocks noGrp="1"/>
          </p:cNvSpPr>
          <p:nvPr>
            <p:ph type="title"/>
          </p:nvPr>
        </p:nvSpPr>
        <p:spPr>
          <a:xfrm>
            <a:off x="1295399" y="1466846"/>
            <a:ext cx="4419605" cy="4305303"/>
          </a:xfrm>
        </p:spPr>
        <p:txBody>
          <a:bodyPr anchor="ctr"/>
          <a:lstStyle>
            <a:lvl1pPr>
              <a:lnSpc>
                <a:spcPct val="90000"/>
              </a:lnSpc>
              <a:defRPr/>
            </a:lvl1pPr>
          </a:lstStyle>
          <a:p>
            <a:r>
              <a:rPr lang="en-GB"/>
              <a:t>Click to edit Master title style</a:t>
            </a:r>
            <a:endParaRPr lang="en-US"/>
          </a:p>
        </p:txBody>
      </p:sp>
      <p:sp>
        <p:nvSpPr>
          <p:cNvPr id="4" name="Picture Placeholder 3">
            <a:extLst>
              <a:ext uri="{FF2B5EF4-FFF2-40B4-BE49-F238E27FC236}">
                <a16:creationId xmlns:a16="http://schemas.microsoft.com/office/drawing/2014/main" id="{96110403-E4C7-DA4C-A9DA-928E3339DBBF}"/>
              </a:ext>
            </a:extLst>
          </p:cNvPr>
          <p:cNvSpPr>
            <a:spLocks noGrp="1"/>
          </p:cNvSpPr>
          <p:nvPr>
            <p:ph type="pic" sz="quarter" idx="10"/>
          </p:nvPr>
        </p:nvSpPr>
        <p:spPr>
          <a:xfrm>
            <a:off x="6477000" y="1466846"/>
            <a:ext cx="4419601" cy="4305303"/>
          </a:xfrm>
        </p:spPr>
        <p:txBody>
          <a:bodyPr anchor="ctr"/>
          <a:lstStyle>
            <a:lvl1pPr marL="0" indent="0" algn="ctr">
              <a:buFont typeface="Arial" panose="020B0604020202020204" pitchFamily="34" charset="0"/>
              <a:buNone/>
              <a:defRPr/>
            </a:lvl1pPr>
          </a:lstStyle>
          <a:p>
            <a:r>
              <a:rPr lang="en-GB"/>
              <a:t>Click icon to add picture</a:t>
            </a:r>
            <a:endParaRPr lang="en-US"/>
          </a:p>
        </p:txBody>
      </p:sp>
      <p:sp>
        <p:nvSpPr>
          <p:cNvPr id="9" name="Copyright">
            <a:extLst>
              <a:ext uri="{FF2B5EF4-FFF2-40B4-BE49-F238E27FC236}">
                <a16:creationId xmlns:a16="http://schemas.microsoft.com/office/drawing/2014/main" id="{AB879C26-83B8-5843-9855-C52D265CC040}"/>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2019 </a:t>
            </a:r>
            <a:r>
              <a:rPr lang="en-US" sz="1000" err="1">
                <a:solidFill>
                  <a:schemeClr val="bg1"/>
                </a:solidFill>
                <a:latin typeface="+mn-lt"/>
              </a:rPr>
              <a:t>Pricefx</a:t>
            </a:r>
            <a:r>
              <a:rPr lang="en-US" sz="1000">
                <a:solidFill>
                  <a:schemeClr val="bg1"/>
                </a:solidFill>
                <a:latin typeface="+mn-lt"/>
              </a:rPr>
              <a:t>. Proprietary &amp; Confidential.</a:t>
            </a:r>
          </a:p>
        </p:txBody>
      </p:sp>
    </p:spTree>
    <p:extLst>
      <p:ext uri="{BB962C8B-B14F-4D97-AF65-F5344CB8AC3E}">
        <p14:creationId xmlns:p14="http://schemas.microsoft.com/office/powerpoint/2010/main" val="598861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LATFORM - IMAGE B">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3B4CFE6-F1C0-D742-BCF0-B63EE561F7CB}"/>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20" name="Graphic 19">
            <a:extLst>
              <a:ext uri="{FF2B5EF4-FFF2-40B4-BE49-F238E27FC236}">
                <a16:creationId xmlns:a16="http://schemas.microsoft.com/office/drawing/2014/main" id="{8BFA0DCF-42F6-7046-80AF-01824719D55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6" name="Green Blue Gradient ">
            <a:extLst>
              <a:ext uri="{FF2B5EF4-FFF2-40B4-BE49-F238E27FC236}">
                <a16:creationId xmlns:a16="http://schemas.microsoft.com/office/drawing/2014/main" id="{56CADA4D-2F1E-2449-9FA2-3AD3B7826A4F}"/>
              </a:ext>
            </a:extLst>
          </p:cNvPr>
          <p:cNvSpPr/>
          <p:nvPr userDrawn="1"/>
        </p:nvSpPr>
        <p:spPr>
          <a:xfrm>
            <a:off x="9400478" y="0"/>
            <a:ext cx="279152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Green Blue Gradient ">
            <a:extLst>
              <a:ext uri="{FF2B5EF4-FFF2-40B4-BE49-F238E27FC236}">
                <a16:creationId xmlns:a16="http://schemas.microsoft.com/office/drawing/2014/main" id="{DF82BF19-B35A-8247-8AA7-A6941385D653}"/>
              </a:ext>
            </a:extLst>
          </p:cNvPr>
          <p:cNvSpPr/>
          <p:nvPr userDrawn="1"/>
        </p:nvSpPr>
        <p:spPr>
          <a:xfrm>
            <a:off x="-6" y="0"/>
            <a:ext cx="11151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Copyright">
            <a:extLst>
              <a:ext uri="{FF2B5EF4-FFF2-40B4-BE49-F238E27FC236}">
                <a16:creationId xmlns:a16="http://schemas.microsoft.com/office/drawing/2014/main" id="{52BB9C2E-002B-204D-8B33-1C9C850A59BD}"/>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2019 </a:t>
            </a:r>
            <a:r>
              <a:rPr lang="en-US" sz="1000" err="1">
                <a:solidFill>
                  <a:schemeClr val="bg1"/>
                </a:solidFill>
                <a:latin typeface="+mn-lt"/>
              </a:rPr>
              <a:t>Pricefx</a:t>
            </a:r>
            <a:r>
              <a:rPr lang="en-US" sz="1000">
                <a:solidFill>
                  <a:schemeClr val="bg1"/>
                </a:solidFill>
                <a:latin typeface="+mn-lt"/>
              </a:rPr>
              <a:t>. Proprietary &amp; Confidential.</a:t>
            </a:r>
          </a:p>
        </p:txBody>
      </p:sp>
      <p:sp>
        <p:nvSpPr>
          <p:cNvPr id="6" name="Picture Placeholder 3">
            <a:extLst>
              <a:ext uri="{FF2B5EF4-FFF2-40B4-BE49-F238E27FC236}">
                <a16:creationId xmlns:a16="http://schemas.microsoft.com/office/drawing/2014/main" id="{2BA7FDFB-0BD1-DE47-BE69-FA7AC5FBD397}"/>
              </a:ext>
            </a:extLst>
          </p:cNvPr>
          <p:cNvSpPr>
            <a:spLocks noGrp="1"/>
          </p:cNvSpPr>
          <p:nvPr>
            <p:ph type="pic" sz="quarter" idx="10"/>
          </p:nvPr>
        </p:nvSpPr>
        <p:spPr>
          <a:xfrm>
            <a:off x="6477000" y="1466850"/>
            <a:ext cx="4419600" cy="4305300"/>
          </a:xfrm>
        </p:spPr>
        <p:txBody>
          <a:bodyPr anchor="ctr"/>
          <a:lstStyle>
            <a:lvl1pPr marL="0" indent="0" algn="ctr">
              <a:buFont typeface="Arial" panose="020B0604020202020204" pitchFamily="34" charset="0"/>
              <a:buNone/>
              <a:defRPr/>
            </a:lvl1pPr>
          </a:lstStyle>
          <a:p>
            <a:r>
              <a:rPr lang="en-GB"/>
              <a:t>Click icon to add picture</a:t>
            </a:r>
            <a:endParaRPr lang="en-US"/>
          </a:p>
        </p:txBody>
      </p:sp>
      <p:sp>
        <p:nvSpPr>
          <p:cNvPr id="3" name="Title 2">
            <a:extLst>
              <a:ext uri="{FF2B5EF4-FFF2-40B4-BE49-F238E27FC236}">
                <a16:creationId xmlns:a16="http://schemas.microsoft.com/office/drawing/2014/main" id="{7ECED409-12C3-BA41-B92E-AAB74865E96B}"/>
              </a:ext>
            </a:extLst>
          </p:cNvPr>
          <p:cNvSpPr>
            <a:spLocks noGrp="1"/>
          </p:cNvSpPr>
          <p:nvPr>
            <p:ph type="title"/>
          </p:nvPr>
        </p:nvSpPr>
        <p:spPr>
          <a:xfrm>
            <a:off x="1295400" y="998537"/>
            <a:ext cx="4419602" cy="1325563"/>
          </a:xfrm>
        </p:spPr>
        <p:txBody>
          <a:bodyPr anchor="b"/>
          <a:lstStyle>
            <a:lvl1pPr>
              <a:lnSpc>
                <a:spcPct val="90000"/>
              </a:lnSpc>
              <a:defRPr sz="4000"/>
            </a:lvl1pPr>
          </a:lstStyle>
          <a:p>
            <a:r>
              <a:rPr lang="en-GB"/>
              <a:t>Click to edit Master title style</a:t>
            </a:r>
            <a:endParaRPr lang="en-US"/>
          </a:p>
        </p:txBody>
      </p:sp>
      <p:sp>
        <p:nvSpPr>
          <p:cNvPr id="19" name="Content Placeholder">
            <a:extLst>
              <a:ext uri="{FF2B5EF4-FFF2-40B4-BE49-F238E27FC236}">
                <a16:creationId xmlns:a16="http://schemas.microsoft.com/office/drawing/2014/main" id="{518DD04D-80A2-A146-B266-94F83035614F}"/>
              </a:ext>
            </a:extLst>
          </p:cNvPr>
          <p:cNvSpPr>
            <a:spLocks noGrp="1"/>
          </p:cNvSpPr>
          <p:nvPr>
            <p:ph sz="quarter" idx="14"/>
          </p:nvPr>
        </p:nvSpPr>
        <p:spPr>
          <a:xfrm>
            <a:off x="1295400" y="2568388"/>
            <a:ext cx="4419600" cy="3201521"/>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99525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LATFORM -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516CF-80DE-AF4A-84F7-CBAB5C7298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3197923" y="1587500"/>
            <a:ext cx="7698677" cy="3060700"/>
          </a:xfrm>
        </p:spPr>
        <p:txBody>
          <a:bodyPr>
            <a:normAutofit/>
          </a:bodyPr>
          <a:lstStyle>
            <a:lvl1pPr marL="0" indent="0">
              <a:lnSpc>
                <a:spcPct val="90000"/>
              </a:lnSpc>
              <a:buFontTx/>
              <a:buNone/>
              <a:defRPr sz="5400">
                <a:solidFill>
                  <a:schemeClr val="bg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GB"/>
              <a:t>Click to edit Master text styles</a:t>
            </a:r>
          </a:p>
        </p:txBody>
      </p:sp>
      <p:sp>
        <p:nvSpPr>
          <p:cNvPr id="22" name="Text Placeholder 10">
            <a:extLst>
              <a:ext uri="{FF2B5EF4-FFF2-40B4-BE49-F238E27FC236}">
                <a16:creationId xmlns:a16="http://schemas.microsoft.com/office/drawing/2014/main" id="{43443133-9696-F444-89FF-F49852DBFAE9}"/>
              </a:ext>
            </a:extLst>
          </p:cNvPr>
          <p:cNvSpPr>
            <a:spLocks noGrp="1"/>
          </p:cNvSpPr>
          <p:nvPr>
            <p:ph type="body" sz="quarter" idx="13"/>
          </p:nvPr>
        </p:nvSpPr>
        <p:spPr>
          <a:xfrm>
            <a:off x="3197923" y="4943706"/>
            <a:ext cx="7337781" cy="412595"/>
          </a:xfrm>
        </p:spPr>
        <p:txBody>
          <a:bodyPr/>
          <a:lstStyle>
            <a:lvl1pPr marL="0" indent="0" algn="r">
              <a:buFontTx/>
              <a:buNone/>
              <a:defRPr sz="2800" b="1">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sp>
        <p:nvSpPr>
          <p:cNvPr id="23" name="Text Placeholder 10">
            <a:extLst>
              <a:ext uri="{FF2B5EF4-FFF2-40B4-BE49-F238E27FC236}">
                <a16:creationId xmlns:a16="http://schemas.microsoft.com/office/drawing/2014/main" id="{357A83F5-737D-564A-822C-F6F01870FC47}"/>
              </a:ext>
            </a:extLst>
          </p:cNvPr>
          <p:cNvSpPr>
            <a:spLocks noGrp="1"/>
          </p:cNvSpPr>
          <p:nvPr>
            <p:ph type="body" sz="quarter" idx="14"/>
          </p:nvPr>
        </p:nvSpPr>
        <p:spPr>
          <a:xfrm>
            <a:off x="3197923" y="5475249"/>
            <a:ext cx="7337781" cy="412595"/>
          </a:xfrm>
        </p:spPr>
        <p:txBody>
          <a:bodyPr/>
          <a:lstStyle>
            <a:lvl1pPr marL="0" indent="0" algn="r">
              <a:buFontTx/>
              <a:buNone/>
              <a:defRPr sz="200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pic>
        <p:nvPicPr>
          <p:cNvPr id="29" name="Graphic 28">
            <a:extLst>
              <a:ext uri="{FF2B5EF4-FFF2-40B4-BE49-F238E27FC236}">
                <a16:creationId xmlns:a16="http://schemas.microsoft.com/office/drawing/2014/main" id="{FC78A6C6-E2C9-A042-8622-00FB17414172}"/>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28813" y="1712250"/>
            <a:ext cx="779124" cy="511425"/>
          </a:xfrm>
          <a:prstGeom prst="rect">
            <a:avLst/>
          </a:prstGeom>
        </p:spPr>
      </p:pic>
      <p:sp>
        <p:nvSpPr>
          <p:cNvPr id="17" name="Copyright">
            <a:extLst>
              <a:ext uri="{FF2B5EF4-FFF2-40B4-BE49-F238E27FC236}">
                <a16:creationId xmlns:a16="http://schemas.microsoft.com/office/drawing/2014/main" id="{DF2BC9E3-99EF-AC43-9E06-D769861F7E44}"/>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grpSp>
        <p:nvGrpSpPr>
          <p:cNvPr id="16" name="Graphic 11">
            <a:extLst>
              <a:ext uri="{FF2B5EF4-FFF2-40B4-BE49-F238E27FC236}">
                <a16:creationId xmlns:a16="http://schemas.microsoft.com/office/drawing/2014/main" id="{06AE1A37-DF16-9748-BA9D-91D6B9A808B7}"/>
              </a:ext>
            </a:extLst>
          </p:cNvPr>
          <p:cNvGrpSpPr/>
          <p:nvPr userDrawn="1"/>
        </p:nvGrpSpPr>
        <p:grpSpPr>
          <a:xfrm>
            <a:off x="242888" y="190500"/>
            <a:ext cx="687255" cy="264409"/>
            <a:chOff x="243656" y="192270"/>
            <a:chExt cx="687255" cy="264409"/>
          </a:xfrm>
          <a:solidFill>
            <a:schemeClr val="bg1"/>
          </a:solidFill>
        </p:grpSpPr>
        <p:sp>
          <p:nvSpPr>
            <p:cNvPr id="18" name="Freeform 17">
              <a:extLst>
                <a:ext uri="{FF2B5EF4-FFF2-40B4-BE49-F238E27FC236}">
                  <a16:creationId xmlns:a16="http://schemas.microsoft.com/office/drawing/2014/main" id="{E2B7BD47-FC32-3044-B775-8ADFCABF5B91}"/>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A7B2E4F-5904-5D49-8F9C-E2FB53892218}"/>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8067239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ARTNERS - DIVIDER">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3EFD265A-2AE2-1C44-9F44-36890AC65C4B}"/>
              </a:ext>
            </a:extLst>
          </p:cNvPr>
          <p:cNvSpPr/>
          <p:nvPr userDrawn="1"/>
        </p:nvSpPr>
        <p:spPr>
          <a:xfrm>
            <a:off x="0" y="0"/>
            <a:ext cx="12192000" cy="6858000"/>
          </a:xfrm>
          <a:prstGeom prst="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rPr>
              <a:t> </a:t>
            </a:r>
          </a:p>
        </p:txBody>
      </p:sp>
      <p:sp>
        <p:nvSpPr>
          <p:cNvPr id="11" name="Copyright">
            <a:extLst>
              <a:ext uri="{FF2B5EF4-FFF2-40B4-BE49-F238E27FC236}">
                <a16:creationId xmlns:a16="http://schemas.microsoft.com/office/drawing/2014/main" id="{BBF568D6-46E5-C64C-954B-B67296614FA6}"/>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solidFill>
                <a:latin typeface="+mn-lt"/>
              </a:rPr>
              <a:t>Copyright © 201</a:t>
            </a:r>
            <a:r>
              <a:rPr lang="en-US" sz="1000">
                <a:solidFill>
                  <a:schemeClr val="bg1"/>
                </a:solidFill>
                <a:latin typeface="+mn-lt"/>
              </a:rPr>
              <a:t>9</a:t>
            </a:r>
            <a:r>
              <a:rPr sz="1000">
                <a:solidFill>
                  <a:schemeClr val="bg1"/>
                </a:solidFill>
                <a:latin typeface="+mn-lt"/>
              </a:rPr>
              <a:t> </a:t>
            </a:r>
            <a:r>
              <a:rPr lang="en-US" sz="1000" err="1">
                <a:solidFill>
                  <a:schemeClr val="bg1"/>
                </a:solidFill>
                <a:latin typeface="+mn-lt"/>
              </a:rPr>
              <a:t>Pricefx</a:t>
            </a:r>
            <a:r>
              <a:rPr lang="en-US" sz="1000">
                <a:solidFill>
                  <a:schemeClr val="bg1"/>
                </a:solidFill>
                <a:latin typeface="+mn-lt"/>
              </a:rPr>
              <a:t>. Proprietary &amp; Confidential.</a:t>
            </a:r>
          </a:p>
        </p:txBody>
      </p:sp>
      <p:sp>
        <p:nvSpPr>
          <p:cNvPr id="8" name="Text Placeholder 8">
            <a:extLst>
              <a:ext uri="{FF2B5EF4-FFF2-40B4-BE49-F238E27FC236}">
                <a16:creationId xmlns:a16="http://schemas.microsoft.com/office/drawing/2014/main" id="{0E18DEFA-A3F5-4443-B866-8A4210060606}"/>
              </a:ext>
            </a:extLst>
          </p:cNvPr>
          <p:cNvSpPr>
            <a:spLocks noGrp="1"/>
          </p:cNvSpPr>
          <p:nvPr>
            <p:ph type="body" sz="quarter" idx="11" hasCustomPrompt="1"/>
          </p:nvPr>
        </p:nvSpPr>
        <p:spPr>
          <a:xfrm>
            <a:off x="1295400" y="2139434"/>
            <a:ext cx="642124" cy="369332"/>
          </a:xfrm>
          <a:solidFill>
            <a:schemeClr val="tx1"/>
          </a:solidFill>
        </p:spPr>
        <p:txBody>
          <a:bodyPr wrap="square" lIns="91440" rIns="91440">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a:t>
            </a:r>
          </a:p>
        </p:txBody>
      </p:sp>
      <p:sp>
        <p:nvSpPr>
          <p:cNvPr id="13" name="Title 1">
            <a:extLst>
              <a:ext uri="{FF2B5EF4-FFF2-40B4-BE49-F238E27FC236}">
                <a16:creationId xmlns:a16="http://schemas.microsoft.com/office/drawing/2014/main" id="{3AF21861-B785-0645-97AC-D273A77231DB}"/>
              </a:ext>
            </a:extLst>
          </p:cNvPr>
          <p:cNvSpPr>
            <a:spLocks noGrp="1"/>
          </p:cNvSpPr>
          <p:nvPr>
            <p:ph type="title"/>
          </p:nvPr>
        </p:nvSpPr>
        <p:spPr>
          <a:xfrm>
            <a:off x="1295400" y="3320952"/>
            <a:ext cx="9601200" cy="838200"/>
          </a:xfrm>
        </p:spPr>
        <p:txBody>
          <a:bodyPr anchor="t"/>
          <a:lstStyle>
            <a:lvl1pPr>
              <a:lnSpc>
                <a:spcPct val="90000"/>
              </a:lnSpc>
              <a:defRPr sz="5400">
                <a:solidFill>
                  <a:schemeClr val="bg1"/>
                </a:solidFill>
              </a:defRPr>
            </a:lvl1pPr>
          </a:lstStyle>
          <a:p>
            <a:r>
              <a:rPr lang="en-GB"/>
              <a:t>Click to edit Master title style</a:t>
            </a:r>
            <a:endParaRPr lang="en-US"/>
          </a:p>
        </p:txBody>
      </p:sp>
      <p:sp>
        <p:nvSpPr>
          <p:cNvPr id="14" name="Text Placeholder 10">
            <a:extLst>
              <a:ext uri="{FF2B5EF4-FFF2-40B4-BE49-F238E27FC236}">
                <a16:creationId xmlns:a16="http://schemas.microsoft.com/office/drawing/2014/main" id="{C3AA755F-4C01-4543-A7FE-93155C07A4D4}"/>
              </a:ext>
            </a:extLst>
          </p:cNvPr>
          <p:cNvSpPr>
            <a:spLocks noGrp="1"/>
          </p:cNvSpPr>
          <p:nvPr>
            <p:ph type="body" sz="quarter" idx="12"/>
          </p:nvPr>
        </p:nvSpPr>
        <p:spPr>
          <a:xfrm>
            <a:off x="1295401" y="4198742"/>
            <a:ext cx="5181600" cy="1741630"/>
          </a:xfrm>
        </p:spPr>
        <p:txBody>
          <a:bodyPr/>
          <a:lstStyle>
            <a:lvl1pPr marL="0" indent="0">
              <a:buFontTx/>
              <a:buNone/>
              <a:defRPr sz="1600">
                <a:solidFill>
                  <a:schemeClr val="tx1"/>
                </a:solidFill>
              </a:defRPr>
            </a:lvl1pPr>
            <a:lvl2pPr marL="365760" indent="0">
              <a:buFontTx/>
              <a:buNone/>
              <a:defRPr sz="1400">
                <a:solidFill>
                  <a:schemeClr val="tx1"/>
                </a:solidFill>
              </a:defRPr>
            </a:lvl2pPr>
            <a:lvl3pPr marL="731520" indent="0">
              <a:buFontTx/>
              <a:buNone/>
              <a:defRPr sz="1400">
                <a:solidFill>
                  <a:schemeClr val="tx1"/>
                </a:solidFill>
              </a:defRPr>
            </a:lvl3pPr>
            <a:lvl4pPr marL="1097280" indent="0">
              <a:buFontTx/>
              <a:buNone/>
              <a:defRPr sz="1400">
                <a:solidFill>
                  <a:schemeClr val="tx1"/>
                </a:solidFill>
              </a:defRPr>
            </a:lvl4pPr>
            <a:lvl5pPr marL="1463040" indent="0">
              <a:buFontTx/>
              <a:buNone/>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9" name="Graphic 11">
            <a:extLst>
              <a:ext uri="{FF2B5EF4-FFF2-40B4-BE49-F238E27FC236}">
                <a16:creationId xmlns:a16="http://schemas.microsoft.com/office/drawing/2014/main" id="{84DEBAD2-783A-554C-B687-AE8AB1357747}"/>
              </a:ext>
            </a:extLst>
          </p:cNvPr>
          <p:cNvGrpSpPr/>
          <p:nvPr userDrawn="1"/>
        </p:nvGrpSpPr>
        <p:grpSpPr>
          <a:xfrm>
            <a:off x="242888" y="190500"/>
            <a:ext cx="687255" cy="264409"/>
            <a:chOff x="243656" y="192270"/>
            <a:chExt cx="687255" cy="264409"/>
          </a:xfrm>
          <a:solidFill>
            <a:schemeClr val="bg1"/>
          </a:solidFill>
        </p:grpSpPr>
        <p:sp>
          <p:nvSpPr>
            <p:cNvPr id="10" name="Freeform 9">
              <a:extLst>
                <a:ext uri="{FF2B5EF4-FFF2-40B4-BE49-F238E27FC236}">
                  <a16:creationId xmlns:a16="http://schemas.microsoft.com/office/drawing/2014/main" id="{FC13803B-1468-6C4E-A526-2A61EA6AE236}"/>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8DA4AE8-7E92-6F46-B5D3-3B5CBFCE80A0}"/>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31529459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PARTNERS - BREAKER A">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47188CD6-0399-1A48-BA78-AC83325B4F86}"/>
              </a:ext>
            </a:extLst>
          </p:cNvPr>
          <p:cNvSpPr/>
          <p:nvPr userDrawn="1"/>
        </p:nvSpPr>
        <p:spPr>
          <a:xfrm>
            <a:off x="0" y="-1"/>
            <a:ext cx="12192000" cy="6869308"/>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30" name="Group 29">
            <a:extLst>
              <a:ext uri="{FF2B5EF4-FFF2-40B4-BE49-F238E27FC236}">
                <a16:creationId xmlns:a16="http://schemas.microsoft.com/office/drawing/2014/main" id="{736807E6-6DC9-7549-A2D8-18D05A2FDBA1}"/>
              </a:ext>
            </a:extLst>
          </p:cNvPr>
          <p:cNvGrpSpPr/>
          <p:nvPr userDrawn="1"/>
        </p:nvGrpSpPr>
        <p:grpSpPr>
          <a:xfrm rot="10800000">
            <a:off x="10277169" y="4213285"/>
            <a:ext cx="1551049" cy="2663300"/>
            <a:chOff x="339588" y="4041937"/>
            <a:chExt cx="1300326" cy="2232784"/>
          </a:xfrm>
          <a:solidFill>
            <a:srgbClr val="F2F2F2">
              <a:alpha val="18039"/>
            </a:srgbClr>
          </a:solidFill>
        </p:grpSpPr>
        <p:sp>
          <p:nvSpPr>
            <p:cNvPr id="31" name="Rectangle 30">
              <a:extLst>
                <a:ext uri="{FF2B5EF4-FFF2-40B4-BE49-F238E27FC236}">
                  <a16:creationId xmlns:a16="http://schemas.microsoft.com/office/drawing/2014/main" id="{53F341DA-149A-FF44-85A0-653728173C20}"/>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EC6E10F2-E4D1-D149-9B73-4896F5E00FF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C14BEC2C-E817-0949-B6EE-A614B1F01921}"/>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4" name="Rectangle 33">
              <a:extLst>
                <a:ext uri="{FF2B5EF4-FFF2-40B4-BE49-F238E27FC236}">
                  <a16:creationId xmlns:a16="http://schemas.microsoft.com/office/drawing/2014/main" id="{715E9BA4-9C66-3642-89A0-31F8B41A25B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1A91FE73-3DBB-0A4E-AA8E-2338CCFB5EAC}"/>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6" name="Rectangle 35">
              <a:extLst>
                <a:ext uri="{FF2B5EF4-FFF2-40B4-BE49-F238E27FC236}">
                  <a16:creationId xmlns:a16="http://schemas.microsoft.com/office/drawing/2014/main" id="{32183F23-F4DC-5B4C-9821-46160EF29D1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4" name="Copyright">
            <a:extLst>
              <a:ext uri="{FF2B5EF4-FFF2-40B4-BE49-F238E27FC236}">
                <a16:creationId xmlns:a16="http://schemas.microsoft.com/office/drawing/2014/main" id="{10F34DB9-E817-F240-B077-BC537DDF2893}"/>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65000"/>
                  </a:schemeClr>
                </a:solidFill>
                <a:latin typeface="+mn-lt"/>
              </a:rPr>
              <a:t>Copyright © 201</a:t>
            </a:r>
            <a:r>
              <a:rPr lang="en-US" sz="1000">
                <a:solidFill>
                  <a:schemeClr val="bg1">
                    <a:lumMod val="65000"/>
                  </a:schemeClr>
                </a:solidFill>
                <a:latin typeface="+mn-lt"/>
              </a:rPr>
              <a:t>9</a:t>
            </a:r>
            <a:r>
              <a:rPr sz="1000">
                <a:solidFill>
                  <a:schemeClr val="bg1">
                    <a:lumMod val="65000"/>
                  </a:schemeClr>
                </a:solidFill>
                <a:latin typeface="+mn-lt"/>
              </a:rPr>
              <a:t> </a:t>
            </a:r>
            <a:r>
              <a:rPr lang="en-US" sz="1000" err="1">
                <a:solidFill>
                  <a:schemeClr val="bg1">
                    <a:lumMod val="65000"/>
                  </a:schemeClr>
                </a:solidFill>
                <a:latin typeface="+mn-lt"/>
              </a:rPr>
              <a:t>Pricefx</a:t>
            </a:r>
            <a:r>
              <a:rPr lang="en-US" sz="1000">
                <a:solidFill>
                  <a:schemeClr val="bg1">
                    <a:lumMod val="65000"/>
                  </a:schemeClr>
                </a:solidFill>
                <a:latin typeface="+mn-lt"/>
              </a:rPr>
              <a:t>. Proprietary &amp; Confidential.</a:t>
            </a:r>
          </a:p>
        </p:txBody>
      </p:sp>
      <p:grpSp>
        <p:nvGrpSpPr>
          <p:cNvPr id="20" name="Group 19">
            <a:extLst>
              <a:ext uri="{FF2B5EF4-FFF2-40B4-BE49-F238E27FC236}">
                <a16:creationId xmlns:a16="http://schemas.microsoft.com/office/drawing/2014/main" id="{D0A569F4-B079-BF4E-B7BE-85D28CF0B2D8}"/>
              </a:ext>
            </a:extLst>
          </p:cNvPr>
          <p:cNvGrpSpPr/>
          <p:nvPr userDrawn="1"/>
        </p:nvGrpSpPr>
        <p:grpSpPr>
          <a:xfrm rot="10800000">
            <a:off x="166547" y="0"/>
            <a:ext cx="1551049" cy="2663300"/>
            <a:chOff x="339588" y="4041937"/>
            <a:chExt cx="1300326" cy="2232784"/>
          </a:xfrm>
          <a:solidFill>
            <a:srgbClr val="F2F2F2">
              <a:alpha val="18039"/>
            </a:srgbClr>
          </a:solidFill>
        </p:grpSpPr>
        <p:sp>
          <p:nvSpPr>
            <p:cNvPr id="21" name="Rectangle 20">
              <a:extLst>
                <a:ext uri="{FF2B5EF4-FFF2-40B4-BE49-F238E27FC236}">
                  <a16:creationId xmlns:a16="http://schemas.microsoft.com/office/drawing/2014/main" id="{3BF0D29A-0805-DE43-95ED-87B5CF882821}"/>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78F84B6F-CBB5-C04D-A5FA-42909FDEDB4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7566EE5D-1629-BC4C-A65A-B3EF3B98CE06}"/>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4B3A8DEA-5A9E-524C-BD7A-F2715345B8B5}"/>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3507BF3A-1356-3C48-840F-DFB4FCC3B18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9" name="Rectangle 28">
              <a:extLst>
                <a:ext uri="{FF2B5EF4-FFF2-40B4-BE49-F238E27FC236}">
                  <a16:creationId xmlns:a16="http://schemas.microsoft.com/office/drawing/2014/main" id="{7AA2E172-ED88-974D-BAA4-20A0081E6481}"/>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39" name="Text Placeholder 10">
            <a:extLst>
              <a:ext uri="{FF2B5EF4-FFF2-40B4-BE49-F238E27FC236}">
                <a16:creationId xmlns:a16="http://schemas.microsoft.com/office/drawing/2014/main" id="{35ACBDB7-7161-C849-8DEA-4130AF274B52}"/>
              </a:ext>
            </a:extLst>
          </p:cNvPr>
          <p:cNvSpPr>
            <a:spLocks noGrp="1"/>
          </p:cNvSpPr>
          <p:nvPr>
            <p:ph type="body" sz="quarter" idx="13"/>
          </p:nvPr>
        </p:nvSpPr>
        <p:spPr>
          <a:xfrm>
            <a:off x="610381" y="4459721"/>
            <a:ext cx="5104620" cy="456774"/>
          </a:xfrm>
          <a:solidFill>
            <a:schemeClr val="tx1"/>
          </a:solidFill>
        </p:spPr>
        <p:txBody>
          <a:bodyPr lIns="182880" tIns="182880" rIns="182880" bIns="182880" anchor="ctr"/>
          <a:lstStyle>
            <a:lvl1pPr marL="0" indent="0" algn="l">
              <a:buFontTx/>
              <a:buNone/>
              <a:defRPr sz="1800" b="0" cap="all" baseline="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sp>
        <p:nvSpPr>
          <p:cNvPr id="40" name="Title 1">
            <a:extLst>
              <a:ext uri="{FF2B5EF4-FFF2-40B4-BE49-F238E27FC236}">
                <a16:creationId xmlns:a16="http://schemas.microsoft.com/office/drawing/2014/main" id="{4E53254D-58B5-8D41-BD73-B4EED09B2DF6}"/>
              </a:ext>
            </a:extLst>
          </p:cNvPr>
          <p:cNvSpPr>
            <a:spLocks noGrp="1"/>
          </p:cNvSpPr>
          <p:nvPr>
            <p:ph type="title"/>
          </p:nvPr>
        </p:nvSpPr>
        <p:spPr>
          <a:xfrm>
            <a:off x="609600" y="1848314"/>
            <a:ext cx="10972020" cy="2418886"/>
          </a:xfrm>
        </p:spPr>
        <p:txBody>
          <a:bodyPr/>
          <a:lstStyle>
            <a:lvl1pPr>
              <a:defRPr sz="5400">
                <a:solidFill>
                  <a:schemeClr val="bg1"/>
                </a:solidFill>
              </a:defRPr>
            </a:lvl1pPr>
          </a:lstStyle>
          <a:p>
            <a:r>
              <a:rPr lang="en-GB"/>
              <a:t>Click to edit Master title style</a:t>
            </a:r>
            <a:endParaRPr lang="en-US"/>
          </a:p>
        </p:txBody>
      </p:sp>
      <p:grpSp>
        <p:nvGrpSpPr>
          <p:cNvPr id="22" name="Graphic 11">
            <a:extLst>
              <a:ext uri="{FF2B5EF4-FFF2-40B4-BE49-F238E27FC236}">
                <a16:creationId xmlns:a16="http://schemas.microsoft.com/office/drawing/2014/main" id="{A4D229B1-F2C6-CE43-AF16-3ABAEDF2348B}"/>
              </a:ext>
            </a:extLst>
          </p:cNvPr>
          <p:cNvGrpSpPr/>
          <p:nvPr userDrawn="1"/>
        </p:nvGrpSpPr>
        <p:grpSpPr>
          <a:xfrm>
            <a:off x="242888" y="190500"/>
            <a:ext cx="687255" cy="264409"/>
            <a:chOff x="243656" y="192270"/>
            <a:chExt cx="687255" cy="264409"/>
          </a:xfrm>
          <a:solidFill>
            <a:schemeClr val="bg1"/>
          </a:solidFill>
        </p:grpSpPr>
        <p:sp>
          <p:nvSpPr>
            <p:cNvPr id="37" name="Freeform 36">
              <a:extLst>
                <a:ext uri="{FF2B5EF4-FFF2-40B4-BE49-F238E27FC236}">
                  <a16:creationId xmlns:a16="http://schemas.microsoft.com/office/drawing/2014/main" id="{34318E5C-A36A-964A-827F-6A029FEBE09A}"/>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D0FE6A3-6245-3F4E-A675-76DB441B9F8E}"/>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710097052"/>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PARTNERS - BREAKER B">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42B8B257-1D64-1744-AFAA-80F6FF08ABC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90" y="0"/>
            <a:ext cx="12195389" cy="6859906"/>
          </a:xfrm>
          <a:prstGeom prst="rect">
            <a:avLst/>
          </a:prstGeom>
        </p:spPr>
      </p:pic>
      <p:pic>
        <p:nvPicPr>
          <p:cNvPr id="13" name="Picture 12">
            <a:extLst>
              <a:ext uri="{FF2B5EF4-FFF2-40B4-BE49-F238E27FC236}">
                <a16:creationId xmlns:a16="http://schemas.microsoft.com/office/drawing/2014/main" id="{D3CA3D9A-C664-3846-8E26-B3F182FAEDC2}"/>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5648324" y="0"/>
            <a:ext cx="6543675" cy="6858000"/>
          </a:xfrm>
          <a:prstGeom prst="rect">
            <a:avLst/>
          </a:prstGeom>
        </p:spPr>
      </p:pic>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1866899"/>
            <a:ext cx="5181600" cy="2972729"/>
          </a:xfrm>
        </p:spPr>
        <p:txBody>
          <a:bodyPr anchor="ctr"/>
          <a:lstStyle>
            <a:lvl1pPr>
              <a:lnSpc>
                <a:spcPct val="90000"/>
              </a:lnSpc>
              <a:defRPr sz="5400">
                <a:solidFill>
                  <a:schemeClr val="tx1"/>
                </a:solidFill>
              </a:defRPr>
            </a:lvl1pPr>
          </a:lstStyle>
          <a:p>
            <a:r>
              <a:rPr lang="en-GB"/>
              <a:t>Click to edit Master title style</a:t>
            </a:r>
            <a:endParaRPr lang="en-US"/>
          </a:p>
        </p:txBody>
      </p:sp>
      <p:grpSp>
        <p:nvGrpSpPr>
          <p:cNvPr id="28" name="Group 27">
            <a:extLst>
              <a:ext uri="{FF2B5EF4-FFF2-40B4-BE49-F238E27FC236}">
                <a16:creationId xmlns:a16="http://schemas.microsoft.com/office/drawing/2014/main" id="{78C8216D-EAF9-8546-A863-353A5CFB94ED}"/>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9" name="Rectangle 28">
              <a:extLst>
                <a:ext uri="{FF2B5EF4-FFF2-40B4-BE49-F238E27FC236}">
                  <a16:creationId xmlns:a16="http://schemas.microsoft.com/office/drawing/2014/main" id="{99D3D589-6AA1-1B41-8E54-1B43F37016FC}"/>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0" name="Rectangle 29">
              <a:extLst>
                <a:ext uri="{FF2B5EF4-FFF2-40B4-BE49-F238E27FC236}">
                  <a16:creationId xmlns:a16="http://schemas.microsoft.com/office/drawing/2014/main" id="{DE0517E8-909D-454F-9D86-6A1EB61232C9}"/>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1" name="Rectangle 30">
              <a:extLst>
                <a:ext uri="{FF2B5EF4-FFF2-40B4-BE49-F238E27FC236}">
                  <a16:creationId xmlns:a16="http://schemas.microsoft.com/office/drawing/2014/main" id="{AC42C9FB-A60B-6940-8C3C-08EA797FD90D}"/>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4C06BF59-8DCD-EB40-9D71-AECAB7FD944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0D69052F-95F6-7C49-9D4A-FDD8CD56665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5C21C020-656B-C447-947F-022B766F3CA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14" name="Copyright">
            <a:extLst>
              <a:ext uri="{FF2B5EF4-FFF2-40B4-BE49-F238E27FC236}">
                <a16:creationId xmlns:a16="http://schemas.microsoft.com/office/drawing/2014/main" id="{340D2898-5769-BE48-9C03-2F03644AAFB4}"/>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85000"/>
                  </a:schemeClr>
                </a:solidFill>
                <a:latin typeface="+mn-lt"/>
              </a:rPr>
              <a:t>Copy</a:t>
            </a:r>
            <a:r>
              <a:rPr sz="1000">
                <a:solidFill>
                  <a:schemeClr val="bg1">
                    <a:lumMod val="95000"/>
                  </a:schemeClr>
                </a:solidFill>
                <a:latin typeface="+mn-lt"/>
              </a:rPr>
              <a:t>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grpSp>
        <p:nvGrpSpPr>
          <p:cNvPr id="16" name="Graphic 11">
            <a:extLst>
              <a:ext uri="{FF2B5EF4-FFF2-40B4-BE49-F238E27FC236}">
                <a16:creationId xmlns:a16="http://schemas.microsoft.com/office/drawing/2014/main" id="{B366253B-F994-3B48-9454-3A57EAE94631}"/>
              </a:ext>
            </a:extLst>
          </p:cNvPr>
          <p:cNvGrpSpPr/>
          <p:nvPr userDrawn="1"/>
        </p:nvGrpSpPr>
        <p:grpSpPr>
          <a:xfrm>
            <a:off x="242888" y="190500"/>
            <a:ext cx="687255" cy="264409"/>
            <a:chOff x="243656" y="192270"/>
            <a:chExt cx="687255" cy="264409"/>
          </a:xfrm>
          <a:solidFill>
            <a:schemeClr val="accent1"/>
          </a:solidFill>
        </p:grpSpPr>
        <p:sp>
          <p:nvSpPr>
            <p:cNvPr id="17" name="Freeform 16">
              <a:extLst>
                <a:ext uri="{FF2B5EF4-FFF2-40B4-BE49-F238E27FC236}">
                  <a16:creationId xmlns:a16="http://schemas.microsoft.com/office/drawing/2014/main" id="{D0A16635-0B6B-614D-8FE5-C402D74D5B73}"/>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solidFill>
              <a:srgbClr val="2A99D6"/>
            </a:solidFill>
            <a:ln w="76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1D66A5D-9C6F-3C44-B945-482E301DD4EE}"/>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solidFill>
              <a:srgbClr val="231F20"/>
            </a:solid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3141280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ARTNERS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BAE1-60B9-3847-9965-D6CB54232314}"/>
              </a:ext>
            </a:extLst>
          </p:cNvPr>
          <p:cNvSpPr>
            <a:spLocks noGrp="1"/>
          </p:cNvSpPr>
          <p:nvPr>
            <p:ph type="title"/>
          </p:nvPr>
        </p:nvSpPr>
        <p:spPr/>
        <p:txBody>
          <a:bodyPr/>
          <a:lstStyle/>
          <a:p>
            <a:r>
              <a:rPr lang="en-GB"/>
              <a:t>Click to edit Master title style</a:t>
            </a:r>
            <a:endParaRPr lang="en-US"/>
          </a:p>
        </p:txBody>
      </p:sp>
      <p:sp>
        <p:nvSpPr>
          <p:cNvPr id="5" name="Green Blue Gradient ">
            <a:extLst>
              <a:ext uri="{FF2B5EF4-FFF2-40B4-BE49-F238E27FC236}">
                <a16:creationId xmlns:a16="http://schemas.microsoft.com/office/drawing/2014/main" id="{AFFC3ECF-A37C-FC4F-BB1B-A74501EE5497}"/>
              </a:ext>
            </a:extLst>
          </p:cNvPr>
          <p:cNvSpPr/>
          <p:nvPr userDrawn="1"/>
        </p:nvSpPr>
        <p:spPr>
          <a:xfrm>
            <a:off x="0" y="0"/>
            <a:ext cx="11151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4" name="Green Blue Gradient ">
            <a:extLst>
              <a:ext uri="{FF2B5EF4-FFF2-40B4-BE49-F238E27FC236}">
                <a16:creationId xmlns:a16="http://schemas.microsoft.com/office/drawing/2014/main" id="{C9F6E1C6-CBF8-1442-8902-DF85B2F7F05D}"/>
              </a:ext>
            </a:extLst>
          </p:cNvPr>
          <p:cNvSpPr/>
          <p:nvPr userDrawn="1"/>
        </p:nvSpPr>
        <p:spPr>
          <a:xfrm>
            <a:off x="0" y="0"/>
            <a:ext cx="111512" cy="6858000"/>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Tree>
    <p:extLst>
      <p:ext uri="{BB962C8B-B14F-4D97-AF65-F5344CB8AC3E}">
        <p14:creationId xmlns:p14="http://schemas.microsoft.com/office/powerpoint/2010/main" val="1616300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4BC92C-965E-C245-A117-1D7B8C9DB70C}"/>
              </a:ext>
            </a:extLst>
          </p:cNvPr>
          <p:cNvSpPr/>
          <p:nvPr userDrawn="1"/>
        </p:nvSpPr>
        <p:spPr>
          <a:xfrm>
            <a:off x="10664661" y="0"/>
            <a:ext cx="1527339" cy="540327"/>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1866900"/>
            <a:ext cx="9601200" cy="2972729"/>
          </a:xfrm>
        </p:spPr>
        <p:txBody>
          <a:bodyPr anchor="ctr"/>
          <a:lstStyle>
            <a:lvl1pPr>
              <a:lnSpc>
                <a:spcPct val="90000"/>
              </a:lnSpc>
              <a:defRPr sz="5400">
                <a:solidFill>
                  <a:schemeClr val="tx1"/>
                </a:solidFill>
              </a:defRPr>
            </a:lvl1pPr>
          </a:lstStyle>
          <a:p>
            <a:r>
              <a:rPr lang="en-GB"/>
              <a:t>Click to edit Master title style</a:t>
            </a:r>
            <a:endParaRPr lang="en-US"/>
          </a:p>
        </p:txBody>
      </p:sp>
      <p:pic>
        <p:nvPicPr>
          <p:cNvPr id="5" name="Graphic 4">
            <a:extLst>
              <a:ext uri="{FF2B5EF4-FFF2-40B4-BE49-F238E27FC236}">
                <a16:creationId xmlns:a16="http://schemas.microsoft.com/office/drawing/2014/main" id="{2BCBC001-2A84-6D4D-8AD1-66826B9758C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89333" y="0"/>
            <a:ext cx="4402667" cy="6862258"/>
          </a:xfrm>
          <a:prstGeom prst="rect">
            <a:avLst/>
          </a:prstGeom>
        </p:spPr>
      </p:pic>
    </p:spTree>
    <p:extLst>
      <p:ext uri="{BB962C8B-B14F-4D97-AF65-F5344CB8AC3E}">
        <p14:creationId xmlns:p14="http://schemas.microsoft.com/office/powerpoint/2010/main" val="99220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ARTNERS - IMAGE 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AECBD20-4EDA-9A44-8E1C-8E9FB1CD43AD}"/>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7" name="Graphic 16">
            <a:extLst>
              <a:ext uri="{FF2B5EF4-FFF2-40B4-BE49-F238E27FC236}">
                <a16:creationId xmlns:a16="http://schemas.microsoft.com/office/drawing/2014/main" id="{E9D2A0C4-3EA2-AD48-A7EA-4ECFBB8EB01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4" name="Rectangle 13">
            <a:extLst>
              <a:ext uri="{FF2B5EF4-FFF2-40B4-BE49-F238E27FC236}">
                <a16:creationId xmlns:a16="http://schemas.microsoft.com/office/drawing/2014/main" id="{D65F2A29-2B06-CF4F-806A-44FB887B265D}"/>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3" name="Green Blue Gradient ">
            <a:extLst>
              <a:ext uri="{FF2B5EF4-FFF2-40B4-BE49-F238E27FC236}">
                <a16:creationId xmlns:a16="http://schemas.microsoft.com/office/drawing/2014/main" id="{9E881741-CD64-A14D-B28F-4FDAAD401EA1}"/>
              </a:ext>
            </a:extLst>
          </p:cNvPr>
          <p:cNvSpPr/>
          <p:nvPr userDrawn="1"/>
        </p:nvSpPr>
        <p:spPr>
          <a:xfrm>
            <a:off x="9400478" y="0"/>
            <a:ext cx="2791522" cy="6869307"/>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29003AE4-4E17-254E-834E-178414198B9A}"/>
              </a:ext>
            </a:extLst>
          </p:cNvPr>
          <p:cNvSpPr>
            <a:spLocks noGrp="1"/>
          </p:cNvSpPr>
          <p:nvPr>
            <p:ph type="title"/>
          </p:nvPr>
        </p:nvSpPr>
        <p:spPr>
          <a:xfrm>
            <a:off x="1295400" y="1466846"/>
            <a:ext cx="4419600" cy="4305303"/>
          </a:xfrm>
        </p:spPr>
        <p:txBody>
          <a:bodyPr anchor="ctr"/>
          <a:lstStyle>
            <a:lvl1pPr>
              <a:lnSpc>
                <a:spcPct val="90000"/>
              </a:lnSpc>
              <a:defRPr/>
            </a:lvl1pPr>
          </a:lstStyle>
          <a:p>
            <a:r>
              <a:rPr lang="en-GB"/>
              <a:t>Click to edit Master title style</a:t>
            </a:r>
            <a:endParaRPr lang="en-US"/>
          </a:p>
        </p:txBody>
      </p:sp>
      <p:sp>
        <p:nvSpPr>
          <p:cNvPr id="4" name="Picture Placeholder 3">
            <a:extLst>
              <a:ext uri="{FF2B5EF4-FFF2-40B4-BE49-F238E27FC236}">
                <a16:creationId xmlns:a16="http://schemas.microsoft.com/office/drawing/2014/main" id="{96110403-E4C7-DA4C-A9DA-928E3339DBBF}"/>
              </a:ext>
            </a:extLst>
          </p:cNvPr>
          <p:cNvSpPr>
            <a:spLocks noGrp="1"/>
          </p:cNvSpPr>
          <p:nvPr>
            <p:ph type="pic" sz="quarter" idx="10"/>
          </p:nvPr>
        </p:nvSpPr>
        <p:spPr>
          <a:xfrm>
            <a:off x="6476996" y="1466846"/>
            <a:ext cx="4419600" cy="4305303"/>
          </a:xfrm>
        </p:spPr>
        <p:txBody>
          <a:bodyPr anchor="ctr"/>
          <a:lstStyle>
            <a:lvl1pPr marL="0" indent="0" algn="ctr">
              <a:buFont typeface="Arial" panose="020B0604020202020204" pitchFamily="34" charset="0"/>
              <a:buNone/>
              <a:defRPr/>
            </a:lvl1pPr>
          </a:lstStyle>
          <a:p>
            <a:r>
              <a:rPr lang="en-GB"/>
              <a:t>Click icon to add picture</a:t>
            </a:r>
            <a:endParaRPr lang="en-US"/>
          </a:p>
        </p:txBody>
      </p:sp>
      <p:sp>
        <p:nvSpPr>
          <p:cNvPr id="11" name="Green Blue Gradient ">
            <a:extLst>
              <a:ext uri="{FF2B5EF4-FFF2-40B4-BE49-F238E27FC236}">
                <a16:creationId xmlns:a16="http://schemas.microsoft.com/office/drawing/2014/main" id="{9B4F24B6-B69E-0B41-80F4-18D4CA1100B3}"/>
              </a:ext>
            </a:extLst>
          </p:cNvPr>
          <p:cNvSpPr/>
          <p:nvPr userDrawn="1"/>
        </p:nvSpPr>
        <p:spPr>
          <a:xfrm>
            <a:off x="0" y="0"/>
            <a:ext cx="111512" cy="6858000"/>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9" name="Copyright">
            <a:extLst>
              <a:ext uri="{FF2B5EF4-FFF2-40B4-BE49-F238E27FC236}">
                <a16:creationId xmlns:a16="http://schemas.microsoft.com/office/drawing/2014/main" id="{98A77E59-397A-DC43-9557-A194ABC8051F}"/>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2019 </a:t>
            </a:r>
            <a:r>
              <a:rPr lang="en-US" sz="1000" err="1">
                <a:solidFill>
                  <a:schemeClr val="bg1"/>
                </a:solidFill>
                <a:latin typeface="+mn-lt"/>
              </a:rPr>
              <a:t>Pricefx</a:t>
            </a:r>
            <a:r>
              <a:rPr lang="en-US" sz="1000">
                <a:solidFill>
                  <a:schemeClr val="bg1"/>
                </a:solidFill>
                <a:latin typeface="+mn-lt"/>
              </a:rPr>
              <a:t>. Proprietary &amp; Confidential.</a:t>
            </a:r>
          </a:p>
        </p:txBody>
      </p:sp>
    </p:spTree>
    <p:extLst>
      <p:ext uri="{BB962C8B-B14F-4D97-AF65-F5344CB8AC3E}">
        <p14:creationId xmlns:p14="http://schemas.microsoft.com/office/powerpoint/2010/main" val="1299615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ARTNERS - IMAGE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118746-2B55-3748-875D-8789C9BF2AB5}"/>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2" name="Graphic 11">
            <a:extLst>
              <a:ext uri="{FF2B5EF4-FFF2-40B4-BE49-F238E27FC236}">
                <a16:creationId xmlns:a16="http://schemas.microsoft.com/office/drawing/2014/main" id="{9D799A72-F574-CF48-A79D-43BDC6F79DBA}"/>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4" name="Green Blue Gradient ">
            <a:extLst>
              <a:ext uri="{FF2B5EF4-FFF2-40B4-BE49-F238E27FC236}">
                <a16:creationId xmlns:a16="http://schemas.microsoft.com/office/drawing/2014/main" id="{48D12C32-97AA-1E47-AB0E-AEEF5DA5D76C}"/>
              </a:ext>
            </a:extLst>
          </p:cNvPr>
          <p:cNvSpPr/>
          <p:nvPr userDrawn="1"/>
        </p:nvSpPr>
        <p:spPr>
          <a:xfrm>
            <a:off x="9400478" y="1"/>
            <a:ext cx="2791522" cy="6858000"/>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5" name="Green Blue Gradient ">
            <a:extLst>
              <a:ext uri="{FF2B5EF4-FFF2-40B4-BE49-F238E27FC236}">
                <a16:creationId xmlns:a16="http://schemas.microsoft.com/office/drawing/2014/main" id="{3DA46ADE-0278-2146-BC8E-ECA3E9F84060}"/>
              </a:ext>
            </a:extLst>
          </p:cNvPr>
          <p:cNvSpPr/>
          <p:nvPr userDrawn="1"/>
        </p:nvSpPr>
        <p:spPr>
          <a:xfrm>
            <a:off x="0" y="0"/>
            <a:ext cx="111512" cy="6858000"/>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6" name="Copyright">
            <a:extLst>
              <a:ext uri="{FF2B5EF4-FFF2-40B4-BE49-F238E27FC236}">
                <a16:creationId xmlns:a16="http://schemas.microsoft.com/office/drawing/2014/main" id="{D7887628-F824-5045-BABC-E57118FDAFB5}"/>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2019 </a:t>
            </a:r>
            <a:r>
              <a:rPr lang="en-US" sz="1000" err="1">
                <a:solidFill>
                  <a:schemeClr val="bg1"/>
                </a:solidFill>
                <a:latin typeface="+mn-lt"/>
              </a:rPr>
              <a:t>Pricefx</a:t>
            </a:r>
            <a:r>
              <a:rPr lang="en-US" sz="1000">
                <a:solidFill>
                  <a:schemeClr val="bg1"/>
                </a:solidFill>
                <a:latin typeface="+mn-lt"/>
              </a:rPr>
              <a:t>. Proprietary &amp; Confidential.</a:t>
            </a:r>
          </a:p>
        </p:txBody>
      </p:sp>
      <p:sp>
        <p:nvSpPr>
          <p:cNvPr id="6" name="Picture Placeholder 3">
            <a:extLst>
              <a:ext uri="{FF2B5EF4-FFF2-40B4-BE49-F238E27FC236}">
                <a16:creationId xmlns:a16="http://schemas.microsoft.com/office/drawing/2014/main" id="{2BA7FDFB-0BD1-DE47-BE69-FA7AC5FBD397}"/>
              </a:ext>
            </a:extLst>
          </p:cNvPr>
          <p:cNvSpPr>
            <a:spLocks noGrp="1"/>
          </p:cNvSpPr>
          <p:nvPr>
            <p:ph type="pic" sz="quarter" idx="10"/>
          </p:nvPr>
        </p:nvSpPr>
        <p:spPr>
          <a:xfrm>
            <a:off x="6477000" y="1466850"/>
            <a:ext cx="4419600" cy="4305300"/>
          </a:xfrm>
        </p:spPr>
        <p:txBody>
          <a:bodyPr anchor="ctr"/>
          <a:lstStyle>
            <a:lvl1pPr marL="0" indent="0" algn="ctr">
              <a:buFont typeface="Arial" panose="020B0604020202020204" pitchFamily="34" charset="0"/>
              <a:buNone/>
              <a:defRPr/>
            </a:lvl1pPr>
          </a:lstStyle>
          <a:p>
            <a:r>
              <a:rPr lang="en-GB"/>
              <a:t>Click icon to add picture</a:t>
            </a:r>
            <a:endParaRPr lang="en-US"/>
          </a:p>
        </p:txBody>
      </p:sp>
      <p:sp>
        <p:nvSpPr>
          <p:cNvPr id="3" name="Title 2">
            <a:extLst>
              <a:ext uri="{FF2B5EF4-FFF2-40B4-BE49-F238E27FC236}">
                <a16:creationId xmlns:a16="http://schemas.microsoft.com/office/drawing/2014/main" id="{7ECED409-12C3-BA41-B92E-AAB74865E96B}"/>
              </a:ext>
            </a:extLst>
          </p:cNvPr>
          <p:cNvSpPr>
            <a:spLocks noGrp="1"/>
          </p:cNvSpPr>
          <p:nvPr>
            <p:ph type="title"/>
          </p:nvPr>
        </p:nvSpPr>
        <p:spPr>
          <a:xfrm>
            <a:off x="1295400" y="998537"/>
            <a:ext cx="4419602" cy="1325563"/>
          </a:xfrm>
        </p:spPr>
        <p:txBody>
          <a:bodyPr anchor="b"/>
          <a:lstStyle>
            <a:lvl1pPr>
              <a:lnSpc>
                <a:spcPct val="90000"/>
              </a:lnSpc>
              <a:defRPr sz="4000"/>
            </a:lvl1pPr>
          </a:lstStyle>
          <a:p>
            <a:r>
              <a:rPr lang="en-GB"/>
              <a:t>Click to edit Master title style</a:t>
            </a:r>
            <a:endParaRPr lang="en-US"/>
          </a:p>
        </p:txBody>
      </p:sp>
      <p:sp>
        <p:nvSpPr>
          <p:cNvPr id="17" name="Content Placeholder">
            <a:extLst>
              <a:ext uri="{FF2B5EF4-FFF2-40B4-BE49-F238E27FC236}">
                <a16:creationId xmlns:a16="http://schemas.microsoft.com/office/drawing/2014/main" id="{21979006-EAC3-2D40-A6D1-FD92995E443D}"/>
              </a:ext>
            </a:extLst>
          </p:cNvPr>
          <p:cNvSpPr>
            <a:spLocks noGrp="1"/>
          </p:cNvSpPr>
          <p:nvPr>
            <p:ph sz="quarter" idx="14"/>
          </p:nvPr>
        </p:nvSpPr>
        <p:spPr>
          <a:xfrm>
            <a:off x="1295400" y="2568388"/>
            <a:ext cx="4419600" cy="3201521"/>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717522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PARTNERS -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516CF-80DE-AF4A-84F7-CBAB5C72986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3197923" y="1587500"/>
            <a:ext cx="7698677" cy="3060700"/>
          </a:xfrm>
        </p:spPr>
        <p:txBody>
          <a:bodyPr>
            <a:normAutofit/>
          </a:bodyPr>
          <a:lstStyle>
            <a:lvl1pPr marL="0" indent="0">
              <a:lnSpc>
                <a:spcPct val="90000"/>
              </a:lnSpc>
              <a:buFontTx/>
              <a:buNone/>
              <a:defRPr sz="5400">
                <a:solidFill>
                  <a:schemeClr val="bg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GB"/>
              <a:t>Click to edit Master text styles</a:t>
            </a:r>
          </a:p>
        </p:txBody>
      </p:sp>
      <p:sp>
        <p:nvSpPr>
          <p:cNvPr id="22" name="Text Placeholder 10">
            <a:extLst>
              <a:ext uri="{FF2B5EF4-FFF2-40B4-BE49-F238E27FC236}">
                <a16:creationId xmlns:a16="http://schemas.microsoft.com/office/drawing/2014/main" id="{43443133-9696-F444-89FF-F49852DBFAE9}"/>
              </a:ext>
            </a:extLst>
          </p:cNvPr>
          <p:cNvSpPr>
            <a:spLocks noGrp="1"/>
          </p:cNvSpPr>
          <p:nvPr>
            <p:ph type="body" sz="quarter" idx="13"/>
          </p:nvPr>
        </p:nvSpPr>
        <p:spPr>
          <a:xfrm>
            <a:off x="3197923" y="4943706"/>
            <a:ext cx="7337781" cy="412595"/>
          </a:xfrm>
        </p:spPr>
        <p:txBody>
          <a:bodyPr/>
          <a:lstStyle>
            <a:lvl1pPr marL="0" indent="0" algn="r">
              <a:buFontTx/>
              <a:buNone/>
              <a:defRPr sz="2800" b="1">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sp>
        <p:nvSpPr>
          <p:cNvPr id="23" name="Text Placeholder 10">
            <a:extLst>
              <a:ext uri="{FF2B5EF4-FFF2-40B4-BE49-F238E27FC236}">
                <a16:creationId xmlns:a16="http://schemas.microsoft.com/office/drawing/2014/main" id="{357A83F5-737D-564A-822C-F6F01870FC47}"/>
              </a:ext>
            </a:extLst>
          </p:cNvPr>
          <p:cNvSpPr>
            <a:spLocks noGrp="1"/>
          </p:cNvSpPr>
          <p:nvPr>
            <p:ph type="body" sz="quarter" idx="14"/>
          </p:nvPr>
        </p:nvSpPr>
        <p:spPr>
          <a:xfrm>
            <a:off x="3197923" y="5475249"/>
            <a:ext cx="7337781" cy="412595"/>
          </a:xfrm>
        </p:spPr>
        <p:txBody>
          <a:bodyPr/>
          <a:lstStyle>
            <a:lvl1pPr marL="0" indent="0" algn="r">
              <a:buFontTx/>
              <a:buNone/>
              <a:defRPr sz="200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pic>
        <p:nvPicPr>
          <p:cNvPr id="29" name="Graphic 28">
            <a:extLst>
              <a:ext uri="{FF2B5EF4-FFF2-40B4-BE49-F238E27FC236}">
                <a16:creationId xmlns:a16="http://schemas.microsoft.com/office/drawing/2014/main" id="{C52C5B28-468E-FF49-9227-A7595931F60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28813" y="1712250"/>
            <a:ext cx="779124" cy="511425"/>
          </a:xfrm>
          <a:prstGeom prst="rect">
            <a:avLst/>
          </a:prstGeom>
        </p:spPr>
      </p:pic>
      <p:sp>
        <p:nvSpPr>
          <p:cNvPr id="17" name="Copyright">
            <a:extLst>
              <a:ext uri="{FF2B5EF4-FFF2-40B4-BE49-F238E27FC236}">
                <a16:creationId xmlns:a16="http://schemas.microsoft.com/office/drawing/2014/main" id="{6A4FF6B4-67B7-3347-BD44-631BFF97BDD1}"/>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grpSp>
        <p:nvGrpSpPr>
          <p:cNvPr id="16" name="Graphic 11">
            <a:extLst>
              <a:ext uri="{FF2B5EF4-FFF2-40B4-BE49-F238E27FC236}">
                <a16:creationId xmlns:a16="http://schemas.microsoft.com/office/drawing/2014/main" id="{9FA762C2-E3FE-A94A-9891-3D85F42129A0}"/>
              </a:ext>
            </a:extLst>
          </p:cNvPr>
          <p:cNvGrpSpPr/>
          <p:nvPr userDrawn="1"/>
        </p:nvGrpSpPr>
        <p:grpSpPr>
          <a:xfrm>
            <a:off x="242888" y="190500"/>
            <a:ext cx="687255" cy="264409"/>
            <a:chOff x="243656" y="192270"/>
            <a:chExt cx="687255" cy="264409"/>
          </a:xfrm>
          <a:solidFill>
            <a:schemeClr val="bg1"/>
          </a:solidFill>
        </p:grpSpPr>
        <p:sp>
          <p:nvSpPr>
            <p:cNvPr id="18" name="Freeform 17">
              <a:extLst>
                <a:ext uri="{FF2B5EF4-FFF2-40B4-BE49-F238E27FC236}">
                  <a16:creationId xmlns:a16="http://schemas.microsoft.com/office/drawing/2014/main" id="{1F3EA909-2F9A-ED48-811E-9A2108ECAB4A}"/>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7F3A095-2C74-9544-AEAD-F5EE72E6AB26}"/>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9404227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WORDS - BREAKER">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3EFD265A-2AE2-1C44-9F44-36890AC65C4B}"/>
              </a:ext>
            </a:extLst>
          </p:cNvPr>
          <p:cNvSpPr/>
          <p:nvPr userDrawn="1"/>
        </p:nvSpPr>
        <p:spPr>
          <a:xfrm>
            <a:off x="0" y="0"/>
            <a:ext cx="12192000" cy="6858000"/>
          </a:xfrm>
          <a:prstGeom prst="rect">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rPr>
              <a:t> </a:t>
            </a:r>
          </a:p>
        </p:txBody>
      </p:sp>
      <p:sp>
        <p:nvSpPr>
          <p:cNvPr id="11" name="Copyright">
            <a:extLst>
              <a:ext uri="{FF2B5EF4-FFF2-40B4-BE49-F238E27FC236}">
                <a16:creationId xmlns:a16="http://schemas.microsoft.com/office/drawing/2014/main" id="{D00EBF9C-1B18-8248-B489-7636CE9986E0}"/>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solidFill>
                <a:latin typeface="+mn-lt"/>
              </a:rPr>
              <a:t>Copyright © 201</a:t>
            </a:r>
            <a:r>
              <a:rPr lang="en-US" sz="1000">
                <a:solidFill>
                  <a:schemeClr val="bg1"/>
                </a:solidFill>
                <a:latin typeface="+mn-lt"/>
              </a:rPr>
              <a:t>9</a:t>
            </a:r>
            <a:r>
              <a:rPr sz="1000">
                <a:solidFill>
                  <a:schemeClr val="bg1"/>
                </a:solidFill>
                <a:latin typeface="+mn-lt"/>
              </a:rPr>
              <a:t> </a:t>
            </a:r>
            <a:r>
              <a:rPr lang="en-US" sz="1000" err="1">
                <a:solidFill>
                  <a:schemeClr val="bg1"/>
                </a:solidFill>
                <a:latin typeface="+mn-lt"/>
              </a:rPr>
              <a:t>Pricefx</a:t>
            </a:r>
            <a:r>
              <a:rPr lang="en-US" sz="1000">
                <a:solidFill>
                  <a:schemeClr val="bg1"/>
                </a:solidFill>
                <a:latin typeface="+mn-lt"/>
              </a:rPr>
              <a:t>. Proprietary &amp; Confidential.</a:t>
            </a:r>
          </a:p>
        </p:txBody>
      </p:sp>
      <p:sp>
        <p:nvSpPr>
          <p:cNvPr id="8" name="Text Placeholder 8">
            <a:extLst>
              <a:ext uri="{FF2B5EF4-FFF2-40B4-BE49-F238E27FC236}">
                <a16:creationId xmlns:a16="http://schemas.microsoft.com/office/drawing/2014/main" id="{BA41550D-F94A-D043-8010-5962C4552945}"/>
              </a:ext>
            </a:extLst>
          </p:cNvPr>
          <p:cNvSpPr>
            <a:spLocks noGrp="1"/>
          </p:cNvSpPr>
          <p:nvPr>
            <p:ph type="body" sz="quarter" idx="11" hasCustomPrompt="1"/>
          </p:nvPr>
        </p:nvSpPr>
        <p:spPr>
          <a:xfrm>
            <a:off x="1295400" y="2139434"/>
            <a:ext cx="642124" cy="369332"/>
          </a:xfrm>
          <a:solidFill>
            <a:schemeClr val="tx1"/>
          </a:solidFill>
        </p:spPr>
        <p:txBody>
          <a:bodyPr wrap="square" lIns="91440" rIns="91440">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a:t>
            </a:r>
          </a:p>
        </p:txBody>
      </p:sp>
      <p:sp>
        <p:nvSpPr>
          <p:cNvPr id="13" name="Title 1">
            <a:extLst>
              <a:ext uri="{FF2B5EF4-FFF2-40B4-BE49-F238E27FC236}">
                <a16:creationId xmlns:a16="http://schemas.microsoft.com/office/drawing/2014/main" id="{1DE38540-EA0A-9645-8ED6-2ADAE094828D}"/>
              </a:ext>
            </a:extLst>
          </p:cNvPr>
          <p:cNvSpPr>
            <a:spLocks noGrp="1"/>
          </p:cNvSpPr>
          <p:nvPr>
            <p:ph type="title"/>
          </p:nvPr>
        </p:nvSpPr>
        <p:spPr>
          <a:xfrm>
            <a:off x="1295400" y="3320952"/>
            <a:ext cx="9601200" cy="838200"/>
          </a:xfrm>
        </p:spPr>
        <p:txBody>
          <a:bodyPr anchor="t"/>
          <a:lstStyle>
            <a:lvl1pPr>
              <a:lnSpc>
                <a:spcPct val="90000"/>
              </a:lnSpc>
              <a:defRPr sz="5400">
                <a:solidFill>
                  <a:schemeClr val="bg1"/>
                </a:solidFill>
              </a:defRPr>
            </a:lvl1pPr>
          </a:lstStyle>
          <a:p>
            <a:r>
              <a:rPr lang="en-GB"/>
              <a:t>Click to edit Master title style</a:t>
            </a:r>
            <a:endParaRPr lang="en-US"/>
          </a:p>
        </p:txBody>
      </p:sp>
      <p:sp>
        <p:nvSpPr>
          <p:cNvPr id="14" name="Text Placeholder 10">
            <a:extLst>
              <a:ext uri="{FF2B5EF4-FFF2-40B4-BE49-F238E27FC236}">
                <a16:creationId xmlns:a16="http://schemas.microsoft.com/office/drawing/2014/main" id="{CAE098B4-EA2A-964D-8B57-BD00F9DEF431}"/>
              </a:ext>
            </a:extLst>
          </p:cNvPr>
          <p:cNvSpPr>
            <a:spLocks noGrp="1"/>
          </p:cNvSpPr>
          <p:nvPr>
            <p:ph type="body" sz="quarter" idx="12"/>
          </p:nvPr>
        </p:nvSpPr>
        <p:spPr>
          <a:xfrm>
            <a:off x="1295401" y="4198742"/>
            <a:ext cx="5181600" cy="1741630"/>
          </a:xfrm>
        </p:spPr>
        <p:txBody>
          <a:bodyPr/>
          <a:lstStyle>
            <a:lvl1pPr marL="0" indent="0">
              <a:buFontTx/>
              <a:buNone/>
              <a:defRPr sz="1600">
                <a:solidFill>
                  <a:schemeClr val="tx1"/>
                </a:solidFill>
              </a:defRPr>
            </a:lvl1pPr>
            <a:lvl2pPr marL="365760" indent="0">
              <a:buFontTx/>
              <a:buNone/>
              <a:defRPr sz="1400">
                <a:solidFill>
                  <a:schemeClr val="tx1"/>
                </a:solidFill>
              </a:defRPr>
            </a:lvl2pPr>
            <a:lvl3pPr marL="731520" indent="0">
              <a:buFontTx/>
              <a:buNone/>
              <a:defRPr sz="1400">
                <a:solidFill>
                  <a:schemeClr val="tx1"/>
                </a:solidFill>
              </a:defRPr>
            </a:lvl3pPr>
            <a:lvl4pPr marL="1097280" indent="0">
              <a:buFontTx/>
              <a:buNone/>
              <a:defRPr sz="1400">
                <a:solidFill>
                  <a:schemeClr val="tx1"/>
                </a:solidFill>
              </a:defRPr>
            </a:lvl4pPr>
            <a:lvl5pPr marL="1463040" indent="0">
              <a:buFontTx/>
              <a:buNone/>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9" name="Graphic 11">
            <a:extLst>
              <a:ext uri="{FF2B5EF4-FFF2-40B4-BE49-F238E27FC236}">
                <a16:creationId xmlns:a16="http://schemas.microsoft.com/office/drawing/2014/main" id="{1DC22BFE-B0CC-FC47-80B6-54BB0102F9F8}"/>
              </a:ext>
            </a:extLst>
          </p:cNvPr>
          <p:cNvGrpSpPr/>
          <p:nvPr userDrawn="1"/>
        </p:nvGrpSpPr>
        <p:grpSpPr>
          <a:xfrm>
            <a:off x="242888" y="190500"/>
            <a:ext cx="687255" cy="264409"/>
            <a:chOff x="243656" y="192270"/>
            <a:chExt cx="687255" cy="264409"/>
          </a:xfrm>
          <a:solidFill>
            <a:schemeClr val="bg1"/>
          </a:solidFill>
        </p:grpSpPr>
        <p:sp>
          <p:nvSpPr>
            <p:cNvPr id="10" name="Freeform 9">
              <a:extLst>
                <a:ext uri="{FF2B5EF4-FFF2-40B4-BE49-F238E27FC236}">
                  <a16:creationId xmlns:a16="http://schemas.microsoft.com/office/drawing/2014/main" id="{F7B1F305-C4D8-2E48-A914-2DF8CBA8B71F}"/>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190C55B-42C8-994B-B84C-42774986262F}"/>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7271620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FWORDS - BREAKER A">
    <p:spTree>
      <p:nvGrpSpPr>
        <p:cNvPr id="1" name=""/>
        <p:cNvGrpSpPr/>
        <p:nvPr/>
      </p:nvGrpSpPr>
      <p:grpSpPr>
        <a:xfrm>
          <a:off x="0" y="0"/>
          <a:ext cx="0" cy="0"/>
          <a:chOff x="0" y="0"/>
          <a:chExt cx="0" cy="0"/>
        </a:xfrm>
      </p:grpSpPr>
      <p:sp>
        <p:nvSpPr>
          <p:cNvPr id="37" name="Green Blue Gradient ">
            <a:extLst>
              <a:ext uri="{FF2B5EF4-FFF2-40B4-BE49-F238E27FC236}">
                <a16:creationId xmlns:a16="http://schemas.microsoft.com/office/drawing/2014/main" id="{BE6AAC9F-9732-D344-A797-F01C01A215A2}"/>
              </a:ext>
            </a:extLst>
          </p:cNvPr>
          <p:cNvSpPr/>
          <p:nvPr userDrawn="1"/>
        </p:nvSpPr>
        <p:spPr>
          <a:xfrm>
            <a:off x="0" y="0"/>
            <a:ext cx="12192000"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30" name="Group 29">
            <a:extLst>
              <a:ext uri="{FF2B5EF4-FFF2-40B4-BE49-F238E27FC236}">
                <a16:creationId xmlns:a16="http://schemas.microsoft.com/office/drawing/2014/main" id="{736807E6-6DC9-7549-A2D8-18D05A2FDBA1}"/>
              </a:ext>
            </a:extLst>
          </p:cNvPr>
          <p:cNvGrpSpPr/>
          <p:nvPr userDrawn="1"/>
        </p:nvGrpSpPr>
        <p:grpSpPr>
          <a:xfrm rot="10800000">
            <a:off x="10277169" y="4213285"/>
            <a:ext cx="1551049" cy="2663300"/>
            <a:chOff x="339588" y="4041937"/>
            <a:chExt cx="1300326" cy="2232784"/>
          </a:xfrm>
          <a:solidFill>
            <a:srgbClr val="F2F2F2">
              <a:alpha val="18039"/>
            </a:srgbClr>
          </a:solidFill>
        </p:grpSpPr>
        <p:sp>
          <p:nvSpPr>
            <p:cNvPr id="31" name="Rectangle 30">
              <a:extLst>
                <a:ext uri="{FF2B5EF4-FFF2-40B4-BE49-F238E27FC236}">
                  <a16:creationId xmlns:a16="http://schemas.microsoft.com/office/drawing/2014/main" id="{53F341DA-149A-FF44-85A0-653728173C20}"/>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EC6E10F2-E4D1-D149-9B73-4896F5E00FF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C14BEC2C-E817-0949-B6EE-A614B1F01921}"/>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4" name="Rectangle 33">
              <a:extLst>
                <a:ext uri="{FF2B5EF4-FFF2-40B4-BE49-F238E27FC236}">
                  <a16:creationId xmlns:a16="http://schemas.microsoft.com/office/drawing/2014/main" id="{715E9BA4-9C66-3642-89A0-31F8B41A25B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1A91FE73-3DBB-0A4E-AA8E-2338CCFB5EAC}"/>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6" name="Rectangle 35">
              <a:extLst>
                <a:ext uri="{FF2B5EF4-FFF2-40B4-BE49-F238E27FC236}">
                  <a16:creationId xmlns:a16="http://schemas.microsoft.com/office/drawing/2014/main" id="{32183F23-F4DC-5B4C-9821-46160EF29D1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4" name="Copyright">
            <a:extLst>
              <a:ext uri="{FF2B5EF4-FFF2-40B4-BE49-F238E27FC236}">
                <a16:creationId xmlns:a16="http://schemas.microsoft.com/office/drawing/2014/main" id="{10F34DB9-E817-F240-B077-BC537DDF2893}"/>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65000"/>
                  </a:schemeClr>
                </a:solidFill>
                <a:latin typeface="+mn-lt"/>
              </a:rPr>
              <a:t>Copyright © 201</a:t>
            </a:r>
            <a:r>
              <a:rPr lang="en-US" sz="1000">
                <a:solidFill>
                  <a:schemeClr val="bg1">
                    <a:lumMod val="65000"/>
                  </a:schemeClr>
                </a:solidFill>
                <a:latin typeface="+mn-lt"/>
              </a:rPr>
              <a:t>9</a:t>
            </a:r>
            <a:r>
              <a:rPr sz="1000">
                <a:solidFill>
                  <a:schemeClr val="bg1">
                    <a:lumMod val="65000"/>
                  </a:schemeClr>
                </a:solidFill>
                <a:latin typeface="+mn-lt"/>
              </a:rPr>
              <a:t> </a:t>
            </a:r>
            <a:r>
              <a:rPr lang="en-US" sz="1000" err="1">
                <a:solidFill>
                  <a:schemeClr val="bg1">
                    <a:lumMod val="65000"/>
                  </a:schemeClr>
                </a:solidFill>
                <a:latin typeface="+mn-lt"/>
              </a:rPr>
              <a:t>Pricefx</a:t>
            </a:r>
            <a:r>
              <a:rPr lang="en-US" sz="1000">
                <a:solidFill>
                  <a:schemeClr val="bg1">
                    <a:lumMod val="65000"/>
                  </a:schemeClr>
                </a:solidFill>
                <a:latin typeface="+mn-lt"/>
              </a:rPr>
              <a:t>. Proprietary &amp; Confidential.</a:t>
            </a:r>
          </a:p>
        </p:txBody>
      </p:sp>
      <p:grpSp>
        <p:nvGrpSpPr>
          <p:cNvPr id="20" name="Group 19">
            <a:extLst>
              <a:ext uri="{FF2B5EF4-FFF2-40B4-BE49-F238E27FC236}">
                <a16:creationId xmlns:a16="http://schemas.microsoft.com/office/drawing/2014/main" id="{D0A569F4-B079-BF4E-B7BE-85D28CF0B2D8}"/>
              </a:ext>
            </a:extLst>
          </p:cNvPr>
          <p:cNvGrpSpPr/>
          <p:nvPr userDrawn="1"/>
        </p:nvGrpSpPr>
        <p:grpSpPr>
          <a:xfrm rot="10800000">
            <a:off x="166547" y="0"/>
            <a:ext cx="1551049" cy="2663300"/>
            <a:chOff x="339588" y="4041937"/>
            <a:chExt cx="1300326" cy="2232784"/>
          </a:xfrm>
          <a:solidFill>
            <a:srgbClr val="F2F2F2">
              <a:alpha val="18039"/>
            </a:srgbClr>
          </a:solidFill>
        </p:grpSpPr>
        <p:sp>
          <p:nvSpPr>
            <p:cNvPr id="21" name="Rectangle 20">
              <a:extLst>
                <a:ext uri="{FF2B5EF4-FFF2-40B4-BE49-F238E27FC236}">
                  <a16:creationId xmlns:a16="http://schemas.microsoft.com/office/drawing/2014/main" id="{3BF0D29A-0805-DE43-95ED-87B5CF882821}"/>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78F84B6F-CBB5-C04D-A5FA-42909FDEDB4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7566EE5D-1629-BC4C-A65A-B3EF3B98CE06}"/>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4B3A8DEA-5A9E-524C-BD7A-F2715345B8B5}"/>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3507BF3A-1356-3C48-840F-DFB4FCC3B18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9" name="Rectangle 28">
              <a:extLst>
                <a:ext uri="{FF2B5EF4-FFF2-40B4-BE49-F238E27FC236}">
                  <a16:creationId xmlns:a16="http://schemas.microsoft.com/office/drawing/2014/main" id="{7AA2E172-ED88-974D-BAA4-20A0081E6481}"/>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39" name="Text Placeholder 10">
            <a:extLst>
              <a:ext uri="{FF2B5EF4-FFF2-40B4-BE49-F238E27FC236}">
                <a16:creationId xmlns:a16="http://schemas.microsoft.com/office/drawing/2014/main" id="{FB043C52-0886-FB42-84F0-564974A4B12F}"/>
              </a:ext>
            </a:extLst>
          </p:cNvPr>
          <p:cNvSpPr>
            <a:spLocks noGrp="1"/>
          </p:cNvSpPr>
          <p:nvPr>
            <p:ph type="body" sz="quarter" idx="13"/>
          </p:nvPr>
        </p:nvSpPr>
        <p:spPr>
          <a:xfrm>
            <a:off x="610381" y="4459721"/>
            <a:ext cx="5104620" cy="456774"/>
          </a:xfrm>
          <a:solidFill>
            <a:schemeClr val="tx1"/>
          </a:solidFill>
        </p:spPr>
        <p:txBody>
          <a:bodyPr lIns="182880" tIns="182880" rIns="182880" bIns="182880" anchor="ctr"/>
          <a:lstStyle>
            <a:lvl1pPr marL="0" indent="0" algn="l">
              <a:buFontTx/>
              <a:buNone/>
              <a:defRPr sz="1800" b="0" cap="all" baseline="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sp>
        <p:nvSpPr>
          <p:cNvPr id="40" name="Title 1">
            <a:extLst>
              <a:ext uri="{FF2B5EF4-FFF2-40B4-BE49-F238E27FC236}">
                <a16:creationId xmlns:a16="http://schemas.microsoft.com/office/drawing/2014/main" id="{DC8B3B78-11F8-DB42-8AAE-9FD7D618C29C}"/>
              </a:ext>
            </a:extLst>
          </p:cNvPr>
          <p:cNvSpPr>
            <a:spLocks noGrp="1"/>
          </p:cNvSpPr>
          <p:nvPr>
            <p:ph type="title"/>
          </p:nvPr>
        </p:nvSpPr>
        <p:spPr>
          <a:xfrm>
            <a:off x="609600" y="1848314"/>
            <a:ext cx="10972020" cy="2418886"/>
          </a:xfrm>
        </p:spPr>
        <p:txBody>
          <a:bodyPr/>
          <a:lstStyle>
            <a:lvl1pPr>
              <a:defRPr sz="5400">
                <a:solidFill>
                  <a:schemeClr val="bg1"/>
                </a:solidFill>
              </a:defRPr>
            </a:lvl1pPr>
          </a:lstStyle>
          <a:p>
            <a:r>
              <a:rPr lang="en-GB"/>
              <a:t>Click to edit Master title style</a:t>
            </a:r>
            <a:endParaRPr lang="en-US"/>
          </a:p>
        </p:txBody>
      </p:sp>
      <p:grpSp>
        <p:nvGrpSpPr>
          <p:cNvPr id="22" name="Graphic 11">
            <a:extLst>
              <a:ext uri="{FF2B5EF4-FFF2-40B4-BE49-F238E27FC236}">
                <a16:creationId xmlns:a16="http://schemas.microsoft.com/office/drawing/2014/main" id="{30EDF6AC-F984-4C43-BFA3-EBB1CFD33D3B}"/>
              </a:ext>
            </a:extLst>
          </p:cNvPr>
          <p:cNvGrpSpPr/>
          <p:nvPr userDrawn="1"/>
        </p:nvGrpSpPr>
        <p:grpSpPr>
          <a:xfrm>
            <a:off x="242888" y="190500"/>
            <a:ext cx="687255" cy="264409"/>
            <a:chOff x="243656" y="192270"/>
            <a:chExt cx="687255" cy="264409"/>
          </a:xfrm>
          <a:solidFill>
            <a:schemeClr val="bg1"/>
          </a:solidFill>
        </p:grpSpPr>
        <p:sp>
          <p:nvSpPr>
            <p:cNvPr id="23" name="Freeform 22">
              <a:extLst>
                <a:ext uri="{FF2B5EF4-FFF2-40B4-BE49-F238E27FC236}">
                  <a16:creationId xmlns:a16="http://schemas.microsoft.com/office/drawing/2014/main" id="{72E55302-D090-BA42-9724-F3C7EA61B701}"/>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73F9EE-44CC-B641-96EB-857595E9E7BB}"/>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789436041"/>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WORDS - BREAKER B">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42B8B257-1D64-1744-AFAA-80F6FF08ABC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90" y="0"/>
            <a:ext cx="12195389" cy="6859906"/>
          </a:xfrm>
          <a:prstGeom prst="rect">
            <a:avLst/>
          </a:prstGeom>
        </p:spPr>
      </p:pic>
      <p:pic>
        <p:nvPicPr>
          <p:cNvPr id="13" name="Picture 12">
            <a:extLst>
              <a:ext uri="{FF2B5EF4-FFF2-40B4-BE49-F238E27FC236}">
                <a16:creationId xmlns:a16="http://schemas.microsoft.com/office/drawing/2014/main" id="{D3CA3D9A-C664-3846-8E26-B3F182FAEDC2}"/>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5648324" y="0"/>
            <a:ext cx="6543675" cy="6858000"/>
          </a:xfrm>
          <a:prstGeom prst="rect">
            <a:avLst/>
          </a:prstGeom>
        </p:spPr>
      </p:pic>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1866899"/>
            <a:ext cx="5181600" cy="2972729"/>
          </a:xfrm>
        </p:spPr>
        <p:txBody>
          <a:bodyPr anchor="ctr"/>
          <a:lstStyle>
            <a:lvl1pPr>
              <a:lnSpc>
                <a:spcPct val="90000"/>
              </a:lnSpc>
              <a:defRPr sz="5400">
                <a:solidFill>
                  <a:schemeClr val="tx1"/>
                </a:solidFill>
              </a:defRPr>
            </a:lvl1pPr>
          </a:lstStyle>
          <a:p>
            <a:r>
              <a:rPr lang="en-GB"/>
              <a:t>Click to edit Master title style</a:t>
            </a:r>
            <a:endParaRPr lang="en-US"/>
          </a:p>
        </p:txBody>
      </p:sp>
      <p:grpSp>
        <p:nvGrpSpPr>
          <p:cNvPr id="28" name="Group 27">
            <a:extLst>
              <a:ext uri="{FF2B5EF4-FFF2-40B4-BE49-F238E27FC236}">
                <a16:creationId xmlns:a16="http://schemas.microsoft.com/office/drawing/2014/main" id="{78C8216D-EAF9-8546-A863-353A5CFB94ED}"/>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9" name="Rectangle 28">
              <a:extLst>
                <a:ext uri="{FF2B5EF4-FFF2-40B4-BE49-F238E27FC236}">
                  <a16:creationId xmlns:a16="http://schemas.microsoft.com/office/drawing/2014/main" id="{99D3D589-6AA1-1B41-8E54-1B43F37016FC}"/>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0" name="Rectangle 29">
              <a:extLst>
                <a:ext uri="{FF2B5EF4-FFF2-40B4-BE49-F238E27FC236}">
                  <a16:creationId xmlns:a16="http://schemas.microsoft.com/office/drawing/2014/main" id="{DE0517E8-909D-454F-9D86-6A1EB61232C9}"/>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1" name="Rectangle 30">
              <a:extLst>
                <a:ext uri="{FF2B5EF4-FFF2-40B4-BE49-F238E27FC236}">
                  <a16:creationId xmlns:a16="http://schemas.microsoft.com/office/drawing/2014/main" id="{AC42C9FB-A60B-6940-8C3C-08EA797FD90D}"/>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4C06BF59-8DCD-EB40-9D71-AECAB7FD944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0D69052F-95F6-7C49-9D4A-FDD8CD56665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5C21C020-656B-C447-947F-022B766F3CA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14" name="Copyright">
            <a:extLst>
              <a:ext uri="{FF2B5EF4-FFF2-40B4-BE49-F238E27FC236}">
                <a16:creationId xmlns:a16="http://schemas.microsoft.com/office/drawing/2014/main" id="{482B305D-E34A-BF45-A7C6-C286EA3A9F6D}"/>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85000"/>
                  </a:schemeClr>
                </a:solidFill>
                <a:latin typeface="+mn-lt"/>
              </a:rPr>
              <a:t>Copy</a:t>
            </a:r>
            <a:r>
              <a:rPr sz="1000">
                <a:solidFill>
                  <a:schemeClr val="bg1">
                    <a:lumMod val="95000"/>
                  </a:schemeClr>
                </a:solidFill>
                <a:latin typeface="+mn-lt"/>
              </a:rPr>
              <a:t>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grpSp>
        <p:nvGrpSpPr>
          <p:cNvPr id="16" name="Graphic 11">
            <a:extLst>
              <a:ext uri="{FF2B5EF4-FFF2-40B4-BE49-F238E27FC236}">
                <a16:creationId xmlns:a16="http://schemas.microsoft.com/office/drawing/2014/main" id="{79A453BB-CB28-9E45-803D-849299E3591E}"/>
              </a:ext>
            </a:extLst>
          </p:cNvPr>
          <p:cNvGrpSpPr/>
          <p:nvPr userDrawn="1"/>
        </p:nvGrpSpPr>
        <p:grpSpPr>
          <a:xfrm>
            <a:off x="242888" y="190500"/>
            <a:ext cx="687255" cy="264409"/>
            <a:chOff x="243656" y="192270"/>
            <a:chExt cx="687255" cy="264409"/>
          </a:xfrm>
          <a:solidFill>
            <a:schemeClr val="accent1"/>
          </a:solidFill>
        </p:grpSpPr>
        <p:sp>
          <p:nvSpPr>
            <p:cNvPr id="17" name="Freeform 16">
              <a:extLst>
                <a:ext uri="{FF2B5EF4-FFF2-40B4-BE49-F238E27FC236}">
                  <a16:creationId xmlns:a16="http://schemas.microsoft.com/office/drawing/2014/main" id="{D8FAF1E4-61D9-D145-8003-456E3D1FECF8}"/>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solidFill>
              <a:srgbClr val="2A99D6"/>
            </a:solidFill>
            <a:ln w="76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81DC135-2918-584F-A8AC-BA47ACA2A551}"/>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solidFill>
              <a:srgbClr val="231F20"/>
            </a:solid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3304735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WORDS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BAE1-60B9-3847-9965-D6CB54232314}"/>
              </a:ext>
            </a:extLst>
          </p:cNvPr>
          <p:cNvSpPr>
            <a:spLocks noGrp="1"/>
          </p:cNvSpPr>
          <p:nvPr>
            <p:ph type="title"/>
          </p:nvPr>
        </p:nvSpPr>
        <p:spPr/>
        <p:txBody>
          <a:bodyPr/>
          <a:lstStyle/>
          <a:p>
            <a:r>
              <a:rPr lang="en-GB"/>
              <a:t>Click to edit Master title style</a:t>
            </a:r>
            <a:endParaRPr lang="en-US"/>
          </a:p>
        </p:txBody>
      </p:sp>
      <p:sp>
        <p:nvSpPr>
          <p:cNvPr id="6" name="Green Blue Gradient ">
            <a:extLst>
              <a:ext uri="{FF2B5EF4-FFF2-40B4-BE49-F238E27FC236}">
                <a16:creationId xmlns:a16="http://schemas.microsoft.com/office/drawing/2014/main" id="{89FF5F0D-CE29-8246-A0D1-B7CB0464E337}"/>
              </a:ext>
            </a:extLst>
          </p:cNvPr>
          <p:cNvSpPr/>
          <p:nvPr userDrawn="1"/>
        </p:nvSpPr>
        <p:spPr>
          <a:xfrm>
            <a:off x="0" y="0"/>
            <a:ext cx="111512"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Tree>
    <p:extLst>
      <p:ext uri="{BB962C8B-B14F-4D97-AF65-F5344CB8AC3E}">
        <p14:creationId xmlns:p14="http://schemas.microsoft.com/office/powerpoint/2010/main" val="3089144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WORDS - IMAGE 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74418D-C97D-F84E-85F8-55186C467A4D}"/>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7" name="Graphic 16">
            <a:extLst>
              <a:ext uri="{FF2B5EF4-FFF2-40B4-BE49-F238E27FC236}">
                <a16:creationId xmlns:a16="http://schemas.microsoft.com/office/drawing/2014/main" id="{C85553FA-3AF6-8A42-97C4-ABA96FF709F4}"/>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2" name="Green Blue Gradient ">
            <a:extLst>
              <a:ext uri="{FF2B5EF4-FFF2-40B4-BE49-F238E27FC236}">
                <a16:creationId xmlns:a16="http://schemas.microsoft.com/office/drawing/2014/main" id="{95090988-50D0-8D4D-855F-E6A684F9FFC3}"/>
              </a:ext>
            </a:extLst>
          </p:cNvPr>
          <p:cNvSpPr/>
          <p:nvPr userDrawn="1"/>
        </p:nvSpPr>
        <p:spPr>
          <a:xfrm>
            <a:off x="9400478" y="0"/>
            <a:ext cx="2791522"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29003AE4-4E17-254E-834E-178414198B9A}"/>
              </a:ext>
            </a:extLst>
          </p:cNvPr>
          <p:cNvSpPr>
            <a:spLocks noGrp="1"/>
          </p:cNvSpPr>
          <p:nvPr>
            <p:ph type="title"/>
          </p:nvPr>
        </p:nvSpPr>
        <p:spPr>
          <a:xfrm>
            <a:off x="1295400" y="1466846"/>
            <a:ext cx="4419600" cy="4305303"/>
          </a:xfrm>
        </p:spPr>
        <p:txBody>
          <a:bodyPr anchor="ctr"/>
          <a:lstStyle>
            <a:lvl1pPr>
              <a:lnSpc>
                <a:spcPct val="90000"/>
              </a:lnSpc>
              <a:defRPr/>
            </a:lvl1pPr>
          </a:lstStyle>
          <a:p>
            <a:r>
              <a:rPr lang="en-GB"/>
              <a:t>Click to edit Master title style</a:t>
            </a:r>
            <a:endParaRPr lang="en-US"/>
          </a:p>
        </p:txBody>
      </p:sp>
      <p:sp>
        <p:nvSpPr>
          <p:cNvPr id="4" name="Picture Placeholder 3">
            <a:extLst>
              <a:ext uri="{FF2B5EF4-FFF2-40B4-BE49-F238E27FC236}">
                <a16:creationId xmlns:a16="http://schemas.microsoft.com/office/drawing/2014/main" id="{96110403-E4C7-DA4C-A9DA-928E3339DBBF}"/>
              </a:ext>
            </a:extLst>
          </p:cNvPr>
          <p:cNvSpPr>
            <a:spLocks noGrp="1"/>
          </p:cNvSpPr>
          <p:nvPr>
            <p:ph type="pic" sz="quarter" idx="10"/>
          </p:nvPr>
        </p:nvSpPr>
        <p:spPr>
          <a:xfrm>
            <a:off x="6476996" y="1466846"/>
            <a:ext cx="4419600" cy="4305303"/>
          </a:xfrm>
        </p:spPr>
        <p:txBody>
          <a:bodyPr anchor="ctr"/>
          <a:lstStyle>
            <a:lvl1pPr marL="0" indent="0" algn="ctr">
              <a:buFont typeface="Arial" panose="020B0604020202020204" pitchFamily="34" charset="0"/>
              <a:buNone/>
              <a:defRPr/>
            </a:lvl1pPr>
          </a:lstStyle>
          <a:p>
            <a:r>
              <a:rPr lang="en-GB"/>
              <a:t>Click icon to add picture</a:t>
            </a:r>
            <a:endParaRPr lang="en-US"/>
          </a:p>
        </p:txBody>
      </p:sp>
      <p:sp>
        <p:nvSpPr>
          <p:cNvPr id="10" name="Green Blue Gradient ">
            <a:extLst>
              <a:ext uri="{FF2B5EF4-FFF2-40B4-BE49-F238E27FC236}">
                <a16:creationId xmlns:a16="http://schemas.microsoft.com/office/drawing/2014/main" id="{3CB54717-53D1-EE4B-9616-18C56314F3A8}"/>
              </a:ext>
            </a:extLst>
          </p:cNvPr>
          <p:cNvSpPr/>
          <p:nvPr userDrawn="1"/>
        </p:nvSpPr>
        <p:spPr>
          <a:xfrm>
            <a:off x="-3" y="0"/>
            <a:ext cx="111512"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1" name="Copyright">
            <a:extLst>
              <a:ext uri="{FF2B5EF4-FFF2-40B4-BE49-F238E27FC236}">
                <a16:creationId xmlns:a16="http://schemas.microsoft.com/office/drawing/2014/main" id="{EB605709-EF43-4C42-A0D2-D2B8EF5D8E4C}"/>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2019 </a:t>
            </a:r>
            <a:r>
              <a:rPr lang="en-US" sz="1000" err="1">
                <a:solidFill>
                  <a:schemeClr val="bg1"/>
                </a:solidFill>
                <a:latin typeface="+mn-lt"/>
              </a:rPr>
              <a:t>Pricefx</a:t>
            </a:r>
            <a:r>
              <a:rPr lang="en-US" sz="1000">
                <a:solidFill>
                  <a:schemeClr val="bg1"/>
                </a:solidFill>
                <a:latin typeface="+mn-lt"/>
              </a:rPr>
              <a:t>. Proprietary &amp; Confidential.</a:t>
            </a:r>
          </a:p>
        </p:txBody>
      </p:sp>
    </p:spTree>
    <p:extLst>
      <p:ext uri="{BB962C8B-B14F-4D97-AF65-F5344CB8AC3E}">
        <p14:creationId xmlns:p14="http://schemas.microsoft.com/office/powerpoint/2010/main" val="25743226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WORDS - IMAGE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2178D9-8610-284D-9B3E-E3EC025EFED1}"/>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2" name="Graphic 11">
            <a:extLst>
              <a:ext uri="{FF2B5EF4-FFF2-40B4-BE49-F238E27FC236}">
                <a16:creationId xmlns:a16="http://schemas.microsoft.com/office/drawing/2014/main" id="{7A3D8EBC-B643-2C47-92F3-54F0326DD05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6" name="Green Blue Gradient ">
            <a:extLst>
              <a:ext uri="{FF2B5EF4-FFF2-40B4-BE49-F238E27FC236}">
                <a16:creationId xmlns:a16="http://schemas.microsoft.com/office/drawing/2014/main" id="{FC85EA3F-5951-8E48-865C-E93F22018F2A}"/>
              </a:ext>
            </a:extLst>
          </p:cNvPr>
          <p:cNvSpPr/>
          <p:nvPr userDrawn="1"/>
        </p:nvSpPr>
        <p:spPr>
          <a:xfrm>
            <a:off x="9400478" y="0"/>
            <a:ext cx="2791522"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Green Blue Gradient ">
            <a:extLst>
              <a:ext uri="{FF2B5EF4-FFF2-40B4-BE49-F238E27FC236}">
                <a16:creationId xmlns:a16="http://schemas.microsoft.com/office/drawing/2014/main" id="{D7AEEB35-C5FF-DF47-A5A6-00B18E2BE142}"/>
              </a:ext>
            </a:extLst>
          </p:cNvPr>
          <p:cNvSpPr/>
          <p:nvPr userDrawn="1"/>
        </p:nvSpPr>
        <p:spPr>
          <a:xfrm>
            <a:off x="-3" y="0"/>
            <a:ext cx="111512"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Copyright">
            <a:extLst>
              <a:ext uri="{FF2B5EF4-FFF2-40B4-BE49-F238E27FC236}">
                <a16:creationId xmlns:a16="http://schemas.microsoft.com/office/drawing/2014/main" id="{CF49D851-CD45-9A4C-9A9E-FE72C46E79F9}"/>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2019 </a:t>
            </a:r>
            <a:r>
              <a:rPr lang="en-US" sz="1000" err="1">
                <a:solidFill>
                  <a:schemeClr val="bg1"/>
                </a:solidFill>
                <a:latin typeface="+mn-lt"/>
              </a:rPr>
              <a:t>Pricefx</a:t>
            </a:r>
            <a:r>
              <a:rPr lang="en-US" sz="1000">
                <a:solidFill>
                  <a:schemeClr val="bg1"/>
                </a:solidFill>
                <a:latin typeface="+mn-lt"/>
              </a:rPr>
              <a:t>. Proprietary &amp; Confidential.</a:t>
            </a:r>
          </a:p>
        </p:txBody>
      </p:sp>
      <p:sp>
        <p:nvSpPr>
          <p:cNvPr id="6" name="Picture Placeholder 3">
            <a:extLst>
              <a:ext uri="{FF2B5EF4-FFF2-40B4-BE49-F238E27FC236}">
                <a16:creationId xmlns:a16="http://schemas.microsoft.com/office/drawing/2014/main" id="{2BA7FDFB-0BD1-DE47-BE69-FA7AC5FBD397}"/>
              </a:ext>
            </a:extLst>
          </p:cNvPr>
          <p:cNvSpPr>
            <a:spLocks noGrp="1"/>
          </p:cNvSpPr>
          <p:nvPr>
            <p:ph type="pic" sz="quarter" idx="10"/>
          </p:nvPr>
        </p:nvSpPr>
        <p:spPr>
          <a:xfrm>
            <a:off x="6477000" y="1466850"/>
            <a:ext cx="4419600" cy="4305300"/>
          </a:xfrm>
        </p:spPr>
        <p:txBody>
          <a:bodyPr anchor="ctr"/>
          <a:lstStyle>
            <a:lvl1pPr marL="0" indent="0" algn="ctr">
              <a:buFont typeface="Arial" panose="020B0604020202020204" pitchFamily="34" charset="0"/>
              <a:buNone/>
              <a:defRPr/>
            </a:lvl1pPr>
          </a:lstStyle>
          <a:p>
            <a:r>
              <a:rPr lang="en-GB"/>
              <a:t>Click icon to add picture</a:t>
            </a:r>
            <a:endParaRPr lang="en-US"/>
          </a:p>
        </p:txBody>
      </p:sp>
      <p:sp>
        <p:nvSpPr>
          <p:cNvPr id="3" name="Title 2">
            <a:extLst>
              <a:ext uri="{FF2B5EF4-FFF2-40B4-BE49-F238E27FC236}">
                <a16:creationId xmlns:a16="http://schemas.microsoft.com/office/drawing/2014/main" id="{7ECED409-12C3-BA41-B92E-AAB74865E96B}"/>
              </a:ext>
            </a:extLst>
          </p:cNvPr>
          <p:cNvSpPr>
            <a:spLocks noGrp="1"/>
          </p:cNvSpPr>
          <p:nvPr>
            <p:ph type="title"/>
          </p:nvPr>
        </p:nvSpPr>
        <p:spPr>
          <a:xfrm>
            <a:off x="1295400" y="998537"/>
            <a:ext cx="4419602" cy="1325563"/>
          </a:xfrm>
        </p:spPr>
        <p:txBody>
          <a:bodyPr anchor="b"/>
          <a:lstStyle>
            <a:lvl1pPr>
              <a:lnSpc>
                <a:spcPct val="90000"/>
              </a:lnSpc>
              <a:defRPr sz="4000"/>
            </a:lvl1pPr>
          </a:lstStyle>
          <a:p>
            <a:r>
              <a:rPr lang="en-GB"/>
              <a:t>Click to edit Master title style</a:t>
            </a:r>
            <a:endParaRPr lang="en-US"/>
          </a:p>
        </p:txBody>
      </p:sp>
      <p:sp>
        <p:nvSpPr>
          <p:cNvPr id="19" name="Content Placeholder">
            <a:extLst>
              <a:ext uri="{FF2B5EF4-FFF2-40B4-BE49-F238E27FC236}">
                <a16:creationId xmlns:a16="http://schemas.microsoft.com/office/drawing/2014/main" id="{6DAA8934-FD4B-CD43-AA13-0F142779AC6B}"/>
              </a:ext>
            </a:extLst>
          </p:cNvPr>
          <p:cNvSpPr>
            <a:spLocks noGrp="1"/>
          </p:cNvSpPr>
          <p:nvPr>
            <p:ph sz="quarter" idx="14"/>
          </p:nvPr>
        </p:nvSpPr>
        <p:spPr>
          <a:xfrm>
            <a:off x="1295398" y="2568388"/>
            <a:ext cx="4419602" cy="3201521"/>
          </a:xfrm>
        </p:spPr>
        <p:txBody>
          <a:bodyPr/>
          <a:lstStyle>
            <a:lvl1pPr>
              <a:spcBef>
                <a:spcPts val="6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150389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WORDS -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516CF-80DE-AF4A-84F7-CBAB5C72986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3197923" y="1587500"/>
            <a:ext cx="7698677" cy="3060700"/>
          </a:xfrm>
        </p:spPr>
        <p:txBody>
          <a:bodyPr>
            <a:normAutofit/>
          </a:bodyPr>
          <a:lstStyle>
            <a:lvl1pPr marL="0" indent="0">
              <a:lnSpc>
                <a:spcPct val="90000"/>
              </a:lnSpc>
              <a:buFontTx/>
              <a:buNone/>
              <a:defRPr sz="5400">
                <a:solidFill>
                  <a:schemeClr val="bg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GB"/>
              <a:t>Click to edit Master text styles</a:t>
            </a:r>
          </a:p>
        </p:txBody>
      </p:sp>
      <p:sp>
        <p:nvSpPr>
          <p:cNvPr id="22" name="Text Placeholder 10">
            <a:extLst>
              <a:ext uri="{FF2B5EF4-FFF2-40B4-BE49-F238E27FC236}">
                <a16:creationId xmlns:a16="http://schemas.microsoft.com/office/drawing/2014/main" id="{43443133-9696-F444-89FF-F49852DBFAE9}"/>
              </a:ext>
            </a:extLst>
          </p:cNvPr>
          <p:cNvSpPr>
            <a:spLocks noGrp="1"/>
          </p:cNvSpPr>
          <p:nvPr>
            <p:ph type="body" sz="quarter" idx="13"/>
          </p:nvPr>
        </p:nvSpPr>
        <p:spPr>
          <a:xfrm>
            <a:off x="3197923" y="4943706"/>
            <a:ext cx="7337781" cy="412595"/>
          </a:xfrm>
        </p:spPr>
        <p:txBody>
          <a:bodyPr/>
          <a:lstStyle>
            <a:lvl1pPr marL="0" indent="0" algn="r">
              <a:buFontTx/>
              <a:buNone/>
              <a:defRPr sz="2800" b="1">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sp>
        <p:nvSpPr>
          <p:cNvPr id="23" name="Text Placeholder 10">
            <a:extLst>
              <a:ext uri="{FF2B5EF4-FFF2-40B4-BE49-F238E27FC236}">
                <a16:creationId xmlns:a16="http://schemas.microsoft.com/office/drawing/2014/main" id="{357A83F5-737D-564A-822C-F6F01870FC47}"/>
              </a:ext>
            </a:extLst>
          </p:cNvPr>
          <p:cNvSpPr>
            <a:spLocks noGrp="1"/>
          </p:cNvSpPr>
          <p:nvPr>
            <p:ph type="body" sz="quarter" idx="14"/>
          </p:nvPr>
        </p:nvSpPr>
        <p:spPr>
          <a:xfrm>
            <a:off x="3197923" y="5475249"/>
            <a:ext cx="7337781" cy="412595"/>
          </a:xfrm>
        </p:spPr>
        <p:txBody>
          <a:bodyPr/>
          <a:lstStyle>
            <a:lvl1pPr marL="0" indent="0" algn="r">
              <a:buFontTx/>
              <a:buNone/>
              <a:defRPr sz="200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GB"/>
              <a:t>Click to edit Master text styles</a:t>
            </a:r>
          </a:p>
        </p:txBody>
      </p:sp>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pic>
        <p:nvPicPr>
          <p:cNvPr id="15" name="Graphic 14">
            <a:extLst>
              <a:ext uri="{FF2B5EF4-FFF2-40B4-BE49-F238E27FC236}">
                <a16:creationId xmlns:a16="http://schemas.microsoft.com/office/drawing/2014/main" id="{9F0169B8-0A4D-B44D-A54F-DC42381AB1F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28813" y="1712250"/>
            <a:ext cx="779124" cy="511425"/>
          </a:xfrm>
          <a:prstGeom prst="rect">
            <a:avLst/>
          </a:prstGeom>
        </p:spPr>
      </p:pic>
      <p:sp>
        <p:nvSpPr>
          <p:cNvPr id="18" name="Copyright">
            <a:extLst>
              <a:ext uri="{FF2B5EF4-FFF2-40B4-BE49-F238E27FC236}">
                <a16:creationId xmlns:a16="http://schemas.microsoft.com/office/drawing/2014/main" id="{F773A688-8C29-BF47-918E-0F81BCA2B857}"/>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grpSp>
        <p:nvGrpSpPr>
          <p:cNvPr id="16" name="Graphic 11">
            <a:extLst>
              <a:ext uri="{FF2B5EF4-FFF2-40B4-BE49-F238E27FC236}">
                <a16:creationId xmlns:a16="http://schemas.microsoft.com/office/drawing/2014/main" id="{8DB80AF7-C1EF-3743-864E-B207E0E7DC6F}"/>
              </a:ext>
            </a:extLst>
          </p:cNvPr>
          <p:cNvGrpSpPr/>
          <p:nvPr userDrawn="1"/>
        </p:nvGrpSpPr>
        <p:grpSpPr>
          <a:xfrm>
            <a:off x="242888" y="190500"/>
            <a:ext cx="687255" cy="264409"/>
            <a:chOff x="243656" y="192270"/>
            <a:chExt cx="687255" cy="264409"/>
          </a:xfrm>
          <a:solidFill>
            <a:schemeClr val="bg1"/>
          </a:solidFill>
        </p:grpSpPr>
        <p:sp>
          <p:nvSpPr>
            <p:cNvPr id="17" name="Freeform 16">
              <a:extLst>
                <a:ext uri="{FF2B5EF4-FFF2-40B4-BE49-F238E27FC236}">
                  <a16:creationId xmlns:a16="http://schemas.microsoft.com/office/drawing/2014/main" id="{659E75DC-0AEB-A643-8B9D-5D9CD6DECA1F}"/>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ED16562-063E-174A-B8BB-921D862037D7}"/>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08719358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0D46D22-BFFE-674F-9956-B2E025AF882C}"/>
              </a:ext>
            </a:extLst>
          </p:cNvPr>
          <p:cNvSpPr/>
          <p:nvPr userDrawn="1"/>
        </p:nvSpPr>
        <p:spPr>
          <a:xfrm>
            <a:off x="10664661" y="0"/>
            <a:ext cx="1527339" cy="540327"/>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2" name="Freeform 11">
            <a:extLst>
              <a:ext uri="{FF2B5EF4-FFF2-40B4-BE49-F238E27FC236}">
                <a16:creationId xmlns:a16="http://schemas.microsoft.com/office/drawing/2014/main" id="{019FBFA7-EFB3-7A4F-9DCC-B9C04CD617F2}"/>
              </a:ext>
            </a:extLst>
          </p:cNvPr>
          <p:cNvSpPr/>
          <p:nvPr userDrawn="1"/>
        </p:nvSpPr>
        <p:spPr>
          <a:xfrm>
            <a:off x="10224627" y="0"/>
            <a:ext cx="1522522" cy="2234901"/>
          </a:xfrm>
          <a:custGeom>
            <a:avLst/>
            <a:gdLst>
              <a:gd name="connsiteX0" fmla="*/ 882073 w 1522522"/>
              <a:gd name="connsiteY0" fmla="*/ 1411941 h 2234901"/>
              <a:gd name="connsiteX1" fmla="*/ 1028377 w 1522522"/>
              <a:gd name="connsiteY1" fmla="*/ 1411941 h 2234901"/>
              <a:gd name="connsiteX2" fmla="*/ 1028377 w 1522522"/>
              <a:gd name="connsiteY2" fmla="*/ 2234901 h 2234901"/>
              <a:gd name="connsiteX3" fmla="*/ 882073 w 1522522"/>
              <a:gd name="connsiteY3" fmla="*/ 2234901 h 2234901"/>
              <a:gd name="connsiteX4" fmla="*/ 0 w 1522522"/>
              <a:gd name="connsiteY4" fmla="*/ 455977 h 2234901"/>
              <a:gd name="connsiteX5" fmla="*/ 146304 w 1522522"/>
              <a:gd name="connsiteY5" fmla="*/ 455977 h 2234901"/>
              <a:gd name="connsiteX6" fmla="*/ 146304 w 1522522"/>
              <a:gd name="connsiteY6" fmla="*/ 1278937 h 2234901"/>
              <a:gd name="connsiteX7" fmla="*/ 0 w 1522522"/>
              <a:gd name="connsiteY7" fmla="*/ 1278937 h 2234901"/>
              <a:gd name="connsiteX8" fmla="*/ 1145309 w 1522522"/>
              <a:gd name="connsiteY8" fmla="*/ 455977 h 2234901"/>
              <a:gd name="connsiteX9" fmla="*/ 1291613 w 1522522"/>
              <a:gd name="connsiteY9" fmla="*/ 455977 h 2234901"/>
              <a:gd name="connsiteX10" fmla="*/ 1291613 w 1522522"/>
              <a:gd name="connsiteY10" fmla="*/ 1278937 h 2234901"/>
              <a:gd name="connsiteX11" fmla="*/ 1145309 w 1522522"/>
              <a:gd name="connsiteY11" fmla="*/ 1278937 h 2234901"/>
              <a:gd name="connsiteX12" fmla="*/ 1376218 w 1522522"/>
              <a:gd name="connsiteY12" fmla="*/ 455977 h 2234901"/>
              <a:gd name="connsiteX13" fmla="*/ 1522522 w 1522522"/>
              <a:gd name="connsiteY13" fmla="*/ 455977 h 2234901"/>
              <a:gd name="connsiteX14" fmla="*/ 1522522 w 1522522"/>
              <a:gd name="connsiteY14" fmla="*/ 1278937 h 2234901"/>
              <a:gd name="connsiteX15" fmla="*/ 1376218 w 1522522"/>
              <a:gd name="connsiteY15" fmla="*/ 1278937 h 2234901"/>
              <a:gd name="connsiteX16" fmla="*/ 1145309 w 1522522"/>
              <a:gd name="connsiteY16" fmla="*/ 0 h 2234901"/>
              <a:gd name="connsiteX17" fmla="*/ 1291613 w 1522522"/>
              <a:gd name="connsiteY17" fmla="*/ 0 h 2234901"/>
              <a:gd name="connsiteX18" fmla="*/ 1291613 w 1522522"/>
              <a:gd name="connsiteY18" fmla="*/ 290646 h 2234901"/>
              <a:gd name="connsiteX19" fmla="*/ 1145309 w 1522522"/>
              <a:gd name="connsiteY19" fmla="*/ 290646 h 2234901"/>
              <a:gd name="connsiteX20" fmla="*/ 1376218 w 1522522"/>
              <a:gd name="connsiteY20" fmla="*/ 0 h 2234901"/>
              <a:gd name="connsiteX21" fmla="*/ 1522522 w 1522522"/>
              <a:gd name="connsiteY21" fmla="*/ 0 h 2234901"/>
              <a:gd name="connsiteX22" fmla="*/ 1522522 w 1522522"/>
              <a:gd name="connsiteY22" fmla="*/ 290646 h 2234901"/>
              <a:gd name="connsiteX23" fmla="*/ 1376218 w 1522522"/>
              <a:gd name="connsiteY23" fmla="*/ 290646 h 223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2522" h="2234901">
                <a:moveTo>
                  <a:pt x="882073" y="1411941"/>
                </a:moveTo>
                <a:lnTo>
                  <a:pt x="1028377" y="1411941"/>
                </a:lnTo>
                <a:lnTo>
                  <a:pt x="1028377" y="2234901"/>
                </a:lnTo>
                <a:lnTo>
                  <a:pt x="882073" y="2234901"/>
                </a:lnTo>
                <a:close/>
                <a:moveTo>
                  <a:pt x="0" y="455977"/>
                </a:moveTo>
                <a:lnTo>
                  <a:pt x="146304" y="455977"/>
                </a:lnTo>
                <a:lnTo>
                  <a:pt x="146304" y="1278937"/>
                </a:lnTo>
                <a:lnTo>
                  <a:pt x="0" y="1278937"/>
                </a:lnTo>
                <a:close/>
                <a:moveTo>
                  <a:pt x="1145309" y="455977"/>
                </a:moveTo>
                <a:lnTo>
                  <a:pt x="1291613" y="455977"/>
                </a:lnTo>
                <a:lnTo>
                  <a:pt x="1291613" y="1278937"/>
                </a:lnTo>
                <a:lnTo>
                  <a:pt x="1145309" y="1278937"/>
                </a:lnTo>
                <a:close/>
                <a:moveTo>
                  <a:pt x="1376218" y="455977"/>
                </a:moveTo>
                <a:lnTo>
                  <a:pt x="1522522" y="455977"/>
                </a:lnTo>
                <a:lnTo>
                  <a:pt x="1522522" y="1278937"/>
                </a:lnTo>
                <a:lnTo>
                  <a:pt x="1376218" y="1278937"/>
                </a:lnTo>
                <a:close/>
                <a:moveTo>
                  <a:pt x="1145309" y="0"/>
                </a:moveTo>
                <a:lnTo>
                  <a:pt x="1291613" y="0"/>
                </a:lnTo>
                <a:lnTo>
                  <a:pt x="1291613" y="290646"/>
                </a:lnTo>
                <a:lnTo>
                  <a:pt x="1145309" y="290646"/>
                </a:lnTo>
                <a:close/>
                <a:moveTo>
                  <a:pt x="1376218" y="0"/>
                </a:moveTo>
                <a:lnTo>
                  <a:pt x="1522522" y="0"/>
                </a:lnTo>
                <a:lnTo>
                  <a:pt x="1522522" y="290646"/>
                </a:lnTo>
                <a:lnTo>
                  <a:pt x="1376218" y="290646"/>
                </a:lnTo>
                <a:close/>
              </a:path>
            </a:pathLst>
          </a:custGeom>
          <a:gradFill flip="none" rotWithShape="1">
            <a:gsLst>
              <a:gs pos="25000">
                <a:srgbClr val="71BE7B"/>
              </a:gs>
              <a:gs pos="66000">
                <a:schemeClr val="accent1"/>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0" name="Text Placeholder 8">
            <a:extLst>
              <a:ext uri="{FF2B5EF4-FFF2-40B4-BE49-F238E27FC236}">
                <a16:creationId xmlns:a16="http://schemas.microsoft.com/office/drawing/2014/main" id="{A1151FCB-0F7B-8E41-8F16-B062543B0FC7}"/>
              </a:ext>
            </a:extLst>
          </p:cNvPr>
          <p:cNvSpPr>
            <a:spLocks noGrp="1"/>
          </p:cNvSpPr>
          <p:nvPr>
            <p:ph type="body" sz="quarter" idx="11" hasCustomPrompt="1"/>
          </p:nvPr>
        </p:nvSpPr>
        <p:spPr>
          <a:xfrm>
            <a:off x="1295400" y="2139434"/>
            <a:ext cx="642124" cy="369332"/>
          </a:xfrm>
          <a:solidFill>
            <a:schemeClr val="tx1"/>
          </a:solidFill>
        </p:spPr>
        <p:txBody>
          <a:bodyPr wrap="square" lIns="91440" rIns="91440">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a:t>
            </a:r>
          </a:p>
        </p:txBody>
      </p:sp>
      <p:sp>
        <p:nvSpPr>
          <p:cNvPr id="21" name="Green Blue Gradient ">
            <a:extLst>
              <a:ext uri="{FF2B5EF4-FFF2-40B4-BE49-F238E27FC236}">
                <a16:creationId xmlns:a16="http://schemas.microsoft.com/office/drawing/2014/main" id="{6AD4BB90-4833-B74E-B09E-A5CEE55FB61E}"/>
              </a:ext>
            </a:extLst>
          </p:cNvPr>
          <p:cNvSpPr/>
          <p:nvPr userDrawn="1"/>
        </p:nvSpPr>
        <p:spPr>
          <a:xfrm>
            <a:off x="-1" y="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4" name="Freeform 13">
            <a:extLst>
              <a:ext uri="{FF2B5EF4-FFF2-40B4-BE49-F238E27FC236}">
                <a16:creationId xmlns:a16="http://schemas.microsoft.com/office/drawing/2014/main" id="{45F132B5-129B-1948-84BD-70AAEA560977}"/>
              </a:ext>
            </a:extLst>
          </p:cNvPr>
          <p:cNvSpPr/>
          <p:nvPr userDrawn="1"/>
        </p:nvSpPr>
        <p:spPr>
          <a:xfrm>
            <a:off x="10464034" y="0"/>
            <a:ext cx="1525108" cy="2746577"/>
          </a:xfrm>
          <a:custGeom>
            <a:avLst/>
            <a:gdLst>
              <a:gd name="connsiteX0" fmla="*/ 878958 w 1525108"/>
              <a:gd name="connsiteY0" fmla="*/ 1923617 h 2746577"/>
              <a:gd name="connsiteX1" fmla="*/ 1021833 w 1525108"/>
              <a:gd name="connsiteY1" fmla="*/ 1923617 h 2746577"/>
              <a:gd name="connsiteX2" fmla="*/ 1021833 w 1525108"/>
              <a:gd name="connsiteY2" fmla="*/ 2746577 h 2746577"/>
              <a:gd name="connsiteX3" fmla="*/ 878958 w 1525108"/>
              <a:gd name="connsiteY3" fmla="*/ 2746577 h 2746577"/>
              <a:gd name="connsiteX4" fmla="*/ 1382232 w 1525108"/>
              <a:gd name="connsiteY4" fmla="*/ 941878 h 2746577"/>
              <a:gd name="connsiteX5" fmla="*/ 1525107 w 1525108"/>
              <a:gd name="connsiteY5" fmla="*/ 941878 h 2746577"/>
              <a:gd name="connsiteX6" fmla="*/ 1525107 w 1525108"/>
              <a:gd name="connsiteY6" fmla="*/ 1764838 h 2746577"/>
              <a:gd name="connsiteX7" fmla="*/ 1382232 w 1525108"/>
              <a:gd name="connsiteY7" fmla="*/ 1764838 h 2746577"/>
              <a:gd name="connsiteX8" fmla="*/ 1141228 w 1525108"/>
              <a:gd name="connsiteY8" fmla="*/ 941878 h 2746577"/>
              <a:gd name="connsiteX9" fmla="*/ 1284103 w 1525108"/>
              <a:gd name="connsiteY9" fmla="*/ 941878 h 2746577"/>
              <a:gd name="connsiteX10" fmla="*/ 1284103 w 1525108"/>
              <a:gd name="connsiteY10" fmla="*/ 1764838 h 2746577"/>
              <a:gd name="connsiteX11" fmla="*/ 1141228 w 1525108"/>
              <a:gd name="connsiteY11" fmla="*/ 1764838 h 2746577"/>
              <a:gd name="connsiteX12" fmla="*/ 0 w 1525108"/>
              <a:gd name="connsiteY12" fmla="*/ 941878 h 2746577"/>
              <a:gd name="connsiteX13" fmla="*/ 142875 w 1525108"/>
              <a:gd name="connsiteY13" fmla="*/ 941878 h 2746577"/>
              <a:gd name="connsiteX14" fmla="*/ 142875 w 1525108"/>
              <a:gd name="connsiteY14" fmla="*/ 1764838 h 2746577"/>
              <a:gd name="connsiteX15" fmla="*/ 0 w 1525108"/>
              <a:gd name="connsiteY15" fmla="*/ 1764838 h 2746577"/>
              <a:gd name="connsiteX16" fmla="*/ 1141228 w 1525108"/>
              <a:gd name="connsiteY16" fmla="*/ 0 h 2746577"/>
              <a:gd name="connsiteX17" fmla="*/ 1284103 w 1525108"/>
              <a:gd name="connsiteY17" fmla="*/ 0 h 2746577"/>
              <a:gd name="connsiteX18" fmla="*/ 1284103 w 1525108"/>
              <a:gd name="connsiteY18" fmla="*/ 783097 h 2746577"/>
              <a:gd name="connsiteX19" fmla="*/ 1141228 w 1525108"/>
              <a:gd name="connsiteY19" fmla="*/ 783097 h 2746577"/>
              <a:gd name="connsiteX20" fmla="*/ 1382233 w 1525108"/>
              <a:gd name="connsiteY20" fmla="*/ 0 h 2746577"/>
              <a:gd name="connsiteX21" fmla="*/ 1525108 w 1525108"/>
              <a:gd name="connsiteY21" fmla="*/ 0 h 2746577"/>
              <a:gd name="connsiteX22" fmla="*/ 1525108 w 1525108"/>
              <a:gd name="connsiteY22" fmla="*/ 783097 h 2746577"/>
              <a:gd name="connsiteX23" fmla="*/ 1382233 w 1525108"/>
              <a:gd name="connsiteY23" fmla="*/ 783097 h 27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5108" h="2746577">
                <a:moveTo>
                  <a:pt x="878958" y="1923617"/>
                </a:moveTo>
                <a:lnTo>
                  <a:pt x="1021833" y="1923617"/>
                </a:lnTo>
                <a:lnTo>
                  <a:pt x="1021833" y="2746577"/>
                </a:lnTo>
                <a:lnTo>
                  <a:pt x="878958" y="2746577"/>
                </a:lnTo>
                <a:close/>
                <a:moveTo>
                  <a:pt x="1382232" y="941878"/>
                </a:moveTo>
                <a:lnTo>
                  <a:pt x="1525107" y="941878"/>
                </a:lnTo>
                <a:lnTo>
                  <a:pt x="1525107" y="1764838"/>
                </a:lnTo>
                <a:lnTo>
                  <a:pt x="1382232" y="1764838"/>
                </a:lnTo>
                <a:close/>
                <a:moveTo>
                  <a:pt x="1141228" y="941878"/>
                </a:moveTo>
                <a:lnTo>
                  <a:pt x="1284103" y="941878"/>
                </a:lnTo>
                <a:lnTo>
                  <a:pt x="1284103" y="1764838"/>
                </a:lnTo>
                <a:lnTo>
                  <a:pt x="1141228" y="1764838"/>
                </a:lnTo>
                <a:close/>
                <a:moveTo>
                  <a:pt x="0" y="941878"/>
                </a:moveTo>
                <a:lnTo>
                  <a:pt x="142875" y="941878"/>
                </a:lnTo>
                <a:lnTo>
                  <a:pt x="142875" y="1764838"/>
                </a:lnTo>
                <a:lnTo>
                  <a:pt x="0" y="1764838"/>
                </a:lnTo>
                <a:close/>
                <a:moveTo>
                  <a:pt x="1141228" y="0"/>
                </a:moveTo>
                <a:lnTo>
                  <a:pt x="1284103" y="0"/>
                </a:lnTo>
                <a:lnTo>
                  <a:pt x="1284103" y="783097"/>
                </a:lnTo>
                <a:lnTo>
                  <a:pt x="1141228" y="783097"/>
                </a:lnTo>
                <a:close/>
                <a:moveTo>
                  <a:pt x="1382233" y="0"/>
                </a:moveTo>
                <a:lnTo>
                  <a:pt x="1525108" y="0"/>
                </a:lnTo>
                <a:lnTo>
                  <a:pt x="1525108" y="783097"/>
                </a:lnTo>
                <a:lnTo>
                  <a:pt x="1382233" y="783097"/>
                </a:lnTo>
                <a:close/>
              </a:path>
            </a:pathLst>
          </a:custGeom>
          <a:solidFill>
            <a:schemeClr val="bg1">
              <a:lumMod val="65000"/>
              <a:alpha val="2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3" name="Title 1">
            <a:extLst>
              <a:ext uri="{FF2B5EF4-FFF2-40B4-BE49-F238E27FC236}">
                <a16:creationId xmlns:a16="http://schemas.microsoft.com/office/drawing/2014/main" id="{DD433009-6354-A84F-859A-326309B5D7A9}"/>
              </a:ext>
            </a:extLst>
          </p:cNvPr>
          <p:cNvSpPr>
            <a:spLocks noGrp="1"/>
          </p:cNvSpPr>
          <p:nvPr>
            <p:ph type="title"/>
          </p:nvPr>
        </p:nvSpPr>
        <p:spPr>
          <a:xfrm>
            <a:off x="1295400" y="3320952"/>
            <a:ext cx="9601200" cy="838200"/>
          </a:xfrm>
        </p:spPr>
        <p:txBody>
          <a:bodyPr anchor="t"/>
          <a:lstStyle>
            <a:lvl1pPr>
              <a:lnSpc>
                <a:spcPct val="90000"/>
              </a:lnSpc>
              <a:defRPr sz="5400">
                <a:solidFill>
                  <a:schemeClr val="tx1"/>
                </a:solidFill>
              </a:defRPr>
            </a:lvl1pPr>
          </a:lstStyle>
          <a:p>
            <a:r>
              <a:rPr lang="en-GB"/>
              <a:t>Click to edit Master title style</a:t>
            </a:r>
            <a:endParaRPr lang="en-US"/>
          </a:p>
        </p:txBody>
      </p:sp>
      <p:sp>
        <p:nvSpPr>
          <p:cNvPr id="24" name="Text Placeholder 10">
            <a:extLst>
              <a:ext uri="{FF2B5EF4-FFF2-40B4-BE49-F238E27FC236}">
                <a16:creationId xmlns:a16="http://schemas.microsoft.com/office/drawing/2014/main" id="{4BFBEEBC-64AD-7B4A-BBBD-590AD564B987}"/>
              </a:ext>
            </a:extLst>
          </p:cNvPr>
          <p:cNvSpPr>
            <a:spLocks noGrp="1"/>
          </p:cNvSpPr>
          <p:nvPr>
            <p:ph type="body" sz="quarter" idx="12"/>
          </p:nvPr>
        </p:nvSpPr>
        <p:spPr>
          <a:xfrm>
            <a:off x="1295401" y="4198742"/>
            <a:ext cx="5181600" cy="2011558"/>
          </a:xfrm>
        </p:spPr>
        <p:txBody>
          <a:bodyPr/>
          <a:lstStyle>
            <a:lvl1pPr marL="0" indent="0">
              <a:buFontTx/>
              <a:buNone/>
              <a:defRPr sz="1600">
                <a:solidFill>
                  <a:schemeClr val="tx1"/>
                </a:solidFill>
              </a:defRPr>
            </a:lvl1pPr>
            <a:lvl2pPr marL="365760" indent="0">
              <a:buFontTx/>
              <a:buNone/>
              <a:defRPr sz="1400">
                <a:solidFill>
                  <a:schemeClr val="tx1"/>
                </a:solidFill>
              </a:defRPr>
            </a:lvl2pPr>
            <a:lvl3pPr marL="731520" indent="0">
              <a:buFontTx/>
              <a:buNone/>
              <a:defRPr sz="1400">
                <a:solidFill>
                  <a:schemeClr val="tx1"/>
                </a:solidFill>
              </a:defRPr>
            </a:lvl3pPr>
            <a:lvl4pPr marL="1097280" indent="0">
              <a:buFontTx/>
              <a:buNone/>
              <a:defRPr sz="1400">
                <a:solidFill>
                  <a:schemeClr val="tx1"/>
                </a:solidFill>
              </a:defRPr>
            </a:lvl4pPr>
            <a:lvl5pPr marL="1463040" indent="0">
              <a:buFontTx/>
              <a:buNone/>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865337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WORDS - RESULT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997A7B-E427-1B40-9B02-5118B6D3868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Copyright">
            <a:extLst>
              <a:ext uri="{FF2B5EF4-FFF2-40B4-BE49-F238E27FC236}">
                <a16:creationId xmlns:a16="http://schemas.microsoft.com/office/drawing/2014/main" id="{E07E16DA-DC3E-644F-907C-6FCD94D9A252}"/>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95000"/>
                  </a:schemeClr>
                </a:solidFill>
                <a:latin typeface="+mn-lt"/>
              </a:rPr>
              <a:t>Copyright © 2019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sp>
        <p:nvSpPr>
          <p:cNvPr id="2" name="Title 1">
            <a:extLst>
              <a:ext uri="{FF2B5EF4-FFF2-40B4-BE49-F238E27FC236}">
                <a16:creationId xmlns:a16="http://schemas.microsoft.com/office/drawing/2014/main" id="{98B9CB6C-0428-564F-8A9C-C3D520246DBE}"/>
              </a:ext>
            </a:extLst>
          </p:cNvPr>
          <p:cNvSpPr>
            <a:spLocks noGrp="1"/>
          </p:cNvSpPr>
          <p:nvPr>
            <p:ph type="title"/>
          </p:nvPr>
        </p:nvSpPr>
        <p:spPr/>
        <p:txBody>
          <a:bodyPr/>
          <a:lstStyle>
            <a:lvl1pPr algn="ctr">
              <a:defRPr>
                <a:solidFill>
                  <a:schemeClr val="bg1"/>
                </a:solidFill>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FF7FE19F-ED69-E24D-98C4-EBE36C5B616E}"/>
              </a:ext>
            </a:extLst>
          </p:cNvPr>
          <p:cNvSpPr>
            <a:spLocks noGrp="1"/>
          </p:cNvSpPr>
          <p:nvPr>
            <p:ph type="body" sz="quarter" idx="10" hasCustomPrompt="1"/>
          </p:nvPr>
        </p:nvSpPr>
        <p:spPr>
          <a:xfrm>
            <a:off x="609601" y="2676886"/>
            <a:ext cx="2568498" cy="1181435"/>
          </a:xfrm>
        </p:spPr>
        <p:txBody>
          <a:bodyPr/>
          <a:lstStyle>
            <a:lvl1pPr marL="0" indent="0" algn="ctr">
              <a:buFont typeface="Arial" panose="020B0604020202020204" pitchFamily="34" charset="0"/>
              <a:buNone/>
              <a:defRPr sz="8800" b="1" i="0" cap="all" spc="-300" baseline="0">
                <a:solidFill>
                  <a:schemeClr val="bg1"/>
                </a:solidFill>
              </a:defRPr>
            </a:lvl1pPr>
            <a:lvl2pPr marL="365760" indent="0">
              <a:buFont typeface="Arial" panose="020B0604020202020204" pitchFamily="34" charset="0"/>
              <a:buNone/>
              <a:defRPr>
                <a:solidFill>
                  <a:schemeClr val="bg1"/>
                </a:solidFill>
              </a:defRPr>
            </a:lvl2pPr>
            <a:lvl3pPr marL="731520" indent="0">
              <a:buFont typeface="Arial" panose="020B0604020202020204" pitchFamily="34" charset="0"/>
              <a:buNone/>
              <a:defRPr>
                <a:solidFill>
                  <a:schemeClr val="bg1"/>
                </a:solidFill>
              </a:defRPr>
            </a:lvl3pPr>
            <a:lvl4pPr marL="1097280" indent="0">
              <a:buFont typeface="Arial" panose="020B0604020202020204" pitchFamily="34" charset="0"/>
              <a:buNone/>
              <a:defRPr>
                <a:solidFill>
                  <a:schemeClr val="bg1"/>
                </a:solidFill>
              </a:defRPr>
            </a:lvl4pPr>
            <a:lvl5pPr marL="1463040" indent="0">
              <a:buFont typeface="Arial" panose="020B0604020202020204" pitchFamily="34" charset="0"/>
              <a:buNone/>
              <a:defRPr>
                <a:solidFill>
                  <a:schemeClr val="bg1"/>
                </a:solidFill>
              </a:defRPr>
            </a:lvl5pPr>
          </a:lstStyle>
          <a:p>
            <a:pPr lvl="0"/>
            <a:r>
              <a:rPr lang="en-US"/>
              <a:t>XYZ</a:t>
            </a:r>
          </a:p>
        </p:txBody>
      </p:sp>
      <p:sp>
        <p:nvSpPr>
          <p:cNvPr id="12" name="Text Placeholder 10">
            <a:extLst>
              <a:ext uri="{FF2B5EF4-FFF2-40B4-BE49-F238E27FC236}">
                <a16:creationId xmlns:a16="http://schemas.microsoft.com/office/drawing/2014/main" id="{D3CB01C0-250C-3942-BD93-91053D8E7CE7}"/>
              </a:ext>
            </a:extLst>
          </p:cNvPr>
          <p:cNvSpPr>
            <a:spLocks noGrp="1"/>
          </p:cNvSpPr>
          <p:nvPr>
            <p:ph type="body" sz="quarter" idx="11"/>
          </p:nvPr>
        </p:nvSpPr>
        <p:spPr>
          <a:xfrm>
            <a:off x="609601" y="4011239"/>
            <a:ext cx="2568498" cy="858102"/>
          </a:xfrm>
        </p:spPr>
        <p:txBody>
          <a:bodyPr/>
          <a:lstStyle>
            <a:lvl1pPr marL="0" indent="0" algn="ctr">
              <a:buFont typeface="Arial" panose="020B0604020202020204" pitchFamily="34" charset="0"/>
              <a:buNone/>
              <a:defRPr b="1" i="0" cap="all" baseline="0">
                <a:solidFill>
                  <a:schemeClr val="bg1"/>
                </a:solidFill>
              </a:defRPr>
            </a:lvl1pPr>
            <a:lvl2pPr marL="365760" indent="0" algn="ctr">
              <a:buFont typeface="Arial" panose="020B0604020202020204" pitchFamily="34" charset="0"/>
              <a:buNone/>
              <a:defRPr b="1" i="0" cap="all" baseline="0">
                <a:solidFill>
                  <a:schemeClr val="bg1"/>
                </a:solidFill>
              </a:defRPr>
            </a:lvl2pPr>
            <a:lvl3pPr marL="731520" indent="0" algn="ctr">
              <a:buFont typeface="Arial" panose="020B0604020202020204" pitchFamily="34" charset="0"/>
              <a:buNone/>
              <a:defRPr b="1" i="0" cap="all" baseline="0">
                <a:solidFill>
                  <a:schemeClr val="bg1"/>
                </a:solidFill>
              </a:defRPr>
            </a:lvl3pPr>
            <a:lvl4pPr marL="1097280" indent="0" algn="ctr">
              <a:buFont typeface="Arial" panose="020B0604020202020204" pitchFamily="34" charset="0"/>
              <a:buNone/>
              <a:defRPr b="1" i="0" cap="all" baseline="0">
                <a:solidFill>
                  <a:schemeClr val="bg1"/>
                </a:solidFill>
              </a:defRPr>
            </a:lvl4pPr>
            <a:lvl5pPr marL="1463040" indent="0" algn="ctr">
              <a:buFont typeface="Arial" panose="020B0604020202020204" pitchFamily="34" charset="0"/>
              <a:buNone/>
              <a:defRPr b="1" i="0" cap="all" baseline="0">
                <a:solidFill>
                  <a:schemeClr val="bg1"/>
                </a:solidFill>
              </a:defRPr>
            </a:lvl5pPr>
          </a:lstStyle>
          <a:p>
            <a:pPr lvl="0"/>
            <a:r>
              <a:rPr lang="en-GB"/>
              <a:t>Click to edit Master text styles</a:t>
            </a:r>
          </a:p>
        </p:txBody>
      </p:sp>
      <p:sp>
        <p:nvSpPr>
          <p:cNvPr id="18" name="Text Placeholder 10">
            <a:extLst>
              <a:ext uri="{FF2B5EF4-FFF2-40B4-BE49-F238E27FC236}">
                <a16:creationId xmlns:a16="http://schemas.microsoft.com/office/drawing/2014/main" id="{003D8560-6419-4A4D-928C-823C50077375}"/>
              </a:ext>
            </a:extLst>
          </p:cNvPr>
          <p:cNvSpPr>
            <a:spLocks noGrp="1"/>
          </p:cNvSpPr>
          <p:nvPr>
            <p:ph type="body" sz="quarter" idx="12" hasCustomPrompt="1"/>
          </p:nvPr>
        </p:nvSpPr>
        <p:spPr>
          <a:xfrm>
            <a:off x="4811751" y="2676886"/>
            <a:ext cx="2568498" cy="1181435"/>
          </a:xfrm>
        </p:spPr>
        <p:txBody>
          <a:bodyPr/>
          <a:lstStyle>
            <a:lvl1pPr marL="0" indent="0" algn="ctr">
              <a:buFont typeface="Arial" panose="020B0604020202020204" pitchFamily="34" charset="0"/>
              <a:buNone/>
              <a:defRPr sz="8800" b="1" i="0" cap="all" spc="-300" baseline="0">
                <a:solidFill>
                  <a:schemeClr val="bg1"/>
                </a:solidFill>
              </a:defRPr>
            </a:lvl1pPr>
            <a:lvl2pPr marL="365760" indent="0">
              <a:buFont typeface="Arial" panose="020B0604020202020204" pitchFamily="34" charset="0"/>
              <a:buNone/>
              <a:defRPr>
                <a:solidFill>
                  <a:schemeClr val="bg1"/>
                </a:solidFill>
              </a:defRPr>
            </a:lvl2pPr>
            <a:lvl3pPr marL="731520" indent="0">
              <a:buFont typeface="Arial" panose="020B0604020202020204" pitchFamily="34" charset="0"/>
              <a:buNone/>
              <a:defRPr>
                <a:solidFill>
                  <a:schemeClr val="bg1"/>
                </a:solidFill>
              </a:defRPr>
            </a:lvl3pPr>
            <a:lvl4pPr marL="1097280" indent="0">
              <a:buFont typeface="Arial" panose="020B0604020202020204" pitchFamily="34" charset="0"/>
              <a:buNone/>
              <a:defRPr>
                <a:solidFill>
                  <a:schemeClr val="bg1"/>
                </a:solidFill>
              </a:defRPr>
            </a:lvl4pPr>
            <a:lvl5pPr marL="1463040" indent="0">
              <a:buFont typeface="Arial" panose="020B0604020202020204" pitchFamily="34" charset="0"/>
              <a:buNone/>
              <a:defRPr>
                <a:solidFill>
                  <a:schemeClr val="bg1"/>
                </a:solidFill>
              </a:defRPr>
            </a:lvl5pPr>
          </a:lstStyle>
          <a:p>
            <a:pPr lvl="0"/>
            <a:r>
              <a:rPr lang="en-US"/>
              <a:t>XYZ</a:t>
            </a:r>
          </a:p>
        </p:txBody>
      </p:sp>
      <p:sp>
        <p:nvSpPr>
          <p:cNvPr id="19" name="Text Placeholder 10">
            <a:extLst>
              <a:ext uri="{FF2B5EF4-FFF2-40B4-BE49-F238E27FC236}">
                <a16:creationId xmlns:a16="http://schemas.microsoft.com/office/drawing/2014/main" id="{EB1E03C1-B8D7-7E42-9826-A4B3EE9C35E0}"/>
              </a:ext>
            </a:extLst>
          </p:cNvPr>
          <p:cNvSpPr>
            <a:spLocks noGrp="1"/>
          </p:cNvSpPr>
          <p:nvPr>
            <p:ph type="body" sz="quarter" idx="13"/>
          </p:nvPr>
        </p:nvSpPr>
        <p:spPr>
          <a:xfrm>
            <a:off x="4811751" y="4011239"/>
            <a:ext cx="2568498" cy="858102"/>
          </a:xfrm>
        </p:spPr>
        <p:txBody>
          <a:bodyPr/>
          <a:lstStyle>
            <a:lvl1pPr marL="0" indent="0" algn="ctr">
              <a:buFont typeface="Arial" panose="020B0604020202020204" pitchFamily="34" charset="0"/>
              <a:buNone/>
              <a:defRPr b="1" i="0" cap="all" baseline="0">
                <a:solidFill>
                  <a:schemeClr val="bg1"/>
                </a:solidFill>
              </a:defRPr>
            </a:lvl1pPr>
            <a:lvl2pPr marL="365760" indent="0" algn="ctr">
              <a:buFont typeface="Arial" panose="020B0604020202020204" pitchFamily="34" charset="0"/>
              <a:buNone/>
              <a:defRPr b="1" i="0" cap="all" baseline="0">
                <a:solidFill>
                  <a:schemeClr val="bg1"/>
                </a:solidFill>
              </a:defRPr>
            </a:lvl2pPr>
            <a:lvl3pPr marL="731520" indent="0" algn="ctr">
              <a:buFont typeface="Arial" panose="020B0604020202020204" pitchFamily="34" charset="0"/>
              <a:buNone/>
              <a:defRPr b="1" i="0" cap="all" baseline="0">
                <a:solidFill>
                  <a:schemeClr val="bg1"/>
                </a:solidFill>
              </a:defRPr>
            </a:lvl3pPr>
            <a:lvl4pPr marL="1097280" indent="0" algn="ctr">
              <a:buFont typeface="Arial" panose="020B0604020202020204" pitchFamily="34" charset="0"/>
              <a:buNone/>
              <a:defRPr b="1" i="0" cap="all" baseline="0">
                <a:solidFill>
                  <a:schemeClr val="bg1"/>
                </a:solidFill>
              </a:defRPr>
            </a:lvl4pPr>
            <a:lvl5pPr marL="1463040" indent="0" algn="ctr">
              <a:buFont typeface="Arial" panose="020B0604020202020204" pitchFamily="34" charset="0"/>
              <a:buNone/>
              <a:defRPr b="1" i="0" cap="all" baseline="0">
                <a:solidFill>
                  <a:schemeClr val="bg1"/>
                </a:solidFill>
              </a:defRPr>
            </a:lvl5pPr>
          </a:lstStyle>
          <a:p>
            <a:pPr lvl="0"/>
            <a:r>
              <a:rPr lang="en-GB"/>
              <a:t>Click to edit Master text styles</a:t>
            </a:r>
          </a:p>
        </p:txBody>
      </p:sp>
      <p:sp>
        <p:nvSpPr>
          <p:cNvPr id="20" name="Text Placeholder 10">
            <a:extLst>
              <a:ext uri="{FF2B5EF4-FFF2-40B4-BE49-F238E27FC236}">
                <a16:creationId xmlns:a16="http://schemas.microsoft.com/office/drawing/2014/main" id="{FAFD5424-DA42-AD45-BEB0-F55A9C40BFA5}"/>
              </a:ext>
            </a:extLst>
          </p:cNvPr>
          <p:cNvSpPr>
            <a:spLocks noGrp="1"/>
          </p:cNvSpPr>
          <p:nvPr>
            <p:ph type="body" sz="quarter" idx="14" hasCustomPrompt="1"/>
          </p:nvPr>
        </p:nvSpPr>
        <p:spPr>
          <a:xfrm>
            <a:off x="9013901" y="2676886"/>
            <a:ext cx="2568498" cy="1181435"/>
          </a:xfrm>
        </p:spPr>
        <p:txBody>
          <a:bodyPr/>
          <a:lstStyle>
            <a:lvl1pPr marL="0" indent="0" algn="ctr">
              <a:buFont typeface="Arial" panose="020B0604020202020204" pitchFamily="34" charset="0"/>
              <a:buNone/>
              <a:defRPr sz="8800" b="1" i="0" cap="all" spc="-300" baseline="0">
                <a:solidFill>
                  <a:schemeClr val="bg1"/>
                </a:solidFill>
              </a:defRPr>
            </a:lvl1pPr>
            <a:lvl2pPr marL="365760" indent="0">
              <a:buFont typeface="Arial" panose="020B0604020202020204" pitchFamily="34" charset="0"/>
              <a:buNone/>
              <a:defRPr>
                <a:solidFill>
                  <a:schemeClr val="bg1"/>
                </a:solidFill>
              </a:defRPr>
            </a:lvl2pPr>
            <a:lvl3pPr marL="731520" indent="0">
              <a:buFont typeface="Arial" panose="020B0604020202020204" pitchFamily="34" charset="0"/>
              <a:buNone/>
              <a:defRPr>
                <a:solidFill>
                  <a:schemeClr val="bg1"/>
                </a:solidFill>
              </a:defRPr>
            </a:lvl3pPr>
            <a:lvl4pPr marL="1097280" indent="0">
              <a:buFont typeface="Arial" panose="020B0604020202020204" pitchFamily="34" charset="0"/>
              <a:buNone/>
              <a:defRPr>
                <a:solidFill>
                  <a:schemeClr val="bg1"/>
                </a:solidFill>
              </a:defRPr>
            </a:lvl4pPr>
            <a:lvl5pPr marL="1463040" indent="0">
              <a:buFont typeface="Arial" panose="020B0604020202020204" pitchFamily="34" charset="0"/>
              <a:buNone/>
              <a:defRPr>
                <a:solidFill>
                  <a:schemeClr val="bg1"/>
                </a:solidFill>
              </a:defRPr>
            </a:lvl5pPr>
          </a:lstStyle>
          <a:p>
            <a:pPr lvl="0"/>
            <a:r>
              <a:rPr lang="en-US"/>
              <a:t>XYZ</a:t>
            </a:r>
          </a:p>
        </p:txBody>
      </p:sp>
      <p:sp>
        <p:nvSpPr>
          <p:cNvPr id="21" name="Text Placeholder 10">
            <a:extLst>
              <a:ext uri="{FF2B5EF4-FFF2-40B4-BE49-F238E27FC236}">
                <a16:creationId xmlns:a16="http://schemas.microsoft.com/office/drawing/2014/main" id="{6B0A708A-0672-4446-B772-0DD9F9FC7456}"/>
              </a:ext>
            </a:extLst>
          </p:cNvPr>
          <p:cNvSpPr>
            <a:spLocks noGrp="1"/>
          </p:cNvSpPr>
          <p:nvPr>
            <p:ph type="body" sz="quarter" idx="15"/>
          </p:nvPr>
        </p:nvSpPr>
        <p:spPr>
          <a:xfrm>
            <a:off x="9013901" y="4011239"/>
            <a:ext cx="2568498" cy="858102"/>
          </a:xfrm>
        </p:spPr>
        <p:txBody>
          <a:bodyPr/>
          <a:lstStyle>
            <a:lvl1pPr marL="0" indent="0" algn="ctr">
              <a:buFont typeface="Arial" panose="020B0604020202020204" pitchFamily="34" charset="0"/>
              <a:buNone/>
              <a:defRPr b="1" i="0" cap="all" baseline="0">
                <a:solidFill>
                  <a:schemeClr val="bg1"/>
                </a:solidFill>
              </a:defRPr>
            </a:lvl1pPr>
            <a:lvl2pPr marL="365760" indent="0" algn="ctr">
              <a:buFont typeface="Arial" panose="020B0604020202020204" pitchFamily="34" charset="0"/>
              <a:buNone/>
              <a:defRPr b="1" i="0" cap="all" baseline="0">
                <a:solidFill>
                  <a:schemeClr val="bg1"/>
                </a:solidFill>
              </a:defRPr>
            </a:lvl2pPr>
            <a:lvl3pPr marL="731520" indent="0" algn="ctr">
              <a:buFont typeface="Arial" panose="020B0604020202020204" pitchFamily="34" charset="0"/>
              <a:buNone/>
              <a:defRPr b="1" i="0" cap="all" baseline="0">
                <a:solidFill>
                  <a:schemeClr val="bg1"/>
                </a:solidFill>
              </a:defRPr>
            </a:lvl3pPr>
            <a:lvl4pPr marL="1097280" indent="0" algn="ctr">
              <a:buFont typeface="Arial" panose="020B0604020202020204" pitchFamily="34" charset="0"/>
              <a:buNone/>
              <a:defRPr b="1" i="0" cap="all" baseline="0">
                <a:solidFill>
                  <a:schemeClr val="bg1"/>
                </a:solidFill>
              </a:defRPr>
            </a:lvl4pPr>
            <a:lvl5pPr marL="1463040" indent="0" algn="ctr">
              <a:buFont typeface="Arial" panose="020B0604020202020204" pitchFamily="34" charset="0"/>
              <a:buNone/>
              <a:defRPr b="1" i="0" cap="all" baseline="0">
                <a:solidFill>
                  <a:schemeClr val="bg1"/>
                </a:solidFill>
              </a:defRPr>
            </a:lvl5pPr>
          </a:lstStyle>
          <a:p>
            <a:pPr lvl="0"/>
            <a:r>
              <a:rPr lang="en-GB"/>
              <a:t>Click to edit Master text styles</a:t>
            </a:r>
          </a:p>
        </p:txBody>
      </p:sp>
      <p:sp>
        <p:nvSpPr>
          <p:cNvPr id="22" name="Text Placeholder 39">
            <a:extLst>
              <a:ext uri="{FF2B5EF4-FFF2-40B4-BE49-F238E27FC236}">
                <a16:creationId xmlns:a16="http://schemas.microsoft.com/office/drawing/2014/main" id="{4C7EE176-49D4-9743-9C9D-E436943DA023}"/>
              </a:ext>
            </a:extLst>
          </p:cNvPr>
          <p:cNvSpPr>
            <a:spLocks noGrp="1"/>
          </p:cNvSpPr>
          <p:nvPr>
            <p:ph type="body" sz="quarter" idx="41" hasCustomPrompt="1"/>
          </p:nvPr>
        </p:nvSpPr>
        <p:spPr>
          <a:xfrm rot="6677734" flipV="1">
            <a:off x="6444573" y="4006480"/>
            <a:ext cx="3395352" cy="115985"/>
          </a:xfrm>
          <a:prstGeom prst="rect">
            <a:avLst/>
          </a:prstGeom>
          <a:solidFill>
            <a:schemeClr val="bg1"/>
          </a:solidFill>
          <a:ln>
            <a:noFill/>
          </a:ln>
        </p:spPr>
        <p:txBody>
          <a:bodyPr/>
          <a:lstStyle>
            <a:lvl1pPr marL="0" indent="0">
              <a:lnSpc>
                <a:spcPct val="100000"/>
              </a:lnSpc>
              <a:buFont typeface="Arial" panose="020B0604020202020204" pitchFamily="34" charset="0"/>
              <a:buNone/>
              <a:defRPr sz="600">
                <a:solidFill>
                  <a:schemeClr val="bg2"/>
                </a:solidFill>
              </a:defRPr>
            </a:lvl1pPr>
          </a:lstStyle>
          <a:p>
            <a:pPr lvl="0"/>
            <a:r>
              <a:rPr lang="en-US"/>
              <a:t>Line</a:t>
            </a:r>
          </a:p>
        </p:txBody>
      </p:sp>
      <p:sp>
        <p:nvSpPr>
          <p:cNvPr id="23" name="Text Placeholder 39">
            <a:extLst>
              <a:ext uri="{FF2B5EF4-FFF2-40B4-BE49-F238E27FC236}">
                <a16:creationId xmlns:a16="http://schemas.microsoft.com/office/drawing/2014/main" id="{C30689D8-C14B-2D46-8DAC-5CA9134F618D}"/>
              </a:ext>
            </a:extLst>
          </p:cNvPr>
          <p:cNvSpPr>
            <a:spLocks noGrp="1"/>
          </p:cNvSpPr>
          <p:nvPr>
            <p:ph type="body" sz="quarter" idx="42" hasCustomPrompt="1"/>
          </p:nvPr>
        </p:nvSpPr>
        <p:spPr>
          <a:xfrm rot="6677734" flipV="1">
            <a:off x="1917179" y="4006480"/>
            <a:ext cx="3395352" cy="115985"/>
          </a:xfrm>
          <a:prstGeom prst="rect">
            <a:avLst/>
          </a:prstGeom>
          <a:solidFill>
            <a:schemeClr val="bg1"/>
          </a:solidFill>
          <a:ln>
            <a:noFill/>
          </a:ln>
        </p:spPr>
        <p:txBody>
          <a:bodyPr/>
          <a:lstStyle>
            <a:lvl1pPr marL="0" indent="0">
              <a:lnSpc>
                <a:spcPct val="100000"/>
              </a:lnSpc>
              <a:buFont typeface="Arial" panose="020B0604020202020204" pitchFamily="34" charset="0"/>
              <a:buNone/>
              <a:defRPr sz="600">
                <a:solidFill>
                  <a:schemeClr val="bg2"/>
                </a:solidFill>
              </a:defRPr>
            </a:lvl1pPr>
          </a:lstStyle>
          <a:p>
            <a:pPr lvl="0"/>
            <a:r>
              <a:rPr lang="en-US"/>
              <a:t>Line</a:t>
            </a:r>
          </a:p>
        </p:txBody>
      </p:sp>
      <p:grpSp>
        <p:nvGrpSpPr>
          <p:cNvPr id="15" name="Graphic 11">
            <a:extLst>
              <a:ext uri="{FF2B5EF4-FFF2-40B4-BE49-F238E27FC236}">
                <a16:creationId xmlns:a16="http://schemas.microsoft.com/office/drawing/2014/main" id="{00091BB0-C2A8-D14A-9105-3F06D699C129}"/>
              </a:ext>
            </a:extLst>
          </p:cNvPr>
          <p:cNvGrpSpPr/>
          <p:nvPr userDrawn="1"/>
        </p:nvGrpSpPr>
        <p:grpSpPr>
          <a:xfrm>
            <a:off x="242888" y="190500"/>
            <a:ext cx="687255" cy="264409"/>
            <a:chOff x="243656" y="192270"/>
            <a:chExt cx="687255" cy="264409"/>
          </a:xfrm>
          <a:solidFill>
            <a:schemeClr val="bg1"/>
          </a:solidFill>
        </p:grpSpPr>
        <p:sp>
          <p:nvSpPr>
            <p:cNvPr id="16" name="Freeform 15">
              <a:extLst>
                <a:ext uri="{FF2B5EF4-FFF2-40B4-BE49-F238E27FC236}">
                  <a16:creationId xmlns:a16="http://schemas.microsoft.com/office/drawing/2014/main" id="{FA29AEC4-5A26-5749-BBFC-3F379E2A7A75}"/>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4E425C0-F45F-8146-82C0-6DCBF6F735A1}"/>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9023525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WORDS - OVERVIEW">
    <p:spTree>
      <p:nvGrpSpPr>
        <p:cNvPr id="1" name=""/>
        <p:cNvGrpSpPr/>
        <p:nvPr/>
      </p:nvGrpSpPr>
      <p:grpSpPr>
        <a:xfrm>
          <a:off x="0" y="0"/>
          <a:ext cx="0" cy="0"/>
          <a:chOff x="0" y="0"/>
          <a:chExt cx="0" cy="0"/>
        </a:xfrm>
      </p:grpSpPr>
      <p:sp>
        <p:nvSpPr>
          <p:cNvPr id="21" name="Green Blue Gradient ">
            <a:extLst>
              <a:ext uri="{FF2B5EF4-FFF2-40B4-BE49-F238E27FC236}">
                <a16:creationId xmlns:a16="http://schemas.microsoft.com/office/drawing/2014/main" id="{CA2BC48D-D4EB-8A4B-9EF6-F6CBF4F4D16D}"/>
              </a:ext>
            </a:extLst>
          </p:cNvPr>
          <p:cNvSpPr/>
          <p:nvPr userDrawn="1"/>
        </p:nvSpPr>
        <p:spPr>
          <a:xfrm>
            <a:off x="1" y="0"/>
            <a:ext cx="178686" cy="686224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3" name="Picture 2">
            <a:extLst>
              <a:ext uri="{FF2B5EF4-FFF2-40B4-BE49-F238E27FC236}">
                <a16:creationId xmlns:a16="http://schemas.microsoft.com/office/drawing/2014/main" id="{E09E88BB-1FCF-1B4F-8248-E16576DA10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324100"/>
            <a:ext cx="12192000" cy="4533900"/>
          </a:xfrm>
          <a:prstGeom prst="rect">
            <a:avLst/>
          </a:prstGeom>
        </p:spPr>
      </p:pic>
      <p:grpSp>
        <p:nvGrpSpPr>
          <p:cNvPr id="13" name="Group 12">
            <a:extLst>
              <a:ext uri="{FF2B5EF4-FFF2-40B4-BE49-F238E27FC236}">
                <a16:creationId xmlns:a16="http://schemas.microsoft.com/office/drawing/2014/main" id="{86A7D4BD-1351-0D48-B6ED-21E1FBF8E3C6}"/>
              </a:ext>
            </a:extLst>
          </p:cNvPr>
          <p:cNvGrpSpPr/>
          <p:nvPr userDrawn="1"/>
        </p:nvGrpSpPr>
        <p:grpSpPr>
          <a:xfrm rot="10800000">
            <a:off x="10462265" y="4198742"/>
            <a:ext cx="1551049" cy="2663300"/>
            <a:chOff x="339588" y="4041937"/>
            <a:chExt cx="1300326" cy="2232784"/>
          </a:xfrm>
          <a:solidFill>
            <a:schemeClr val="bg1">
              <a:lumMod val="85000"/>
              <a:alpha val="27000"/>
            </a:schemeClr>
          </a:solidFill>
        </p:grpSpPr>
        <p:sp>
          <p:nvSpPr>
            <p:cNvPr id="14" name="Rectangle 13">
              <a:extLst>
                <a:ext uri="{FF2B5EF4-FFF2-40B4-BE49-F238E27FC236}">
                  <a16:creationId xmlns:a16="http://schemas.microsoft.com/office/drawing/2014/main" id="{E4202673-3B75-CA4F-8741-6485AE2367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5" name="Rectangle 14">
              <a:extLst>
                <a:ext uri="{FF2B5EF4-FFF2-40B4-BE49-F238E27FC236}">
                  <a16:creationId xmlns:a16="http://schemas.microsoft.com/office/drawing/2014/main" id="{7ACC3928-AAFA-3F40-A51C-1180E451BE95}"/>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6" name="Rectangle 15">
              <a:extLst>
                <a:ext uri="{FF2B5EF4-FFF2-40B4-BE49-F238E27FC236}">
                  <a16:creationId xmlns:a16="http://schemas.microsoft.com/office/drawing/2014/main" id="{D29F7307-E283-4343-B2C9-BD4D6A8CCF7B}"/>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Rectangle 16">
              <a:extLst>
                <a:ext uri="{FF2B5EF4-FFF2-40B4-BE49-F238E27FC236}">
                  <a16:creationId xmlns:a16="http://schemas.microsoft.com/office/drawing/2014/main" id="{245480F9-4C4A-CE4B-A68B-F3C5E7F4A2A0}"/>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Rectangle 17">
              <a:extLst>
                <a:ext uri="{FF2B5EF4-FFF2-40B4-BE49-F238E27FC236}">
                  <a16:creationId xmlns:a16="http://schemas.microsoft.com/office/drawing/2014/main" id="{62BF089F-519B-124A-9971-7238DB9C5779}"/>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Rectangle 18">
              <a:extLst>
                <a:ext uri="{FF2B5EF4-FFF2-40B4-BE49-F238E27FC236}">
                  <a16:creationId xmlns:a16="http://schemas.microsoft.com/office/drawing/2014/main" id="{00511335-FED7-F046-B5D7-1E1D371F90EC}"/>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0" name="Copyright">
            <a:extLst>
              <a:ext uri="{FF2B5EF4-FFF2-40B4-BE49-F238E27FC236}">
                <a16:creationId xmlns:a16="http://schemas.microsoft.com/office/drawing/2014/main" id="{E5E5AEA6-9620-9444-94C5-E6766C5067FB}"/>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201</a:t>
            </a:r>
            <a:r>
              <a:rPr lang="en-US" sz="1000">
                <a:solidFill>
                  <a:schemeClr val="bg1">
                    <a:lumMod val="95000"/>
                  </a:schemeClr>
                </a:solidFill>
                <a:latin typeface="+mn-lt"/>
              </a:rPr>
              <a:t>9</a:t>
            </a:r>
            <a:r>
              <a:rPr sz="1000">
                <a:solidFill>
                  <a:schemeClr val="bg1">
                    <a:lumMod val="95000"/>
                  </a:schemeClr>
                </a:solidFill>
                <a:latin typeface="+mn-lt"/>
              </a:rPr>
              <a:t> </a:t>
            </a:r>
            <a:r>
              <a:rPr lang="en-US" sz="1000" err="1">
                <a:solidFill>
                  <a:schemeClr val="bg1">
                    <a:lumMod val="95000"/>
                  </a:schemeClr>
                </a:solidFill>
                <a:latin typeface="+mn-lt"/>
              </a:rPr>
              <a:t>Pricefx</a:t>
            </a:r>
            <a:r>
              <a:rPr lang="en-US" sz="1000">
                <a:solidFill>
                  <a:schemeClr val="bg1">
                    <a:lumMod val="95000"/>
                  </a:schemeClr>
                </a:solidFill>
                <a:latin typeface="+mn-lt"/>
              </a:rPr>
              <a:t>. Proprietary &amp; Confidential.</a:t>
            </a:r>
          </a:p>
        </p:txBody>
      </p:sp>
      <p:sp>
        <p:nvSpPr>
          <p:cNvPr id="42" name="Text Placeholder 10">
            <a:extLst>
              <a:ext uri="{FF2B5EF4-FFF2-40B4-BE49-F238E27FC236}">
                <a16:creationId xmlns:a16="http://schemas.microsoft.com/office/drawing/2014/main" id="{46BB1125-FA4C-174E-A333-D60A213D48B8}"/>
              </a:ext>
            </a:extLst>
          </p:cNvPr>
          <p:cNvSpPr>
            <a:spLocks noGrp="1"/>
          </p:cNvSpPr>
          <p:nvPr>
            <p:ph type="body" sz="quarter" idx="12"/>
          </p:nvPr>
        </p:nvSpPr>
        <p:spPr>
          <a:xfrm>
            <a:off x="829694" y="845859"/>
            <a:ext cx="10546430" cy="1008417"/>
          </a:xfrm>
        </p:spPr>
        <p:txBody>
          <a:bodyPr anchor="ctr">
            <a:normAutofit/>
          </a:bodyPr>
          <a:lstStyle>
            <a:lvl1pPr marL="0" indent="0" algn="l">
              <a:lnSpc>
                <a:spcPct val="90000"/>
              </a:lnSpc>
              <a:buFontTx/>
              <a:buNone/>
              <a:defRPr sz="3200">
                <a:solidFill>
                  <a:schemeClr val="tx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GB"/>
              <a:t>Click to edit Master text styles</a:t>
            </a:r>
          </a:p>
        </p:txBody>
      </p:sp>
      <p:sp>
        <p:nvSpPr>
          <p:cNvPr id="43" name="Text Placeholder 5">
            <a:extLst>
              <a:ext uri="{FF2B5EF4-FFF2-40B4-BE49-F238E27FC236}">
                <a16:creationId xmlns:a16="http://schemas.microsoft.com/office/drawing/2014/main" id="{AE8DCBBA-8ECC-C141-B80A-83BB3658192F}"/>
              </a:ext>
            </a:extLst>
          </p:cNvPr>
          <p:cNvSpPr>
            <a:spLocks noGrp="1"/>
          </p:cNvSpPr>
          <p:nvPr>
            <p:ph type="body" sz="quarter" idx="20"/>
          </p:nvPr>
        </p:nvSpPr>
        <p:spPr>
          <a:xfrm>
            <a:off x="829694" y="2031220"/>
            <a:ext cx="3200400" cy="640080"/>
          </a:xfrm>
          <a:solidFill>
            <a:schemeClr val="tx1"/>
          </a:solidFill>
        </p:spPr>
        <p:txBody>
          <a:bodyPr wrap="square" lIns="91440" tIns="91440" rIns="91440" bIns="91440" anchor="ctr">
            <a:noAutofit/>
          </a:bodyPr>
          <a:lstStyle>
            <a:lvl1pPr marL="0" indent="0" algn="ctr">
              <a:spcBef>
                <a:spcPts val="0"/>
              </a:spcBef>
              <a:spcAft>
                <a:spcPts val="0"/>
              </a:spcAft>
              <a:buFont typeface="Arial" panose="020B0604020202020204" pitchFamily="34" charset="0"/>
              <a:buNone/>
              <a:defRPr sz="1800">
                <a:solidFill>
                  <a:schemeClr val="bg1"/>
                </a:solidFill>
              </a:defRPr>
            </a:lvl1pPr>
            <a:lvl2pPr>
              <a:defRPr sz="1200"/>
            </a:lvl2pPr>
            <a:lvl3pPr>
              <a:defRPr sz="1200"/>
            </a:lvl3pPr>
            <a:lvl4pPr>
              <a:defRPr sz="1200"/>
            </a:lvl4pPr>
            <a:lvl5pPr>
              <a:defRPr sz="1200"/>
            </a:lvl5pPr>
          </a:lstStyle>
          <a:p>
            <a:pPr lvl="0"/>
            <a:r>
              <a:rPr lang="en-GB"/>
              <a:t>Click to edit Master text styles</a:t>
            </a:r>
          </a:p>
        </p:txBody>
      </p:sp>
      <p:sp>
        <p:nvSpPr>
          <p:cNvPr id="44" name="Content Placeholder">
            <a:extLst>
              <a:ext uri="{FF2B5EF4-FFF2-40B4-BE49-F238E27FC236}">
                <a16:creationId xmlns:a16="http://schemas.microsoft.com/office/drawing/2014/main" id="{0F42BCBC-0E84-8D41-AEFE-2C592C2E54BE}"/>
              </a:ext>
            </a:extLst>
          </p:cNvPr>
          <p:cNvSpPr>
            <a:spLocks noGrp="1"/>
          </p:cNvSpPr>
          <p:nvPr>
            <p:ph sz="quarter" idx="10"/>
          </p:nvPr>
        </p:nvSpPr>
        <p:spPr>
          <a:xfrm>
            <a:off x="829694" y="3088888"/>
            <a:ext cx="3200400" cy="2761510"/>
          </a:xfrm>
          <a:solidFill>
            <a:schemeClr val="bg1"/>
          </a:solidFill>
        </p:spPr>
        <p:txBody>
          <a:bodyPr lIns="182880" tIns="182880" rIns="274320" bIns="182880"/>
          <a:lstStyle>
            <a:lvl1pPr>
              <a:spcBef>
                <a:spcPts val="600"/>
              </a:spcBef>
              <a:defRPr sz="16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5" name="Text Placeholder 5">
            <a:extLst>
              <a:ext uri="{FF2B5EF4-FFF2-40B4-BE49-F238E27FC236}">
                <a16:creationId xmlns:a16="http://schemas.microsoft.com/office/drawing/2014/main" id="{D813BEFB-8279-2E4A-8201-8923C7619970}"/>
              </a:ext>
            </a:extLst>
          </p:cNvPr>
          <p:cNvSpPr>
            <a:spLocks noGrp="1"/>
          </p:cNvSpPr>
          <p:nvPr>
            <p:ph type="body" sz="quarter" idx="24"/>
          </p:nvPr>
        </p:nvSpPr>
        <p:spPr>
          <a:xfrm>
            <a:off x="4506962" y="2031220"/>
            <a:ext cx="3200400" cy="640080"/>
          </a:xfrm>
          <a:solidFill>
            <a:schemeClr val="tx1"/>
          </a:solidFill>
        </p:spPr>
        <p:txBody>
          <a:bodyPr wrap="square" lIns="91440" tIns="91440" rIns="91440" bIns="91440" anchor="ctr">
            <a:noAutofit/>
          </a:bodyPr>
          <a:lstStyle>
            <a:lvl1pPr marL="0" indent="0" algn="ctr">
              <a:spcBef>
                <a:spcPts val="0"/>
              </a:spcBef>
              <a:spcAft>
                <a:spcPts val="0"/>
              </a:spcAft>
              <a:buFont typeface="Arial" panose="020B0604020202020204" pitchFamily="34" charset="0"/>
              <a:buNone/>
              <a:defRPr sz="1800">
                <a:solidFill>
                  <a:schemeClr val="bg1"/>
                </a:solidFill>
              </a:defRPr>
            </a:lvl1pPr>
            <a:lvl2pPr>
              <a:defRPr sz="1200"/>
            </a:lvl2pPr>
            <a:lvl3pPr>
              <a:defRPr sz="1200"/>
            </a:lvl3pPr>
            <a:lvl4pPr>
              <a:defRPr sz="1200"/>
            </a:lvl4pPr>
            <a:lvl5pPr>
              <a:defRPr sz="1200"/>
            </a:lvl5pPr>
          </a:lstStyle>
          <a:p>
            <a:pPr lvl="0"/>
            <a:r>
              <a:rPr lang="en-GB"/>
              <a:t>Click to edit Master text styles</a:t>
            </a:r>
          </a:p>
        </p:txBody>
      </p:sp>
      <p:sp>
        <p:nvSpPr>
          <p:cNvPr id="46" name="Content Placeholder">
            <a:extLst>
              <a:ext uri="{FF2B5EF4-FFF2-40B4-BE49-F238E27FC236}">
                <a16:creationId xmlns:a16="http://schemas.microsoft.com/office/drawing/2014/main" id="{1D826622-694D-8E46-8BB4-66D91BC45EDD}"/>
              </a:ext>
            </a:extLst>
          </p:cNvPr>
          <p:cNvSpPr>
            <a:spLocks noGrp="1"/>
          </p:cNvSpPr>
          <p:nvPr>
            <p:ph sz="quarter" idx="25"/>
          </p:nvPr>
        </p:nvSpPr>
        <p:spPr>
          <a:xfrm>
            <a:off x="4506962" y="3088888"/>
            <a:ext cx="3200400" cy="2761510"/>
          </a:xfrm>
          <a:solidFill>
            <a:schemeClr val="bg1"/>
          </a:solidFill>
        </p:spPr>
        <p:txBody>
          <a:bodyPr lIns="182880" tIns="182880" rIns="274320" bIns="182880"/>
          <a:lstStyle>
            <a:lvl1pPr>
              <a:spcBef>
                <a:spcPts val="600"/>
              </a:spcBef>
              <a:defRPr sz="16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7" name="Text Placeholder 5">
            <a:extLst>
              <a:ext uri="{FF2B5EF4-FFF2-40B4-BE49-F238E27FC236}">
                <a16:creationId xmlns:a16="http://schemas.microsoft.com/office/drawing/2014/main" id="{83F5156E-FE25-BE4A-A7EC-E84CB1213521}"/>
              </a:ext>
            </a:extLst>
          </p:cNvPr>
          <p:cNvSpPr>
            <a:spLocks noGrp="1"/>
          </p:cNvSpPr>
          <p:nvPr>
            <p:ph type="body" sz="quarter" idx="26"/>
          </p:nvPr>
        </p:nvSpPr>
        <p:spPr>
          <a:xfrm>
            <a:off x="8175724" y="2031220"/>
            <a:ext cx="3200400" cy="640080"/>
          </a:xfrm>
          <a:solidFill>
            <a:schemeClr val="tx1"/>
          </a:solidFill>
        </p:spPr>
        <p:txBody>
          <a:bodyPr wrap="square" lIns="91440" tIns="91440" rIns="91440" bIns="91440" anchor="ctr">
            <a:noAutofit/>
          </a:bodyPr>
          <a:lstStyle>
            <a:lvl1pPr marL="0" indent="0" algn="ctr">
              <a:spcBef>
                <a:spcPts val="0"/>
              </a:spcBef>
              <a:spcAft>
                <a:spcPts val="0"/>
              </a:spcAft>
              <a:buFont typeface="Arial" panose="020B0604020202020204" pitchFamily="34" charset="0"/>
              <a:buNone/>
              <a:defRPr sz="1800">
                <a:solidFill>
                  <a:schemeClr val="bg1"/>
                </a:solidFill>
              </a:defRPr>
            </a:lvl1pPr>
            <a:lvl2pPr>
              <a:defRPr sz="1200"/>
            </a:lvl2pPr>
            <a:lvl3pPr>
              <a:defRPr sz="1200"/>
            </a:lvl3pPr>
            <a:lvl4pPr>
              <a:defRPr sz="1200"/>
            </a:lvl4pPr>
            <a:lvl5pPr>
              <a:defRPr sz="1200"/>
            </a:lvl5pPr>
          </a:lstStyle>
          <a:p>
            <a:pPr lvl="0"/>
            <a:r>
              <a:rPr lang="en-GB"/>
              <a:t>Click to edit Master text styles</a:t>
            </a:r>
          </a:p>
        </p:txBody>
      </p:sp>
      <p:sp>
        <p:nvSpPr>
          <p:cNvPr id="48" name="Content Placeholder">
            <a:extLst>
              <a:ext uri="{FF2B5EF4-FFF2-40B4-BE49-F238E27FC236}">
                <a16:creationId xmlns:a16="http://schemas.microsoft.com/office/drawing/2014/main" id="{6DE34512-3159-054B-8BFA-A00C6BC7EF0F}"/>
              </a:ext>
            </a:extLst>
          </p:cNvPr>
          <p:cNvSpPr>
            <a:spLocks noGrp="1"/>
          </p:cNvSpPr>
          <p:nvPr>
            <p:ph sz="quarter" idx="27"/>
          </p:nvPr>
        </p:nvSpPr>
        <p:spPr>
          <a:xfrm>
            <a:off x="8175724" y="3088888"/>
            <a:ext cx="3200400" cy="2761510"/>
          </a:xfrm>
          <a:solidFill>
            <a:schemeClr val="bg1"/>
          </a:solidFill>
        </p:spPr>
        <p:txBody>
          <a:bodyPr lIns="182880" tIns="182880" rIns="274320" bIns="182880"/>
          <a:lstStyle>
            <a:lvl1pPr>
              <a:spcBef>
                <a:spcPts val="600"/>
              </a:spcBef>
              <a:defRPr sz="16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674785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WORDS - DETAIL">
    <p:spTree>
      <p:nvGrpSpPr>
        <p:cNvPr id="1" name=""/>
        <p:cNvGrpSpPr/>
        <p:nvPr/>
      </p:nvGrpSpPr>
      <p:grpSpPr>
        <a:xfrm>
          <a:off x="0" y="0"/>
          <a:ext cx="0" cy="0"/>
          <a:chOff x="0" y="0"/>
          <a:chExt cx="0" cy="0"/>
        </a:xfrm>
      </p:grpSpPr>
      <p:sp>
        <p:nvSpPr>
          <p:cNvPr id="14" name="Green Blue Gradient ">
            <a:extLst>
              <a:ext uri="{FF2B5EF4-FFF2-40B4-BE49-F238E27FC236}">
                <a16:creationId xmlns:a16="http://schemas.microsoft.com/office/drawing/2014/main" id="{737807D4-43DF-1C4E-8232-AC5E11CA579F}"/>
              </a:ext>
            </a:extLst>
          </p:cNvPr>
          <p:cNvSpPr/>
          <p:nvPr userDrawn="1"/>
        </p:nvSpPr>
        <p:spPr>
          <a:xfrm>
            <a:off x="1" y="0"/>
            <a:ext cx="6477000" cy="6858000"/>
          </a:xfrm>
          <a:prstGeom prst="rect">
            <a:avLst/>
          </a:prstGeom>
          <a:gradFill>
            <a:gsLst>
              <a:gs pos="100000">
                <a:srgbClr val="DBBAC3"/>
              </a:gs>
              <a:gs pos="67000">
                <a:schemeClr val="accent6"/>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rPr>
              <a:t> </a:t>
            </a:r>
          </a:p>
        </p:txBody>
      </p:sp>
      <p:sp>
        <p:nvSpPr>
          <p:cNvPr id="15" name="Title 1">
            <a:extLst>
              <a:ext uri="{FF2B5EF4-FFF2-40B4-BE49-F238E27FC236}">
                <a16:creationId xmlns:a16="http://schemas.microsoft.com/office/drawing/2014/main" id="{76791B9C-BC15-B846-BCFF-BE830CFCF7CF}"/>
              </a:ext>
            </a:extLst>
          </p:cNvPr>
          <p:cNvSpPr>
            <a:spLocks noGrp="1"/>
          </p:cNvSpPr>
          <p:nvPr>
            <p:ph type="title"/>
          </p:nvPr>
        </p:nvSpPr>
        <p:spPr>
          <a:xfrm>
            <a:off x="613482" y="2033537"/>
            <a:ext cx="5482518" cy="1862573"/>
          </a:xfrm>
        </p:spPr>
        <p:txBody>
          <a:bodyPr anchor="b"/>
          <a:lstStyle>
            <a:lvl1pPr>
              <a:defRPr sz="5800">
                <a:solidFill>
                  <a:schemeClr val="bg1"/>
                </a:solidFill>
              </a:defRPr>
            </a:lvl1pPr>
          </a:lstStyle>
          <a:p>
            <a:r>
              <a:rPr lang="en-GB"/>
              <a:t>Click to edit Master title style</a:t>
            </a:r>
            <a:endParaRPr lang="en-US"/>
          </a:p>
        </p:txBody>
      </p:sp>
      <p:sp>
        <p:nvSpPr>
          <p:cNvPr id="24" name="Content Placeholder 3">
            <a:extLst>
              <a:ext uri="{FF2B5EF4-FFF2-40B4-BE49-F238E27FC236}">
                <a16:creationId xmlns:a16="http://schemas.microsoft.com/office/drawing/2014/main" id="{BC728097-1485-5D43-8E17-E5EF494110C4}"/>
              </a:ext>
            </a:extLst>
          </p:cNvPr>
          <p:cNvSpPr>
            <a:spLocks noGrp="1"/>
          </p:cNvSpPr>
          <p:nvPr>
            <p:ph sz="quarter" idx="23"/>
          </p:nvPr>
        </p:nvSpPr>
        <p:spPr>
          <a:xfrm>
            <a:off x="7086598" y="457200"/>
            <a:ext cx="4491919" cy="5753102"/>
          </a:xfrm>
        </p:spPr>
        <p:txBody>
          <a:bodyPr anchor="ctr"/>
          <a:lstStyle>
            <a:lvl1pPr>
              <a:defRPr b="0"/>
            </a:lvl1pPr>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Text Placeholder 5">
            <a:extLst>
              <a:ext uri="{FF2B5EF4-FFF2-40B4-BE49-F238E27FC236}">
                <a16:creationId xmlns:a16="http://schemas.microsoft.com/office/drawing/2014/main" id="{0F695DC4-B9A8-2441-AAD8-C7214C1ED363}"/>
              </a:ext>
            </a:extLst>
          </p:cNvPr>
          <p:cNvSpPr>
            <a:spLocks noGrp="1"/>
          </p:cNvSpPr>
          <p:nvPr>
            <p:ph type="body" sz="quarter" idx="20"/>
          </p:nvPr>
        </p:nvSpPr>
        <p:spPr>
          <a:xfrm>
            <a:off x="613482" y="4190683"/>
            <a:ext cx="2196626" cy="338554"/>
          </a:xfrm>
          <a:solidFill>
            <a:schemeClr val="tx1"/>
          </a:solidFill>
        </p:spPr>
        <p:txBody>
          <a:bodyPr wrap="square" lIns="91440" rIns="91440">
            <a:spAutoFit/>
          </a:bodyPr>
          <a:lstStyle>
            <a:lvl1pPr marL="0" indent="0">
              <a:buFont typeface="Arial" panose="020B0604020202020204" pitchFamily="34" charset="0"/>
              <a:buNone/>
              <a:defRPr sz="1600">
                <a:solidFill>
                  <a:schemeClr val="bg1"/>
                </a:solidFill>
              </a:defRPr>
            </a:lvl1pPr>
            <a:lvl2pPr>
              <a:defRPr sz="1200"/>
            </a:lvl2pPr>
            <a:lvl3pPr>
              <a:defRPr sz="1200"/>
            </a:lvl3pPr>
            <a:lvl4pPr>
              <a:defRPr sz="1200"/>
            </a:lvl4pPr>
            <a:lvl5pPr>
              <a:defRPr sz="1200"/>
            </a:lvl5pPr>
          </a:lstStyle>
          <a:p>
            <a:pPr lvl="0"/>
            <a:r>
              <a:rPr lang="en-GB"/>
              <a:t>Click to edit Master text styles</a:t>
            </a:r>
          </a:p>
        </p:txBody>
      </p:sp>
      <p:grpSp>
        <p:nvGrpSpPr>
          <p:cNvPr id="7" name="Graphic 11">
            <a:extLst>
              <a:ext uri="{FF2B5EF4-FFF2-40B4-BE49-F238E27FC236}">
                <a16:creationId xmlns:a16="http://schemas.microsoft.com/office/drawing/2014/main" id="{4C3691D5-050D-5049-A00D-BE6FBF731E89}"/>
              </a:ext>
            </a:extLst>
          </p:cNvPr>
          <p:cNvGrpSpPr/>
          <p:nvPr userDrawn="1"/>
        </p:nvGrpSpPr>
        <p:grpSpPr>
          <a:xfrm>
            <a:off x="242888" y="190500"/>
            <a:ext cx="687255" cy="264409"/>
            <a:chOff x="243656" y="192270"/>
            <a:chExt cx="687255" cy="264409"/>
          </a:xfrm>
          <a:solidFill>
            <a:schemeClr val="bg1"/>
          </a:solidFill>
        </p:grpSpPr>
        <p:sp>
          <p:nvSpPr>
            <p:cNvPr id="8" name="Freeform 7">
              <a:extLst>
                <a:ext uri="{FF2B5EF4-FFF2-40B4-BE49-F238E27FC236}">
                  <a16:creationId xmlns:a16="http://schemas.microsoft.com/office/drawing/2014/main" id="{BE467A6B-8D3F-C04B-BE58-5C2C0226A49B}"/>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3FFD33-A6A0-4340-916E-DB932B2E21FB}"/>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3252456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D">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3EFD265A-2AE2-1C44-9F44-36890AC65C4B}"/>
              </a:ext>
            </a:extLst>
          </p:cNvPr>
          <p:cNvSpPr/>
          <p:nvPr userDrawn="1"/>
        </p:nvSpPr>
        <p:spPr>
          <a:xfrm>
            <a:off x="0" y="0"/>
            <a:ext cx="12192000" cy="6858000"/>
          </a:xfrm>
          <a:prstGeom prst="rect">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rPr>
              <a:t> </a:t>
            </a:r>
          </a:p>
        </p:txBody>
      </p:sp>
      <p:sp>
        <p:nvSpPr>
          <p:cNvPr id="9" name="Text Placeholder 8">
            <a:extLst>
              <a:ext uri="{FF2B5EF4-FFF2-40B4-BE49-F238E27FC236}">
                <a16:creationId xmlns:a16="http://schemas.microsoft.com/office/drawing/2014/main" id="{89C1061D-DF5D-FD45-BA6E-25B3F2832BDE}"/>
              </a:ext>
            </a:extLst>
          </p:cNvPr>
          <p:cNvSpPr>
            <a:spLocks noGrp="1"/>
          </p:cNvSpPr>
          <p:nvPr>
            <p:ph type="body" sz="quarter" idx="11" hasCustomPrompt="1"/>
          </p:nvPr>
        </p:nvSpPr>
        <p:spPr>
          <a:xfrm>
            <a:off x="1295400" y="2139434"/>
            <a:ext cx="642124" cy="369332"/>
          </a:xfrm>
          <a:solidFill>
            <a:schemeClr val="tx1"/>
          </a:solidFill>
        </p:spPr>
        <p:txBody>
          <a:bodyPr wrap="square" lIns="91440" rIns="91440">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a:t>
            </a:r>
          </a:p>
        </p:txBody>
      </p:sp>
      <p:sp>
        <p:nvSpPr>
          <p:cNvPr id="10" name="Title 1">
            <a:extLst>
              <a:ext uri="{FF2B5EF4-FFF2-40B4-BE49-F238E27FC236}">
                <a16:creationId xmlns:a16="http://schemas.microsoft.com/office/drawing/2014/main" id="{50422915-7754-E647-B5F8-4F9F4B618D21}"/>
              </a:ext>
            </a:extLst>
          </p:cNvPr>
          <p:cNvSpPr>
            <a:spLocks noGrp="1"/>
          </p:cNvSpPr>
          <p:nvPr>
            <p:ph type="title"/>
          </p:nvPr>
        </p:nvSpPr>
        <p:spPr>
          <a:xfrm>
            <a:off x="1295400" y="3320952"/>
            <a:ext cx="9601200" cy="838200"/>
          </a:xfrm>
        </p:spPr>
        <p:txBody>
          <a:bodyPr anchor="t"/>
          <a:lstStyle>
            <a:lvl1pPr>
              <a:lnSpc>
                <a:spcPct val="90000"/>
              </a:lnSpc>
              <a:defRPr sz="5400">
                <a:solidFill>
                  <a:schemeClr val="bg1"/>
                </a:solidFill>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B5F21D05-3B9C-3041-AA94-AD188AD2F0FF}"/>
              </a:ext>
            </a:extLst>
          </p:cNvPr>
          <p:cNvSpPr>
            <a:spLocks noGrp="1"/>
          </p:cNvSpPr>
          <p:nvPr>
            <p:ph type="body" sz="quarter" idx="12"/>
          </p:nvPr>
        </p:nvSpPr>
        <p:spPr>
          <a:xfrm>
            <a:off x="1295401" y="4198742"/>
            <a:ext cx="5181600" cy="1741630"/>
          </a:xfrm>
        </p:spPr>
        <p:txBody>
          <a:bodyPr/>
          <a:lstStyle>
            <a:lvl1pPr marL="0" indent="0">
              <a:buFontTx/>
              <a:buNone/>
              <a:defRPr sz="1600">
                <a:solidFill>
                  <a:schemeClr val="bg1"/>
                </a:solidFill>
              </a:defRPr>
            </a:lvl1pPr>
            <a:lvl2pPr marL="365760" indent="0">
              <a:buFontTx/>
              <a:buNone/>
              <a:defRPr sz="1400">
                <a:solidFill>
                  <a:schemeClr val="bg1"/>
                </a:solidFill>
              </a:defRPr>
            </a:lvl2pPr>
            <a:lvl3pPr marL="731520" indent="0">
              <a:buFontTx/>
              <a:buNone/>
              <a:defRPr sz="1400">
                <a:solidFill>
                  <a:schemeClr val="bg1"/>
                </a:solidFill>
              </a:defRPr>
            </a:lvl3pPr>
            <a:lvl4pPr marL="1097280" indent="0">
              <a:buFontTx/>
              <a:buNone/>
              <a:defRPr sz="1400">
                <a:solidFill>
                  <a:schemeClr val="bg1"/>
                </a:solidFill>
              </a:defRPr>
            </a:lvl4pPr>
            <a:lvl5pPr marL="1463040" indent="0">
              <a:buFontTx/>
              <a:buNone/>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pyright">
            <a:extLst>
              <a:ext uri="{FF2B5EF4-FFF2-40B4-BE49-F238E27FC236}">
                <a16:creationId xmlns:a16="http://schemas.microsoft.com/office/drawing/2014/main" id="{6BB8C72D-021A-E445-9066-F05D9C73A87A}"/>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2"/>
                </a:solidFill>
                <a:latin typeface="+mn-lt"/>
              </a:rPr>
              <a:t>Copyright © 201</a:t>
            </a:r>
            <a:r>
              <a:rPr lang="en-US" sz="1000">
                <a:solidFill>
                  <a:schemeClr val="bg2"/>
                </a:solidFill>
                <a:latin typeface="+mn-lt"/>
              </a:rPr>
              <a:t>9</a:t>
            </a:r>
            <a:r>
              <a:rPr sz="1000">
                <a:solidFill>
                  <a:schemeClr val="bg2"/>
                </a:solidFill>
                <a:latin typeface="+mn-lt"/>
              </a:rPr>
              <a:t> </a:t>
            </a:r>
            <a:r>
              <a:rPr lang="en-US" sz="1000" err="1">
                <a:solidFill>
                  <a:schemeClr val="bg2"/>
                </a:solidFill>
                <a:latin typeface="+mn-lt"/>
              </a:rPr>
              <a:t>Pricefx</a:t>
            </a:r>
            <a:r>
              <a:rPr lang="en-US" sz="1000">
                <a:solidFill>
                  <a:schemeClr val="bg2"/>
                </a:solidFill>
                <a:latin typeface="+mn-lt"/>
              </a:rPr>
              <a:t>. Proprietary &amp; Confidential.</a:t>
            </a:r>
          </a:p>
        </p:txBody>
      </p:sp>
      <p:grpSp>
        <p:nvGrpSpPr>
          <p:cNvPr id="12" name="Graphic 11">
            <a:extLst>
              <a:ext uri="{FF2B5EF4-FFF2-40B4-BE49-F238E27FC236}">
                <a16:creationId xmlns:a16="http://schemas.microsoft.com/office/drawing/2014/main" id="{174E4C4F-74B7-BA4B-93D8-947BA95B0562}"/>
              </a:ext>
            </a:extLst>
          </p:cNvPr>
          <p:cNvGrpSpPr/>
          <p:nvPr userDrawn="1"/>
        </p:nvGrpSpPr>
        <p:grpSpPr>
          <a:xfrm>
            <a:off x="242888" y="190500"/>
            <a:ext cx="687255" cy="264409"/>
            <a:chOff x="243656" y="192270"/>
            <a:chExt cx="687255" cy="264409"/>
          </a:xfrm>
          <a:solidFill>
            <a:schemeClr val="bg1"/>
          </a:solidFill>
        </p:grpSpPr>
        <p:sp>
          <p:nvSpPr>
            <p:cNvPr id="13" name="Freeform 12">
              <a:extLst>
                <a:ext uri="{FF2B5EF4-FFF2-40B4-BE49-F238E27FC236}">
                  <a16:creationId xmlns:a16="http://schemas.microsoft.com/office/drawing/2014/main" id="{7D9866D5-3C3C-0049-8C66-28FA5DACBD67}"/>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A2F42D1-BC06-734E-81B9-A4933A54A85C}"/>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416440133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3.png"/><Relationship Id="rId89" Type="http://schemas.openxmlformats.org/officeDocument/2006/relationships/image" Target="../media/image8.sv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image" Target="../media/image9.png"/><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4.svg"/><Relationship Id="rId93" Type="http://schemas.openxmlformats.org/officeDocument/2006/relationships/image" Target="../media/image1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88" Type="http://schemas.openxmlformats.org/officeDocument/2006/relationships/image" Target="../media/image7.png"/><Relationship Id="rId91" Type="http://schemas.openxmlformats.org/officeDocument/2006/relationships/image" Target="../media/image10.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image" Target="../media/image11.png"/><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6.svg"/><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Copyright"/>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dirty="0">
                <a:solidFill>
                  <a:schemeClr val="bg2"/>
                </a:solidFill>
                <a:latin typeface="+mn-lt"/>
              </a:rPr>
              <a:t>Copyright © 201</a:t>
            </a:r>
            <a:r>
              <a:rPr lang="en-US" sz="1000" dirty="0">
                <a:solidFill>
                  <a:schemeClr val="bg2"/>
                </a:solidFill>
                <a:latin typeface="+mn-lt"/>
              </a:rPr>
              <a:t>9</a:t>
            </a:r>
            <a:r>
              <a:rPr sz="1000" dirty="0">
                <a:solidFill>
                  <a:schemeClr val="bg2"/>
                </a:solidFill>
                <a:latin typeface="+mn-lt"/>
              </a:rPr>
              <a:t> </a:t>
            </a:r>
            <a:r>
              <a:rPr lang="en-US" sz="1000" dirty="0" err="1">
                <a:solidFill>
                  <a:schemeClr val="bg2"/>
                </a:solidFill>
                <a:latin typeface="+mn-lt"/>
              </a:rPr>
              <a:t>Pricefx</a:t>
            </a:r>
            <a:r>
              <a:rPr lang="en-US" sz="1000" dirty="0">
                <a:solidFill>
                  <a:schemeClr val="bg2"/>
                </a:solidFill>
                <a:latin typeface="+mn-lt"/>
              </a:rPr>
              <a:t>. Proprietary &amp; Confidential.</a:t>
            </a:r>
          </a:p>
        </p:txBody>
      </p:sp>
      <p:sp>
        <p:nvSpPr>
          <p:cNvPr id="26" name="Page Number"/>
          <p:cNvSpPr txBox="1"/>
          <p:nvPr userDrawn="1"/>
        </p:nvSpPr>
        <p:spPr>
          <a:xfrm>
            <a:off x="11463454" y="113854"/>
            <a:ext cx="604798" cy="299394"/>
          </a:xfrm>
          <a:prstGeom prst="rect">
            <a:avLst/>
          </a:prstGeom>
        </p:spPr>
        <p:txBody>
          <a:bodyPr wrap="square" rtlCol="0" anchor="t" anchorCtr="0">
            <a:noAutofit/>
          </a:bodyPr>
          <a:lstStyle/>
          <a:p>
            <a:pPr marL="12700" indent="0" algn="r">
              <a:lnSpc>
                <a:spcPct val="100000"/>
              </a:lnSpc>
              <a:buClr>
                <a:schemeClr val="accent1"/>
              </a:buClr>
              <a:buFont typeface="Arial" charset="0"/>
              <a:buNone/>
            </a:pPr>
            <a:r>
              <a:rPr lang="en-US" sz="1200">
                <a:solidFill>
                  <a:schemeClr val="accent1"/>
                </a:solidFill>
                <a:latin typeface="+mj-lt"/>
              </a:rPr>
              <a:t>/ </a:t>
            </a:r>
            <a:fld id="{F608CC4A-476A-F449-BB33-573451C53097}" type="slidenum">
              <a:rPr lang="en-US" sz="1200" smtClean="0">
                <a:solidFill>
                  <a:schemeClr val="accent1"/>
                </a:solidFill>
                <a:latin typeface="+mj-lt"/>
              </a:rPr>
              <a:pPr marL="12700" indent="0" algn="r">
                <a:lnSpc>
                  <a:spcPct val="100000"/>
                </a:lnSpc>
                <a:buClr>
                  <a:schemeClr val="accent1"/>
                </a:buClr>
                <a:buFont typeface="Arial" charset="0"/>
                <a:buNone/>
              </a:pPr>
              <a:t>‹#›</a:t>
            </a:fld>
            <a:endParaRPr lang="en-US" sz="1200" err="1">
              <a:solidFill>
                <a:schemeClr val="accent1"/>
              </a:solidFill>
              <a:latin typeface="+mj-lt"/>
            </a:endParaRPr>
          </a:p>
        </p:txBody>
      </p:sp>
      <p:sp>
        <p:nvSpPr>
          <p:cNvPr id="16" name="Text Placeholder "/>
          <p:cNvSpPr>
            <a:spLocks noGrp="1"/>
          </p:cNvSpPr>
          <p:nvPr>
            <p:ph type="body" idx="1"/>
          </p:nvPr>
        </p:nvSpPr>
        <p:spPr>
          <a:xfrm>
            <a:off x="1295400" y="2324100"/>
            <a:ext cx="9601200" cy="3886200"/>
          </a:xfrm>
          <a:prstGeom prst="rect">
            <a:avLst/>
          </a:prstGeom>
        </p:spPr>
        <p:txBody>
          <a:bodyPr vert="horz" lIns="0" tIns="45720" rIns="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2" name="Title Placeholder">
            <a:extLst>
              <a:ext uri="{FF2B5EF4-FFF2-40B4-BE49-F238E27FC236}">
                <a16:creationId xmlns:a16="http://schemas.microsoft.com/office/drawing/2014/main" id="{F8D58D47-BAB6-EC4B-8F59-B93F6763AA64}"/>
              </a:ext>
            </a:extLst>
          </p:cNvPr>
          <p:cNvSpPr>
            <a:spLocks noGrp="1"/>
          </p:cNvSpPr>
          <p:nvPr>
            <p:ph type="title"/>
          </p:nvPr>
        </p:nvSpPr>
        <p:spPr>
          <a:xfrm>
            <a:off x="1295400" y="457200"/>
            <a:ext cx="9601200" cy="1409700"/>
          </a:xfrm>
          <a:prstGeom prst="rect">
            <a:avLst/>
          </a:prstGeom>
        </p:spPr>
        <p:txBody>
          <a:bodyPr vert="horz" lIns="0" tIns="45720" rIns="0" bIns="0" rtlCol="0" anchor="b" anchorCtr="0">
            <a:noAutofit/>
          </a:bodyPr>
          <a:lstStyle/>
          <a:p>
            <a:r>
              <a:rPr lang="en-GB"/>
              <a:t>Click to edit Master title style</a:t>
            </a:r>
            <a:endParaRPr lang="en-US"/>
          </a:p>
        </p:txBody>
      </p:sp>
      <p:sp>
        <p:nvSpPr>
          <p:cNvPr id="11" name="Green Blue Gradient ">
            <a:extLst>
              <a:ext uri="{FF2B5EF4-FFF2-40B4-BE49-F238E27FC236}">
                <a16:creationId xmlns:a16="http://schemas.microsoft.com/office/drawing/2014/main" id="{7E9C8244-9755-4248-A5D4-A0F00F1CD80E}"/>
              </a:ext>
            </a:extLst>
          </p:cNvPr>
          <p:cNvSpPr/>
          <p:nvPr userDrawn="1"/>
        </p:nvSpPr>
        <p:spPr>
          <a:xfrm>
            <a:off x="0" y="0"/>
            <a:ext cx="111512" cy="6858000"/>
          </a:xfrm>
          <a:prstGeom prst="rect">
            <a:avLst/>
          </a:prstGeom>
          <a:gradFill>
            <a:gsLst>
              <a:gs pos="21000">
                <a:schemeClr val="accent1"/>
              </a:gs>
              <a:gs pos="90000">
                <a:srgbClr val="72B44B"/>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2" name="Graphic 11">
            <a:extLst>
              <a:ext uri="{FF2B5EF4-FFF2-40B4-BE49-F238E27FC236}">
                <a16:creationId xmlns:a16="http://schemas.microsoft.com/office/drawing/2014/main" id="{A5DFBACB-D0B8-8E4D-95B8-945691D67B7E}"/>
              </a:ext>
            </a:extLst>
          </p:cNvPr>
          <p:cNvGrpSpPr/>
          <p:nvPr/>
        </p:nvGrpSpPr>
        <p:grpSpPr>
          <a:xfrm>
            <a:off x="242888" y="190500"/>
            <a:ext cx="687255" cy="264409"/>
            <a:chOff x="243656" y="192270"/>
            <a:chExt cx="687255" cy="264409"/>
          </a:xfrm>
          <a:solidFill>
            <a:schemeClr val="accent1"/>
          </a:solidFill>
        </p:grpSpPr>
        <p:sp>
          <p:nvSpPr>
            <p:cNvPr id="3" name="Freeform 2">
              <a:extLst>
                <a:ext uri="{FF2B5EF4-FFF2-40B4-BE49-F238E27FC236}">
                  <a16:creationId xmlns:a16="http://schemas.microsoft.com/office/drawing/2014/main" id="{08E3182A-71C6-8348-81B6-C2458F1CDA1B}"/>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solidFill>
              <a:srgbClr val="2A99D6"/>
            </a:solidFill>
            <a:ln w="76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0719ADB-F265-6042-939F-0175EF175837}"/>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solidFill>
              <a:srgbClr val="231F20"/>
            </a:solid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82257967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702" r:id="rId6"/>
    <p:sldLayoutId id="2147483698" r:id="rId7"/>
    <p:sldLayoutId id="2147483704" r:id="rId8"/>
    <p:sldLayoutId id="2147483708" r:id="rId9"/>
    <p:sldLayoutId id="2147483749" r:id="rId10"/>
    <p:sldLayoutId id="2147483697" r:id="rId11"/>
    <p:sldLayoutId id="2147483742" r:id="rId12"/>
    <p:sldLayoutId id="2147483743" r:id="rId13"/>
    <p:sldLayoutId id="2147483757" r:id="rId14"/>
    <p:sldLayoutId id="2147483687" r:id="rId15"/>
    <p:sldLayoutId id="2147483666" r:id="rId16"/>
    <p:sldLayoutId id="2147483674" r:id="rId17"/>
    <p:sldLayoutId id="2147483655" r:id="rId18"/>
    <p:sldLayoutId id="2147483656" r:id="rId19"/>
    <p:sldLayoutId id="2147483664" r:id="rId20"/>
    <p:sldLayoutId id="2147483665" r:id="rId21"/>
    <p:sldLayoutId id="2147483649" r:id="rId22"/>
    <p:sldLayoutId id="2147483653" r:id="rId23"/>
    <p:sldLayoutId id="2147483654" r:id="rId24"/>
    <p:sldLayoutId id="2147483650" r:id="rId25"/>
    <p:sldLayoutId id="2147483727" r:id="rId26"/>
    <p:sldLayoutId id="2147483657" r:id="rId27"/>
    <p:sldLayoutId id="2147483658" r:id="rId28"/>
    <p:sldLayoutId id="2147483659" r:id="rId29"/>
    <p:sldLayoutId id="2147483663" r:id="rId30"/>
    <p:sldLayoutId id="2147483673" r:id="rId31"/>
    <p:sldLayoutId id="2147483686" r:id="rId32"/>
    <p:sldLayoutId id="2147483672" r:id="rId33"/>
    <p:sldLayoutId id="2147483671" r:id="rId34"/>
    <p:sldLayoutId id="2147483690" r:id="rId35"/>
    <p:sldLayoutId id="2147483691" r:id="rId36"/>
    <p:sldLayoutId id="2147483710" r:id="rId37"/>
    <p:sldLayoutId id="2147483713" r:id="rId38"/>
    <p:sldLayoutId id="2147483715" r:id="rId39"/>
    <p:sldLayoutId id="2147483709" r:id="rId40"/>
    <p:sldLayoutId id="2147483684" r:id="rId41"/>
    <p:sldLayoutId id="2147483669" r:id="rId42"/>
    <p:sldLayoutId id="2147483741" r:id="rId43"/>
    <p:sldLayoutId id="2147483720" r:id="rId44"/>
    <p:sldLayoutId id="2147483718" r:id="rId45"/>
    <p:sldLayoutId id="2147483740" r:id="rId46"/>
    <p:sldLayoutId id="2147483721" r:id="rId47"/>
    <p:sldLayoutId id="2147483722" r:id="rId48"/>
    <p:sldLayoutId id="2147483748" r:id="rId49"/>
    <p:sldLayoutId id="2147483744" r:id="rId50"/>
    <p:sldLayoutId id="2147483735" r:id="rId51"/>
    <p:sldLayoutId id="2147483736" r:id="rId52"/>
    <p:sldLayoutId id="2147483737" r:id="rId53"/>
    <p:sldLayoutId id="2147483739" r:id="rId54"/>
    <p:sldLayoutId id="2147483738" r:id="rId55"/>
    <p:sldLayoutId id="2147483717" r:id="rId56"/>
    <p:sldLayoutId id="2147483719" r:id="rId57"/>
    <p:sldLayoutId id="2147483716" r:id="rId58"/>
    <p:sldLayoutId id="2147483705" r:id="rId59"/>
    <p:sldLayoutId id="2147483753" r:id="rId60"/>
    <p:sldLayoutId id="2147483699" r:id="rId61"/>
    <p:sldLayoutId id="2147483675" r:id="rId62"/>
    <p:sldLayoutId id="2147483746" r:id="rId63"/>
    <p:sldLayoutId id="2147483751" r:id="rId64"/>
    <p:sldLayoutId id="2147483711" r:id="rId65"/>
    <p:sldLayoutId id="2147483706" r:id="rId66"/>
    <p:sldLayoutId id="2147483755" r:id="rId67"/>
    <p:sldLayoutId id="2147483700" r:id="rId68"/>
    <p:sldLayoutId id="2147483676" r:id="rId69"/>
    <p:sldLayoutId id="2147483747" r:id="rId70"/>
    <p:sldLayoutId id="2147483752" r:id="rId71"/>
    <p:sldLayoutId id="2147483712" r:id="rId72"/>
    <p:sldLayoutId id="2147483707" r:id="rId73"/>
    <p:sldLayoutId id="2147483754" r:id="rId74"/>
    <p:sldLayoutId id="2147483701" r:id="rId75"/>
    <p:sldLayoutId id="2147483677" r:id="rId76"/>
    <p:sldLayoutId id="2147483745" r:id="rId77"/>
    <p:sldLayoutId id="2147483750" r:id="rId78"/>
    <p:sldLayoutId id="2147483714" r:id="rId79"/>
    <p:sldLayoutId id="2147483756" r:id="rId80"/>
    <p:sldLayoutId id="2147483728" r:id="rId81"/>
    <p:sldLayoutId id="2147483734" r:id="rId82"/>
  </p:sldLayoutIdLst>
  <p:hf sldNum="0" hdr="0" ftr="0" dt="0"/>
  <p:txStyles>
    <p:titleStyle>
      <a:lvl1pPr algn="l" defTabSz="914400" rtl="0" eaLnBrk="1" latinLnBrk="0" hangingPunct="1">
        <a:lnSpc>
          <a:spcPct val="90000"/>
        </a:lnSpc>
        <a:spcBef>
          <a:spcPct val="0"/>
        </a:spcBef>
        <a:buNone/>
        <a:defRPr sz="4000" b="0" i="0" kern="1200">
          <a:solidFill>
            <a:schemeClr val="tx1"/>
          </a:solidFill>
          <a:latin typeface="+mj-lt"/>
          <a:ea typeface="Open Sans" charset="0"/>
          <a:cs typeface="Open Sans" charset="0"/>
        </a:defRPr>
      </a:lvl1pPr>
    </p:titleStyle>
    <p:bodyStyle>
      <a:lvl1pPr marL="365760" indent="-365760" algn="l" defTabSz="914400" rtl="0" eaLnBrk="1" latinLnBrk="0" hangingPunct="1">
        <a:lnSpc>
          <a:spcPct val="100000"/>
        </a:lnSpc>
        <a:spcBef>
          <a:spcPts val="1200"/>
        </a:spcBef>
        <a:spcAft>
          <a:spcPts val="600"/>
        </a:spcAft>
        <a:buClr>
          <a:schemeClr val="accent1"/>
        </a:buClr>
        <a:buSzPct val="100000"/>
        <a:buFontTx/>
        <a:buBlip>
          <a:blip r:embed="rId84">
            <a:extLst>
              <a:ext uri="{96DAC541-7B7A-43D3-8B79-37D633B846F1}">
                <asvg:svgBlip xmlns:asvg="http://schemas.microsoft.com/office/drawing/2016/SVG/main" r:embed="rId85"/>
              </a:ext>
            </a:extLst>
          </a:blip>
        </a:buBlip>
        <a:defRPr sz="1600" kern="1200">
          <a:solidFill>
            <a:schemeClr val="tx1"/>
          </a:solidFill>
          <a:latin typeface="+mn-lt"/>
          <a:ea typeface="+mn-ea"/>
          <a:cs typeface="+mn-cs"/>
        </a:defRPr>
      </a:lvl1pPr>
      <a:lvl2pPr marL="731520" indent="-365760" algn="l" defTabSz="914400" rtl="0" eaLnBrk="1" latinLnBrk="0" hangingPunct="1">
        <a:lnSpc>
          <a:spcPct val="100000"/>
        </a:lnSpc>
        <a:spcBef>
          <a:spcPts val="0"/>
        </a:spcBef>
        <a:spcAft>
          <a:spcPts val="600"/>
        </a:spcAft>
        <a:buClr>
          <a:schemeClr val="accent1"/>
        </a:buClr>
        <a:buFontTx/>
        <a:buBlip>
          <a:blip r:embed="rId86">
            <a:extLst>
              <a:ext uri="{96DAC541-7B7A-43D3-8B79-37D633B846F1}">
                <asvg:svgBlip xmlns:asvg="http://schemas.microsoft.com/office/drawing/2016/SVG/main" r:embed="rId87"/>
              </a:ext>
            </a:extLst>
          </a:blip>
        </a:buBlip>
        <a:defRPr sz="1400" kern="1200">
          <a:solidFill>
            <a:schemeClr val="tx1"/>
          </a:solidFill>
          <a:latin typeface="+mn-lt"/>
          <a:ea typeface="+mn-ea"/>
          <a:cs typeface="+mn-cs"/>
        </a:defRPr>
      </a:lvl2pPr>
      <a:lvl3pPr marL="1097280" indent="-365760" algn="l" defTabSz="914400" rtl="0" eaLnBrk="1" latinLnBrk="0" hangingPunct="1">
        <a:lnSpc>
          <a:spcPct val="100000"/>
        </a:lnSpc>
        <a:spcBef>
          <a:spcPts val="0"/>
        </a:spcBef>
        <a:spcAft>
          <a:spcPts val="600"/>
        </a:spcAft>
        <a:buClr>
          <a:schemeClr val="accent1"/>
        </a:buClr>
        <a:buSzPct val="100000"/>
        <a:buFontTx/>
        <a:buBlip>
          <a:blip r:embed="rId88">
            <a:extLst>
              <a:ext uri="{96DAC541-7B7A-43D3-8B79-37D633B846F1}">
                <asvg:svgBlip xmlns:asvg="http://schemas.microsoft.com/office/drawing/2016/SVG/main" r:embed="rId89"/>
              </a:ext>
            </a:extLst>
          </a:blip>
        </a:buBlip>
        <a:defRPr sz="1400" kern="1200">
          <a:solidFill>
            <a:schemeClr val="tx1"/>
          </a:solidFill>
          <a:latin typeface="+mn-lt"/>
          <a:ea typeface="+mn-ea"/>
          <a:cs typeface="+mn-cs"/>
        </a:defRPr>
      </a:lvl3pPr>
      <a:lvl4pPr marL="1463040" indent="-365760" algn="l" defTabSz="914400" rtl="0" eaLnBrk="1" latinLnBrk="0" hangingPunct="1">
        <a:lnSpc>
          <a:spcPct val="100000"/>
        </a:lnSpc>
        <a:spcBef>
          <a:spcPts val="0"/>
        </a:spcBef>
        <a:spcAft>
          <a:spcPts val="600"/>
        </a:spcAft>
        <a:buClr>
          <a:schemeClr val="accent1"/>
        </a:buClr>
        <a:buSzPct val="100000"/>
        <a:buFontTx/>
        <a:buBlip>
          <a:blip r:embed="rId90">
            <a:extLst>
              <a:ext uri="{96DAC541-7B7A-43D3-8B79-37D633B846F1}">
                <asvg:svgBlip xmlns:asvg="http://schemas.microsoft.com/office/drawing/2016/SVG/main" r:embed="rId91"/>
              </a:ext>
            </a:extLst>
          </a:blip>
        </a:buBlip>
        <a:defRPr sz="1400" kern="1200">
          <a:solidFill>
            <a:schemeClr val="tx1"/>
          </a:solidFill>
          <a:latin typeface="+mn-lt"/>
          <a:ea typeface="+mn-ea"/>
          <a:cs typeface="+mn-cs"/>
        </a:defRPr>
      </a:lvl4pPr>
      <a:lvl5pPr marL="1828800" indent="-365760" algn="l" defTabSz="914400" rtl="0" eaLnBrk="1" latinLnBrk="0" hangingPunct="1">
        <a:lnSpc>
          <a:spcPct val="100000"/>
        </a:lnSpc>
        <a:spcBef>
          <a:spcPts val="0"/>
        </a:spcBef>
        <a:spcAft>
          <a:spcPts val="600"/>
        </a:spcAft>
        <a:buClr>
          <a:schemeClr val="accent1"/>
        </a:buClr>
        <a:buSzPct val="100000"/>
        <a:buFontTx/>
        <a:buBlip>
          <a:blip r:embed="rId92">
            <a:extLst>
              <a:ext uri="{96DAC541-7B7A-43D3-8B79-37D633B846F1}">
                <asvg:svgBlip xmlns:asvg="http://schemas.microsoft.com/office/drawing/2016/SVG/main" r:embed="rId93"/>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userDrawn="1">
          <p15:clr>
            <a:srgbClr val="F26B43"/>
          </p15:clr>
        </p15:guide>
        <p15:guide id="2" pos="816" userDrawn="1">
          <p15:clr>
            <a:srgbClr val="F26B43"/>
          </p15:clr>
        </p15:guide>
        <p15:guide id="3" pos="6864" userDrawn="1">
          <p15:clr>
            <a:srgbClr val="F26B43"/>
          </p15:clr>
        </p15:guide>
        <p15:guide id="5" orient="horz" pos="1464" userDrawn="1">
          <p15:clr>
            <a:srgbClr val="F26B43"/>
          </p15:clr>
        </p15:guide>
        <p15:guide id="6" pos="7296" userDrawn="1">
          <p15:clr>
            <a:srgbClr val="5ACBF0"/>
          </p15:clr>
        </p15:guide>
        <p15:guide id="7" pos="384" userDrawn="1">
          <p15:clr>
            <a:srgbClr val="5ACBF0"/>
          </p15:clr>
        </p15:guide>
        <p15:guide id="8" pos="3840" userDrawn="1">
          <p15:clr>
            <a:srgbClr val="A4A3A4"/>
          </p15:clr>
        </p15:guide>
        <p15:guide id="9" pos="3600" userDrawn="1">
          <p15:clr>
            <a:srgbClr val="F26B43"/>
          </p15:clr>
        </p15:guide>
        <p15:guide id="10" pos="4080" userDrawn="1">
          <p15:clr>
            <a:srgbClr val="F26B43"/>
          </p15:clr>
        </p15:guide>
        <p15:guide id="11" orient="horz" pos="3912" userDrawn="1">
          <p15:clr>
            <a:srgbClr val="F26B43"/>
          </p15:clr>
        </p15:guide>
        <p15:guide id="12" orient="horz" pos="2160" userDrawn="1">
          <p15:clr>
            <a:srgbClr val="A4A3A4"/>
          </p15:clr>
        </p15:guide>
        <p15:guide id="13" orient="horz" pos="288" userDrawn="1">
          <p15:clr>
            <a:srgbClr val="F26B43"/>
          </p15:clr>
        </p15:guide>
        <p15:guide id="14" orient="horz" pos="4032" userDrawn="1">
          <p15:clr>
            <a:srgbClr val="5ACBF0"/>
          </p15:clr>
        </p15:guide>
        <p15:guide id="15" pos="153" userDrawn="1">
          <p15:clr>
            <a:srgbClr val="9FCC3B"/>
          </p15:clr>
        </p15:guide>
        <p15:guide id="16" orient="horz" pos="120"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hyperlink" Target="https://deepsource.io/blog/exponential-cost-of-fixing-bugs/" TargetMode="Externa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C63A-5F5B-4BA1-90C6-F1628726BBF4}"/>
              </a:ext>
            </a:extLst>
          </p:cNvPr>
          <p:cNvSpPr>
            <a:spLocks noGrp="1"/>
          </p:cNvSpPr>
          <p:nvPr>
            <p:ph type="title"/>
          </p:nvPr>
        </p:nvSpPr>
        <p:spPr/>
        <p:txBody>
          <a:bodyPr/>
          <a:lstStyle/>
          <a:p>
            <a:r>
              <a:rPr lang="en-US" dirty="0"/>
              <a:t>QA Analyst role introduction for the customer</a:t>
            </a:r>
            <a:endParaRPr lang="nl-NL" dirty="0"/>
          </a:p>
        </p:txBody>
      </p:sp>
      <p:sp>
        <p:nvSpPr>
          <p:cNvPr id="6" name="TextovéPole 5">
            <a:extLst>
              <a:ext uri="{FF2B5EF4-FFF2-40B4-BE49-F238E27FC236}">
                <a16:creationId xmlns:a16="http://schemas.microsoft.com/office/drawing/2014/main" id="{1BFC4E42-998A-644C-A31D-53E9A7FF3948}"/>
              </a:ext>
            </a:extLst>
          </p:cNvPr>
          <p:cNvSpPr txBox="1"/>
          <p:nvPr/>
        </p:nvSpPr>
        <p:spPr>
          <a:xfrm>
            <a:off x="9758363" y="6629400"/>
            <a:ext cx="0" cy="0"/>
          </a:xfrm>
          <a:prstGeom prst="rect">
            <a:avLst/>
          </a:prstGeom>
        </p:spPr>
        <p:txBody>
          <a:bodyPr wrap="none" lIns="0" tIns="0" rIns="0" bIns="0" rtlCol="0">
            <a:noAutofit/>
          </a:bodyPr>
          <a:lstStyle/>
          <a:p>
            <a:pPr marL="298450" indent="-285750" algn="l">
              <a:spcBef>
                <a:spcPts val="1200"/>
              </a:spcBef>
              <a:spcAft>
                <a:spcPts val="600"/>
              </a:spcAft>
              <a:buClr>
                <a:schemeClr val="accent1"/>
              </a:buClr>
              <a:buBlip>
                <a:blip r:embed="rId2">
                  <a:extLst>
                    <a:ext uri="{96DAC541-7B7A-43D3-8B79-37D633B846F1}">
                      <asvg:svgBlip xmlns:asvg="http://schemas.microsoft.com/office/drawing/2016/SVG/main" r:embed="rId3"/>
                    </a:ext>
                  </a:extLst>
                </a:blip>
              </a:buBlip>
            </a:pPr>
            <a:endParaRPr lang="en-US" dirty="0" err="1"/>
          </a:p>
        </p:txBody>
      </p:sp>
      <p:sp>
        <p:nvSpPr>
          <p:cNvPr id="7" name="TextovéPole 6">
            <a:extLst>
              <a:ext uri="{FF2B5EF4-FFF2-40B4-BE49-F238E27FC236}">
                <a16:creationId xmlns:a16="http://schemas.microsoft.com/office/drawing/2014/main" id="{64FF5526-FB3D-DF4A-BD7E-E5D57CB67F9A}"/>
              </a:ext>
            </a:extLst>
          </p:cNvPr>
          <p:cNvSpPr txBox="1"/>
          <p:nvPr/>
        </p:nvSpPr>
        <p:spPr>
          <a:xfrm>
            <a:off x="9601200" y="6615113"/>
            <a:ext cx="0" cy="0"/>
          </a:xfrm>
          <a:prstGeom prst="rect">
            <a:avLst/>
          </a:prstGeom>
        </p:spPr>
        <p:txBody>
          <a:bodyPr wrap="none" lIns="0" tIns="0" rIns="0" bIns="0" rtlCol="0">
            <a:noAutofit/>
          </a:bodyPr>
          <a:lstStyle/>
          <a:p>
            <a:pPr marL="298450" indent="-285750" algn="l">
              <a:spcBef>
                <a:spcPts val="1200"/>
              </a:spcBef>
              <a:spcAft>
                <a:spcPts val="600"/>
              </a:spcAft>
              <a:buClr>
                <a:schemeClr val="accent1"/>
              </a:buClr>
              <a:buBlip>
                <a:blip r:embed="rId2">
                  <a:extLst>
                    <a:ext uri="{96DAC541-7B7A-43D3-8B79-37D633B846F1}">
                      <asvg:svgBlip xmlns:asvg="http://schemas.microsoft.com/office/drawing/2016/SVG/main" r:embed="rId3"/>
                    </a:ext>
                  </a:extLst>
                </a:blip>
              </a:buBlip>
            </a:pPr>
            <a:endParaRPr lang="en-US" dirty="0" err="1"/>
          </a:p>
        </p:txBody>
      </p:sp>
      <p:sp>
        <p:nvSpPr>
          <p:cNvPr id="8" name="TextovéPole 7">
            <a:extLst>
              <a:ext uri="{FF2B5EF4-FFF2-40B4-BE49-F238E27FC236}">
                <a16:creationId xmlns:a16="http://schemas.microsoft.com/office/drawing/2014/main" id="{17D59816-F818-AF46-9B31-FEDDE0882E70}"/>
              </a:ext>
            </a:extLst>
          </p:cNvPr>
          <p:cNvSpPr txBox="1"/>
          <p:nvPr/>
        </p:nvSpPr>
        <p:spPr>
          <a:xfrm>
            <a:off x="9272588" y="6643688"/>
            <a:ext cx="0" cy="0"/>
          </a:xfrm>
          <a:prstGeom prst="rect">
            <a:avLst/>
          </a:prstGeom>
        </p:spPr>
        <p:txBody>
          <a:bodyPr wrap="none" lIns="0" tIns="0" rIns="0" bIns="0" rtlCol="0">
            <a:noAutofit/>
          </a:bodyPr>
          <a:lstStyle/>
          <a:p>
            <a:pPr marL="298450" indent="-285750" algn="l">
              <a:spcBef>
                <a:spcPts val="1200"/>
              </a:spcBef>
              <a:spcAft>
                <a:spcPts val="600"/>
              </a:spcAft>
              <a:buClr>
                <a:schemeClr val="accent1"/>
              </a:buClr>
              <a:buBlip>
                <a:blip r:embed="rId2">
                  <a:extLst>
                    <a:ext uri="{96DAC541-7B7A-43D3-8B79-37D633B846F1}">
                      <asvg:svgBlip xmlns:asvg="http://schemas.microsoft.com/office/drawing/2016/SVG/main" r:embed="rId3"/>
                    </a:ext>
                  </a:extLst>
                </a:blip>
              </a:buBlip>
            </a:pPr>
            <a:endParaRPr lang="en-US" dirty="0" err="1"/>
          </a:p>
        </p:txBody>
      </p:sp>
      <p:sp>
        <p:nvSpPr>
          <p:cNvPr id="9" name="TextovéPole 8">
            <a:extLst>
              <a:ext uri="{FF2B5EF4-FFF2-40B4-BE49-F238E27FC236}">
                <a16:creationId xmlns:a16="http://schemas.microsoft.com/office/drawing/2014/main" id="{FFE78089-DA9B-F543-9ED4-66C4318F2BD5}"/>
              </a:ext>
            </a:extLst>
          </p:cNvPr>
          <p:cNvSpPr txBox="1"/>
          <p:nvPr/>
        </p:nvSpPr>
        <p:spPr>
          <a:xfrm>
            <a:off x="9029700" y="6615113"/>
            <a:ext cx="0" cy="0"/>
          </a:xfrm>
          <a:prstGeom prst="rect">
            <a:avLst/>
          </a:prstGeom>
        </p:spPr>
        <p:txBody>
          <a:bodyPr wrap="none" lIns="0" tIns="0" rIns="0" bIns="0" rtlCol="0">
            <a:noAutofit/>
          </a:bodyPr>
          <a:lstStyle/>
          <a:p>
            <a:pPr marL="298450" indent="-285750" algn="l">
              <a:spcBef>
                <a:spcPts val="1200"/>
              </a:spcBef>
              <a:spcAft>
                <a:spcPts val="600"/>
              </a:spcAft>
              <a:buClr>
                <a:schemeClr val="accent1"/>
              </a:buClr>
              <a:buBlip>
                <a:blip r:embed="rId2">
                  <a:extLst>
                    <a:ext uri="{96DAC541-7B7A-43D3-8B79-37D633B846F1}">
                      <asvg:svgBlip xmlns:asvg="http://schemas.microsoft.com/office/drawing/2016/SVG/main" r:embed="rId3"/>
                    </a:ext>
                  </a:extLst>
                </a:blip>
              </a:buBlip>
            </a:pPr>
            <a:endParaRPr lang="en-US" dirty="0" err="1"/>
          </a:p>
        </p:txBody>
      </p:sp>
      <p:sp>
        <p:nvSpPr>
          <p:cNvPr id="10" name="TextovéPole 9">
            <a:extLst>
              <a:ext uri="{FF2B5EF4-FFF2-40B4-BE49-F238E27FC236}">
                <a16:creationId xmlns:a16="http://schemas.microsoft.com/office/drawing/2014/main" id="{C4092612-2513-6548-A57C-349A56A5BB3B}"/>
              </a:ext>
            </a:extLst>
          </p:cNvPr>
          <p:cNvSpPr txBox="1"/>
          <p:nvPr/>
        </p:nvSpPr>
        <p:spPr>
          <a:xfrm>
            <a:off x="11015663" y="6615113"/>
            <a:ext cx="0" cy="0"/>
          </a:xfrm>
          <a:prstGeom prst="rect">
            <a:avLst/>
          </a:prstGeom>
        </p:spPr>
        <p:txBody>
          <a:bodyPr wrap="none" lIns="0" tIns="0" rIns="0" bIns="0" rtlCol="0">
            <a:noAutofit/>
          </a:bodyPr>
          <a:lstStyle/>
          <a:p>
            <a:pPr marL="298450" indent="-285750" algn="l">
              <a:spcBef>
                <a:spcPts val="1200"/>
              </a:spcBef>
              <a:spcAft>
                <a:spcPts val="600"/>
              </a:spcAft>
              <a:buClr>
                <a:schemeClr val="accent1"/>
              </a:buClr>
              <a:buBlip>
                <a:blip r:embed="rId2">
                  <a:extLst>
                    <a:ext uri="{96DAC541-7B7A-43D3-8B79-37D633B846F1}">
                      <asvg:svgBlip xmlns:asvg="http://schemas.microsoft.com/office/drawing/2016/SVG/main" r:embed="rId3"/>
                    </a:ext>
                  </a:extLst>
                </a:blip>
              </a:buBlip>
            </a:pPr>
            <a:endParaRPr lang="en-US" dirty="0" err="1"/>
          </a:p>
        </p:txBody>
      </p:sp>
    </p:spTree>
    <p:extLst>
      <p:ext uri="{BB962C8B-B14F-4D97-AF65-F5344CB8AC3E}">
        <p14:creationId xmlns:p14="http://schemas.microsoft.com/office/powerpoint/2010/main" val="1009914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459BB8-9208-AF49-AAED-363521D8121D}"/>
              </a:ext>
            </a:extLst>
          </p:cNvPr>
          <p:cNvSpPr>
            <a:spLocks noGrp="1"/>
          </p:cNvSpPr>
          <p:nvPr>
            <p:ph type="title"/>
          </p:nvPr>
        </p:nvSpPr>
        <p:spPr/>
        <p:txBody>
          <a:bodyPr/>
          <a:lstStyle/>
          <a:p>
            <a:r>
              <a:rPr lang="en-US" dirty="0"/>
              <a:t>Summary</a:t>
            </a:r>
          </a:p>
        </p:txBody>
      </p:sp>
      <p:sp>
        <p:nvSpPr>
          <p:cNvPr id="3" name="Zástupný obsah 2">
            <a:extLst>
              <a:ext uri="{FF2B5EF4-FFF2-40B4-BE49-F238E27FC236}">
                <a16:creationId xmlns:a16="http://schemas.microsoft.com/office/drawing/2014/main" id="{7E79E665-FF6D-1A43-831C-611E6472FF2A}"/>
              </a:ext>
            </a:extLst>
          </p:cNvPr>
          <p:cNvSpPr>
            <a:spLocks noGrp="1"/>
          </p:cNvSpPr>
          <p:nvPr>
            <p:ph sz="quarter" idx="10"/>
          </p:nvPr>
        </p:nvSpPr>
        <p:spPr/>
        <p:txBody>
          <a:bodyPr/>
          <a:lstStyle/>
          <a:p>
            <a:r>
              <a:rPr lang="en-US" dirty="0"/>
              <a:t>No software is bug free (because of data and software complexity, limited time for testing, …), but with QA Analyst on the project we can reduce risk the major bug will be find during UAT or later in production</a:t>
            </a:r>
          </a:p>
          <a:p>
            <a:r>
              <a:rPr lang="en-US" dirty="0"/>
              <a:t>QA Analyst is an expert on software testing and is ready to help you during testing in Feature Sprints and UAT</a:t>
            </a:r>
          </a:p>
          <a:p>
            <a:r>
              <a:rPr lang="en-US" dirty="0"/>
              <a:t>QA Analyst will help you have more effective communication with </a:t>
            </a:r>
            <a:r>
              <a:rPr lang="en-US" dirty="0" err="1"/>
              <a:t>Pfx</a:t>
            </a:r>
            <a:r>
              <a:rPr lang="en-US" dirty="0"/>
              <a:t> project team and therefore shorten the time issues you found are fixed and deployed</a:t>
            </a:r>
          </a:p>
          <a:p>
            <a:r>
              <a:rPr lang="en-US" dirty="0"/>
              <a:t>QA Analyst can help your business users in role of testers to gain mandatory software testing knowledge and test the delivered solution properly</a:t>
            </a:r>
          </a:p>
        </p:txBody>
      </p:sp>
    </p:spTree>
    <p:extLst>
      <p:ext uri="{BB962C8B-B14F-4D97-AF65-F5344CB8AC3E}">
        <p14:creationId xmlns:p14="http://schemas.microsoft.com/office/powerpoint/2010/main" val="3895789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88C086-2872-4F4D-9442-7AABE650C1B4}"/>
              </a:ext>
            </a:extLst>
          </p:cNvPr>
          <p:cNvSpPr>
            <a:spLocks noGrp="1"/>
          </p:cNvSpPr>
          <p:nvPr>
            <p:ph type="title"/>
          </p:nvPr>
        </p:nvSpPr>
        <p:spPr/>
        <p:txBody>
          <a:bodyPr/>
          <a:lstStyle/>
          <a:p>
            <a:r>
              <a:rPr lang="en-US" dirty="0"/>
              <a:t>Agenda</a:t>
            </a:r>
          </a:p>
        </p:txBody>
      </p:sp>
      <p:sp>
        <p:nvSpPr>
          <p:cNvPr id="3" name="Zástupný obsah 2">
            <a:extLst>
              <a:ext uri="{FF2B5EF4-FFF2-40B4-BE49-F238E27FC236}">
                <a16:creationId xmlns:a16="http://schemas.microsoft.com/office/drawing/2014/main" id="{EB55448D-A0CF-8D40-AFFA-B2B072597C17}"/>
              </a:ext>
            </a:extLst>
          </p:cNvPr>
          <p:cNvSpPr>
            <a:spLocks noGrp="1"/>
          </p:cNvSpPr>
          <p:nvPr>
            <p:ph sz="quarter" idx="10"/>
          </p:nvPr>
        </p:nvSpPr>
        <p:spPr>
          <a:xfrm>
            <a:off x="1295400" y="1460500"/>
            <a:ext cx="10287000" cy="4343400"/>
          </a:xfrm>
        </p:spPr>
        <p:txBody>
          <a:bodyPr/>
          <a:lstStyle/>
          <a:p>
            <a:pPr marL="0" indent="0">
              <a:buNone/>
            </a:pPr>
            <a:endParaRPr lang="cs-CZ" dirty="0"/>
          </a:p>
          <a:p>
            <a:r>
              <a:rPr lang="en-US" dirty="0">
                <a:ea typeface="+mn-lt"/>
                <a:cs typeface="+mn-lt"/>
              </a:rPr>
              <a:t>QA Analyst role introduction</a:t>
            </a:r>
          </a:p>
          <a:p>
            <a:r>
              <a:rPr lang="en-US" dirty="0"/>
              <a:t>How QA Analyst can help during the project</a:t>
            </a:r>
          </a:p>
          <a:p>
            <a:r>
              <a:rPr lang="en-US" dirty="0"/>
              <a:t>QA Analyst on the project – options (low support, medium support, full support)</a:t>
            </a:r>
          </a:p>
          <a:p>
            <a:r>
              <a:rPr lang="en-US" dirty="0"/>
              <a:t>Truths and Myths about software testing</a:t>
            </a:r>
          </a:p>
          <a:p>
            <a:r>
              <a:rPr lang="en-US" dirty="0">
                <a:ea typeface="+mn-lt"/>
                <a:cs typeface="+mn-lt"/>
              </a:rPr>
              <a:t>Summary</a:t>
            </a:r>
          </a:p>
        </p:txBody>
      </p:sp>
      <p:sp>
        <p:nvSpPr>
          <p:cNvPr id="5" name="TextovéPole 4">
            <a:extLst>
              <a:ext uri="{FF2B5EF4-FFF2-40B4-BE49-F238E27FC236}">
                <a16:creationId xmlns:a16="http://schemas.microsoft.com/office/drawing/2014/main" id="{7D9D5DB3-F1D6-A641-9D41-0F11D3704DFB}"/>
              </a:ext>
            </a:extLst>
          </p:cNvPr>
          <p:cNvSpPr txBox="1"/>
          <p:nvPr/>
        </p:nvSpPr>
        <p:spPr>
          <a:xfrm>
            <a:off x="-542925" y="757238"/>
            <a:ext cx="0" cy="0"/>
          </a:xfrm>
          <a:prstGeom prst="rect">
            <a:avLst/>
          </a:prstGeom>
        </p:spPr>
        <p:txBody>
          <a:bodyPr wrap="none" lIns="0" tIns="0" rIns="0" bIns="0" rtlCol="0">
            <a:noAutofit/>
          </a:bodyPr>
          <a:lstStyle/>
          <a:p>
            <a:pPr marL="298450" indent="-285750" algn="l">
              <a:spcBef>
                <a:spcPts val="1200"/>
              </a:spcBef>
              <a:spcAft>
                <a:spcPts val="600"/>
              </a:spcAft>
              <a:buClr>
                <a:schemeClr val="accent1"/>
              </a:buClr>
              <a:buBlip>
                <a:blip r:embed="rId2">
                  <a:extLst>
                    <a:ext uri="{96DAC541-7B7A-43D3-8B79-37D633B846F1}">
                      <asvg:svgBlip xmlns:asvg="http://schemas.microsoft.com/office/drawing/2016/SVG/main" r:embed="rId3"/>
                    </a:ext>
                  </a:extLst>
                </a:blip>
              </a:buBlip>
            </a:pPr>
            <a:endParaRPr lang="en-US" dirty="0" err="1"/>
          </a:p>
        </p:txBody>
      </p:sp>
      <p:sp>
        <p:nvSpPr>
          <p:cNvPr id="6" name="TextovéPole 5">
            <a:extLst>
              <a:ext uri="{FF2B5EF4-FFF2-40B4-BE49-F238E27FC236}">
                <a16:creationId xmlns:a16="http://schemas.microsoft.com/office/drawing/2014/main" id="{0E9C3BC6-B136-CA47-AE1E-29AE983C4DF5}"/>
              </a:ext>
            </a:extLst>
          </p:cNvPr>
          <p:cNvSpPr txBox="1"/>
          <p:nvPr/>
        </p:nvSpPr>
        <p:spPr>
          <a:xfrm>
            <a:off x="9344025" y="6586538"/>
            <a:ext cx="0" cy="0"/>
          </a:xfrm>
          <a:prstGeom prst="rect">
            <a:avLst/>
          </a:prstGeom>
        </p:spPr>
        <p:txBody>
          <a:bodyPr wrap="none" lIns="0" tIns="0" rIns="0" bIns="0" rtlCol="0">
            <a:noAutofit/>
          </a:bodyPr>
          <a:lstStyle/>
          <a:p>
            <a:pPr marL="298450" indent="-285750" algn="l">
              <a:spcBef>
                <a:spcPts val="1200"/>
              </a:spcBef>
              <a:spcAft>
                <a:spcPts val="600"/>
              </a:spcAft>
              <a:buClr>
                <a:schemeClr val="accent1"/>
              </a:buClr>
              <a:buBlip>
                <a:blip r:embed="rId2">
                  <a:extLst>
                    <a:ext uri="{96DAC541-7B7A-43D3-8B79-37D633B846F1}">
                      <asvg:svgBlip xmlns:asvg="http://schemas.microsoft.com/office/drawing/2016/SVG/main" r:embed="rId3"/>
                    </a:ext>
                  </a:extLst>
                </a:blip>
              </a:buBlip>
            </a:pPr>
            <a:endParaRPr lang="en-US" dirty="0" err="1"/>
          </a:p>
        </p:txBody>
      </p:sp>
      <p:sp>
        <p:nvSpPr>
          <p:cNvPr id="7" name="TextovéPole 6">
            <a:extLst>
              <a:ext uri="{FF2B5EF4-FFF2-40B4-BE49-F238E27FC236}">
                <a16:creationId xmlns:a16="http://schemas.microsoft.com/office/drawing/2014/main" id="{4B697806-60D1-EB44-9D12-ED945007A1A1}"/>
              </a:ext>
            </a:extLst>
          </p:cNvPr>
          <p:cNvSpPr txBox="1"/>
          <p:nvPr/>
        </p:nvSpPr>
        <p:spPr>
          <a:xfrm>
            <a:off x="9086850" y="6615113"/>
            <a:ext cx="0" cy="0"/>
          </a:xfrm>
          <a:prstGeom prst="rect">
            <a:avLst/>
          </a:prstGeom>
        </p:spPr>
        <p:txBody>
          <a:bodyPr wrap="none" lIns="0" tIns="0" rIns="0" bIns="0" rtlCol="0">
            <a:noAutofit/>
          </a:bodyPr>
          <a:lstStyle/>
          <a:p>
            <a:pPr marL="298450" indent="-285750" algn="l">
              <a:spcBef>
                <a:spcPts val="1200"/>
              </a:spcBef>
              <a:spcAft>
                <a:spcPts val="600"/>
              </a:spcAft>
              <a:buClr>
                <a:schemeClr val="accent1"/>
              </a:buClr>
              <a:buBlip>
                <a:blip r:embed="rId2">
                  <a:extLst>
                    <a:ext uri="{96DAC541-7B7A-43D3-8B79-37D633B846F1}">
                      <asvg:svgBlip xmlns:asvg="http://schemas.microsoft.com/office/drawing/2016/SVG/main" r:embed="rId3"/>
                    </a:ext>
                  </a:extLst>
                </a:blip>
              </a:buBlip>
            </a:pPr>
            <a:endParaRPr lang="en-US" dirty="0" err="1"/>
          </a:p>
        </p:txBody>
      </p:sp>
      <p:sp>
        <p:nvSpPr>
          <p:cNvPr id="8" name="TextovéPole 7">
            <a:extLst>
              <a:ext uri="{FF2B5EF4-FFF2-40B4-BE49-F238E27FC236}">
                <a16:creationId xmlns:a16="http://schemas.microsoft.com/office/drawing/2014/main" id="{CE482D16-EC31-FF41-8B21-A3C6176A4747}"/>
              </a:ext>
            </a:extLst>
          </p:cNvPr>
          <p:cNvSpPr txBox="1"/>
          <p:nvPr/>
        </p:nvSpPr>
        <p:spPr>
          <a:xfrm>
            <a:off x="1988457" y="1480457"/>
            <a:ext cx="0" cy="0"/>
          </a:xfrm>
          <a:prstGeom prst="rect">
            <a:avLst/>
          </a:prstGeom>
        </p:spPr>
        <p:txBody>
          <a:bodyPr wrap="none" lIns="0" tIns="0" rIns="0" bIns="0" rtlCol="0">
            <a:noAutofit/>
          </a:bodyPr>
          <a:lstStyle/>
          <a:p>
            <a:pPr marL="298450" indent="-285750" algn="l">
              <a:spcBef>
                <a:spcPts val="1200"/>
              </a:spcBef>
              <a:spcAft>
                <a:spcPts val="600"/>
              </a:spcAft>
              <a:buClr>
                <a:schemeClr val="accent1"/>
              </a:buClr>
              <a:buBlip>
                <a:blip r:embed="rId2">
                  <a:extLst>
                    <a:ext uri="{96DAC541-7B7A-43D3-8B79-37D633B846F1}">
                      <asvg:svgBlip xmlns:asvg="http://schemas.microsoft.com/office/drawing/2016/SVG/main" r:embed="rId3"/>
                    </a:ext>
                  </a:extLst>
                </a:blip>
              </a:buBlip>
            </a:pPr>
            <a:endParaRPr lang="en-US" dirty="0" err="1"/>
          </a:p>
        </p:txBody>
      </p:sp>
    </p:spTree>
    <p:extLst>
      <p:ext uri="{BB962C8B-B14F-4D97-AF65-F5344CB8AC3E}">
        <p14:creationId xmlns:p14="http://schemas.microsoft.com/office/powerpoint/2010/main" val="2139929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C1B99E-AF6E-674F-82F7-ACE9629B5B00}"/>
              </a:ext>
            </a:extLst>
          </p:cNvPr>
          <p:cNvSpPr>
            <a:spLocks noGrp="1"/>
          </p:cNvSpPr>
          <p:nvPr>
            <p:ph type="title"/>
          </p:nvPr>
        </p:nvSpPr>
        <p:spPr/>
        <p:txBody>
          <a:bodyPr/>
          <a:lstStyle/>
          <a:p>
            <a:r>
              <a:rPr lang="en-US" dirty="0"/>
              <a:t>QA Analyst role introduction </a:t>
            </a:r>
          </a:p>
        </p:txBody>
      </p:sp>
      <p:sp>
        <p:nvSpPr>
          <p:cNvPr id="3" name="Zástupný obsah 2">
            <a:extLst>
              <a:ext uri="{FF2B5EF4-FFF2-40B4-BE49-F238E27FC236}">
                <a16:creationId xmlns:a16="http://schemas.microsoft.com/office/drawing/2014/main" id="{C1D8CCC3-8669-6446-B76E-F5E455155217}"/>
              </a:ext>
            </a:extLst>
          </p:cNvPr>
          <p:cNvSpPr>
            <a:spLocks noGrp="1"/>
          </p:cNvSpPr>
          <p:nvPr>
            <p:ph sz="quarter" idx="10"/>
          </p:nvPr>
        </p:nvSpPr>
        <p:spPr/>
        <p:txBody>
          <a:bodyPr/>
          <a:lstStyle/>
          <a:p>
            <a:r>
              <a:rPr lang="en-US" b="1" dirty="0"/>
              <a:t>Who is QA Analyst</a:t>
            </a:r>
          </a:p>
          <a:p>
            <a:pPr lvl="1"/>
            <a:r>
              <a:rPr lang="en-US" dirty="0"/>
              <a:t>Expert on software testing</a:t>
            </a:r>
          </a:p>
          <a:p>
            <a:pPr lvl="1"/>
            <a:r>
              <a:rPr lang="en-US" dirty="0"/>
              <a:t>Single Point Of Contact for communication about testing related issues</a:t>
            </a:r>
          </a:p>
          <a:p>
            <a:pPr lvl="1"/>
            <a:r>
              <a:rPr lang="en-US" dirty="0"/>
              <a:t>Consultant who can discuss software testing matters with business users doing testing on your side</a:t>
            </a:r>
          </a:p>
          <a:p>
            <a:pPr lvl="1"/>
            <a:endParaRPr lang="en-US" dirty="0"/>
          </a:p>
          <a:p>
            <a:r>
              <a:rPr lang="en-US" b="1" dirty="0"/>
              <a:t>Main responsibilities of QA Analyst on the project</a:t>
            </a:r>
          </a:p>
          <a:p>
            <a:pPr lvl="1"/>
            <a:r>
              <a:rPr lang="en-US" dirty="0"/>
              <a:t>Test the solution on </a:t>
            </a:r>
            <a:r>
              <a:rPr lang="en-US" dirty="0" err="1"/>
              <a:t>Pfx</a:t>
            </a:r>
            <a:r>
              <a:rPr lang="en-US" dirty="0"/>
              <a:t> side and report bugs</a:t>
            </a:r>
          </a:p>
          <a:p>
            <a:pPr lvl="1"/>
            <a:r>
              <a:rPr lang="en-US" dirty="0"/>
              <a:t>Prepare key internal testing documentation – Test Plan, Test Report, Test Cases, Bug Reports</a:t>
            </a:r>
          </a:p>
          <a:p>
            <a:pPr lvl="1"/>
            <a:r>
              <a:rPr lang="en-US" dirty="0"/>
              <a:t>Identify issues and possible inconsistencies between requirements and solution</a:t>
            </a:r>
          </a:p>
          <a:p>
            <a:pPr lvl="1"/>
            <a:r>
              <a:rPr lang="en-US" dirty="0"/>
              <a:t>Help you prepare to UAT testing and go smoothly through UAT phase</a:t>
            </a:r>
          </a:p>
          <a:p>
            <a:pPr lvl="1"/>
            <a:r>
              <a:rPr lang="en-US" dirty="0"/>
              <a:t>Help your testers understand basic terminology and process for software testing during the project</a:t>
            </a:r>
          </a:p>
          <a:p>
            <a:pPr lvl="1"/>
            <a:r>
              <a:rPr lang="en-US" dirty="0"/>
              <a:t>Reduce risk the main issues will be find during UAT by you</a:t>
            </a:r>
          </a:p>
          <a:p>
            <a:pPr lvl="1"/>
            <a:r>
              <a:rPr lang="en-US" dirty="0"/>
              <a:t>Retesting issues found by you and help you communicate more effectively with </a:t>
            </a:r>
            <a:r>
              <a:rPr lang="en-US" dirty="0" err="1"/>
              <a:t>Pfx</a:t>
            </a:r>
            <a:r>
              <a:rPr lang="en-US" dirty="0"/>
              <a:t> project team about them</a:t>
            </a:r>
          </a:p>
        </p:txBody>
      </p:sp>
    </p:spTree>
    <p:extLst>
      <p:ext uri="{BB962C8B-B14F-4D97-AF65-F5344CB8AC3E}">
        <p14:creationId xmlns:p14="http://schemas.microsoft.com/office/powerpoint/2010/main" val="301424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4B60C-457B-7F4E-AC55-E4802F19BAE2}"/>
              </a:ext>
            </a:extLst>
          </p:cNvPr>
          <p:cNvSpPr>
            <a:spLocks noGrp="1"/>
          </p:cNvSpPr>
          <p:nvPr>
            <p:ph type="title"/>
          </p:nvPr>
        </p:nvSpPr>
        <p:spPr/>
        <p:txBody>
          <a:bodyPr/>
          <a:lstStyle/>
          <a:p>
            <a:r>
              <a:rPr lang="en-US" dirty="0"/>
              <a:t>How QA Analyst can help during the project</a:t>
            </a:r>
          </a:p>
        </p:txBody>
      </p:sp>
      <p:sp>
        <p:nvSpPr>
          <p:cNvPr id="3" name="Zástupný obsah 2">
            <a:extLst>
              <a:ext uri="{FF2B5EF4-FFF2-40B4-BE49-F238E27FC236}">
                <a16:creationId xmlns:a16="http://schemas.microsoft.com/office/drawing/2014/main" id="{1F9F6636-BF13-3A4E-BC45-A3BCCAEBA200}"/>
              </a:ext>
            </a:extLst>
          </p:cNvPr>
          <p:cNvSpPr>
            <a:spLocks noGrp="1"/>
          </p:cNvSpPr>
          <p:nvPr>
            <p:ph sz="quarter" idx="10"/>
          </p:nvPr>
        </p:nvSpPr>
        <p:spPr/>
        <p:txBody>
          <a:bodyPr/>
          <a:lstStyle/>
          <a:p>
            <a:r>
              <a:rPr lang="en-US" dirty="0"/>
              <a:t>Help with clarification of user stories and acceptance criteria in early stages of the project </a:t>
            </a:r>
          </a:p>
          <a:p>
            <a:r>
              <a:rPr lang="en-US" dirty="0"/>
              <a:t>Define test strategy, prepare test case, set-up test management tool (X-Ray), document test progress during Feature Sprints</a:t>
            </a:r>
          </a:p>
          <a:p>
            <a:r>
              <a:rPr lang="en-US" dirty="0"/>
              <a:t>Test the solution during Feature Sprints according to agreed user stories and acceptance criteria from functional point of view – it will reduce the probability you will find issues during your testing</a:t>
            </a:r>
          </a:p>
          <a:p>
            <a:r>
              <a:rPr lang="en-US" dirty="0"/>
              <a:t>Simplify your communication with </a:t>
            </a:r>
            <a:r>
              <a:rPr lang="en-US" dirty="0" err="1"/>
              <a:t>Pfx</a:t>
            </a:r>
            <a:r>
              <a:rPr lang="en-US" dirty="0"/>
              <a:t> project team about testing and issues you need to discuss</a:t>
            </a:r>
          </a:p>
          <a:p>
            <a:r>
              <a:rPr lang="en-US" dirty="0"/>
              <a:t>Check your expectations vs user stories with you</a:t>
            </a:r>
          </a:p>
          <a:p>
            <a:r>
              <a:rPr lang="en-US" dirty="0"/>
              <a:t>Can give tips and recommendations based on our experience to your testers and business users responsible for testing</a:t>
            </a:r>
          </a:p>
          <a:p>
            <a:r>
              <a:rPr lang="en-US" dirty="0"/>
              <a:t>Can check preparations of your testers for UAT testing and guide them when preparing UAT test cases</a:t>
            </a:r>
          </a:p>
          <a:p>
            <a:r>
              <a:rPr lang="en-US" dirty="0"/>
              <a:t>Can lead the software demos during Feature Sprints for you</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61288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A5F1D7-3470-7446-BF76-04561828723A}"/>
              </a:ext>
            </a:extLst>
          </p:cNvPr>
          <p:cNvSpPr>
            <a:spLocks noGrp="1"/>
          </p:cNvSpPr>
          <p:nvPr>
            <p:ph type="title"/>
          </p:nvPr>
        </p:nvSpPr>
        <p:spPr/>
        <p:txBody>
          <a:bodyPr/>
          <a:lstStyle/>
          <a:p>
            <a:r>
              <a:rPr lang="en-US" dirty="0"/>
              <a:t>QA Analyst on the project - options</a:t>
            </a:r>
          </a:p>
        </p:txBody>
      </p:sp>
      <p:sp>
        <p:nvSpPr>
          <p:cNvPr id="3" name="Zástupný obsah 2">
            <a:extLst>
              <a:ext uri="{FF2B5EF4-FFF2-40B4-BE49-F238E27FC236}">
                <a16:creationId xmlns:a16="http://schemas.microsoft.com/office/drawing/2014/main" id="{567759D2-5059-6A4E-AD78-879294E65D67}"/>
              </a:ext>
            </a:extLst>
          </p:cNvPr>
          <p:cNvSpPr>
            <a:spLocks noGrp="1"/>
          </p:cNvSpPr>
          <p:nvPr>
            <p:ph sz="quarter" idx="10"/>
          </p:nvPr>
        </p:nvSpPr>
        <p:spPr>
          <a:xfrm>
            <a:off x="1276350" y="1452562"/>
            <a:ext cx="10287000" cy="4343400"/>
          </a:xfrm>
        </p:spPr>
        <p:txBody>
          <a:bodyPr/>
          <a:lstStyle/>
          <a:p>
            <a:r>
              <a:rPr lang="en-US" dirty="0"/>
              <a:t>We respect projects have different complexities and also customer maturity with testing can be very different, therefore allocation for QA Analyst on the project and also his real help on the project can be very different.</a:t>
            </a:r>
          </a:p>
          <a:p>
            <a:r>
              <a:rPr lang="en-US" dirty="0"/>
              <a:t>Expected options and QA Analyst help for different projects are:</a:t>
            </a:r>
          </a:p>
          <a:p>
            <a:pPr lvl="1"/>
            <a:r>
              <a:rPr lang="en-US" b="1" dirty="0"/>
              <a:t>Low support </a:t>
            </a:r>
          </a:p>
          <a:p>
            <a:pPr lvl="2"/>
            <a:r>
              <a:rPr lang="en-US" dirty="0"/>
              <a:t>For projects with low complexity and when the customer is experienced with software testing</a:t>
            </a:r>
          </a:p>
          <a:p>
            <a:pPr lvl="2"/>
            <a:r>
              <a:rPr lang="en-US" dirty="0"/>
              <a:t>Main purpose of testing is to find most critical issues during development before the software is tested by the customer </a:t>
            </a:r>
          </a:p>
          <a:p>
            <a:pPr lvl="2"/>
            <a:r>
              <a:rPr lang="en-US" dirty="0"/>
              <a:t>QA Analyst will be focused on functionality testing of user stories during Feature Sprints – positive scenarios and basic negative scenarios</a:t>
            </a:r>
          </a:p>
          <a:p>
            <a:pPr lvl="2"/>
            <a:r>
              <a:rPr lang="en-US" dirty="0"/>
              <a:t>Test strategy and test scenarios will be created for internal usage of </a:t>
            </a:r>
            <a:r>
              <a:rPr lang="en-US" dirty="0" err="1"/>
              <a:t>Pfx</a:t>
            </a:r>
            <a:r>
              <a:rPr lang="en-US" dirty="0"/>
              <a:t> project team</a:t>
            </a:r>
          </a:p>
          <a:p>
            <a:pPr lvl="2"/>
            <a:r>
              <a:rPr lang="en-US" dirty="0"/>
              <a:t>No usage of test management tool</a:t>
            </a:r>
          </a:p>
          <a:p>
            <a:pPr lvl="2"/>
            <a:r>
              <a:rPr lang="en-US" dirty="0"/>
              <a:t>No support for the customer is expected in this option</a:t>
            </a:r>
          </a:p>
          <a:p>
            <a:pPr lvl="3"/>
            <a:r>
              <a:rPr lang="en-US" dirty="0"/>
              <a:t>No training for the customer’s testers</a:t>
            </a:r>
          </a:p>
          <a:p>
            <a:pPr lvl="3"/>
            <a:r>
              <a:rPr lang="en-US" dirty="0"/>
              <a:t>QA Analyst is not SPOC for testing related issues</a:t>
            </a:r>
          </a:p>
          <a:p>
            <a:pPr lvl="3"/>
            <a:r>
              <a:rPr lang="en-US" dirty="0"/>
              <a:t>QA Analyst is not sharing our experience with testing on the project</a:t>
            </a:r>
          </a:p>
          <a:p>
            <a:pPr lvl="3"/>
            <a:r>
              <a:rPr lang="en-US" dirty="0"/>
              <a:t>No support for UAT testing for the customer</a:t>
            </a:r>
          </a:p>
        </p:txBody>
      </p:sp>
    </p:spTree>
    <p:extLst>
      <p:ext uri="{BB962C8B-B14F-4D97-AF65-F5344CB8AC3E}">
        <p14:creationId xmlns:p14="http://schemas.microsoft.com/office/powerpoint/2010/main" val="2097218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F06AA4-53A4-694A-A71D-1185BF8D9886}"/>
              </a:ext>
            </a:extLst>
          </p:cNvPr>
          <p:cNvSpPr>
            <a:spLocks noGrp="1"/>
          </p:cNvSpPr>
          <p:nvPr>
            <p:ph type="title"/>
          </p:nvPr>
        </p:nvSpPr>
        <p:spPr/>
        <p:txBody>
          <a:bodyPr/>
          <a:lstStyle/>
          <a:p>
            <a:r>
              <a:rPr lang="en-US" dirty="0"/>
              <a:t>QA Analyst on the project - options</a:t>
            </a:r>
          </a:p>
        </p:txBody>
      </p:sp>
      <p:sp>
        <p:nvSpPr>
          <p:cNvPr id="3" name="Zástupný obsah 2">
            <a:extLst>
              <a:ext uri="{FF2B5EF4-FFF2-40B4-BE49-F238E27FC236}">
                <a16:creationId xmlns:a16="http://schemas.microsoft.com/office/drawing/2014/main" id="{4AD94B28-BD49-264E-92D5-ACA21ABAA707}"/>
              </a:ext>
            </a:extLst>
          </p:cNvPr>
          <p:cNvSpPr>
            <a:spLocks noGrp="1"/>
          </p:cNvSpPr>
          <p:nvPr>
            <p:ph sz="quarter" idx="10"/>
          </p:nvPr>
        </p:nvSpPr>
        <p:spPr>
          <a:xfrm>
            <a:off x="1295400" y="1438275"/>
            <a:ext cx="10287000" cy="4343400"/>
          </a:xfrm>
        </p:spPr>
        <p:txBody>
          <a:bodyPr/>
          <a:lstStyle/>
          <a:p>
            <a:pPr lvl="1"/>
            <a:r>
              <a:rPr lang="en-US" b="1" dirty="0"/>
              <a:t>Medium support</a:t>
            </a:r>
          </a:p>
          <a:p>
            <a:pPr lvl="2"/>
            <a:r>
              <a:rPr lang="en-US" dirty="0"/>
              <a:t>For projects with medium complexity and when the customer has some experience with software testing</a:t>
            </a:r>
          </a:p>
          <a:p>
            <a:pPr lvl="2"/>
            <a:r>
              <a:rPr lang="en-US" dirty="0"/>
              <a:t>Main purpose of testing is to find most critical issues during development before the software is tested by the customer and help the customer be ready for UAT testing. </a:t>
            </a:r>
          </a:p>
          <a:p>
            <a:pPr lvl="2"/>
            <a:r>
              <a:rPr lang="en-US" dirty="0"/>
              <a:t>QA Analyst will be focused on functionality testing of user stories during Feature Sprints – positive scenarios and basic negative scenarios</a:t>
            </a:r>
          </a:p>
          <a:p>
            <a:pPr lvl="2"/>
            <a:r>
              <a:rPr lang="en-US" dirty="0"/>
              <a:t>Test strategy and test scenarios will be created, can be shared with the customer</a:t>
            </a:r>
          </a:p>
          <a:p>
            <a:pPr lvl="2"/>
            <a:r>
              <a:rPr lang="en-US" dirty="0"/>
              <a:t>No usage of test management tool</a:t>
            </a:r>
          </a:p>
          <a:p>
            <a:pPr lvl="2"/>
            <a:r>
              <a:rPr lang="en-US" dirty="0"/>
              <a:t>Partial support for the customer is expected in this option</a:t>
            </a:r>
          </a:p>
          <a:p>
            <a:pPr lvl="3"/>
            <a:r>
              <a:rPr lang="en-US" dirty="0"/>
              <a:t>QA Analyst can share </a:t>
            </a:r>
            <a:r>
              <a:rPr lang="en-US" dirty="0" err="1"/>
              <a:t>Pfx</a:t>
            </a:r>
            <a:r>
              <a:rPr lang="en-US" dirty="0"/>
              <a:t> experience with testing on the project</a:t>
            </a:r>
          </a:p>
          <a:p>
            <a:pPr lvl="3"/>
            <a:r>
              <a:rPr lang="en-US" dirty="0"/>
              <a:t>QA Analyst is helping the customer to be ready for UAT testing (sharing tips for UAT preparation and organization, templates for UAT test cases, tips for effective bug reporting)</a:t>
            </a:r>
          </a:p>
          <a:p>
            <a:pPr lvl="3"/>
            <a:r>
              <a:rPr lang="en-US" dirty="0"/>
              <a:t>QA Analyst is not SPOC for testing related issues</a:t>
            </a:r>
          </a:p>
          <a:p>
            <a:pPr lvl="3"/>
            <a:r>
              <a:rPr lang="en-US" dirty="0"/>
              <a:t>No training for the customer’s testers</a:t>
            </a:r>
          </a:p>
          <a:p>
            <a:pPr lvl="3"/>
            <a:endParaRPr lang="en-US" dirty="0"/>
          </a:p>
          <a:p>
            <a:endParaRPr lang="en-US" dirty="0"/>
          </a:p>
        </p:txBody>
      </p:sp>
    </p:spTree>
    <p:extLst>
      <p:ext uri="{BB962C8B-B14F-4D97-AF65-F5344CB8AC3E}">
        <p14:creationId xmlns:p14="http://schemas.microsoft.com/office/powerpoint/2010/main" val="3923547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84EC57-6A4C-EA45-9EC0-5689F195203E}"/>
              </a:ext>
            </a:extLst>
          </p:cNvPr>
          <p:cNvSpPr>
            <a:spLocks noGrp="1"/>
          </p:cNvSpPr>
          <p:nvPr>
            <p:ph type="title"/>
          </p:nvPr>
        </p:nvSpPr>
        <p:spPr/>
        <p:txBody>
          <a:bodyPr/>
          <a:lstStyle/>
          <a:p>
            <a:r>
              <a:rPr lang="en-US" dirty="0"/>
              <a:t>QA Analyst on the project - options</a:t>
            </a:r>
          </a:p>
        </p:txBody>
      </p:sp>
      <p:sp>
        <p:nvSpPr>
          <p:cNvPr id="3" name="Zástupný obsah 2">
            <a:extLst>
              <a:ext uri="{FF2B5EF4-FFF2-40B4-BE49-F238E27FC236}">
                <a16:creationId xmlns:a16="http://schemas.microsoft.com/office/drawing/2014/main" id="{2BC0043F-64E8-9B40-9D3E-3F5D279C8177}"/>
              </a:ext>
            </a:extLst>
          </p:cNvPr>
          <p:cNvSpPr>
            <a:spLocks noGrp="1"/>
          </p:cNvSpPr>
          <p:nvPr>
            <p:ph sz="quarter" idx="10"/>
          </p:nvPr>
        </p:nvSpPr>
        <p:spPr>
          <a:xfrm>
            <a:off x="1295400" y="1385888"/>
            <a:ext cx="10287000" cy="4824412"/>
          </a:xfrm>
        </p:spPr>
        <p:txBody>
          <a:bodyPr/>
          <a:lstStyle/>
          <a:p>
            <a:pPr lvl="1"/>
            <a:r>
              <a:rPr lang="en-US" b="1" dirty="0"/>
              <a:t>Full support</a:t>
            </a:r>
          </a:p>
          <a:p>
            <a:pPr lvl="2"/>
            <a:r>
              <a:rPr lang="en-US" dirty="0"/>
              <a:t>For projects with high complexity and when the customer has low experience with software testing. Often business users do the testing on the customer site.</a:t>
            </a:r>
          </a:p>
          <a:p>
            <a:pPr lvl="2"/>
            <a:r>
              <a:rPr lang="en-US" dirty="0"/>
              <a:t>Main purpose of testing is to find most critical and high issues during development before the software is tested by the customer and help the customer be ready for UAT testing and simplify communication with </a:t>
            </a:r>
            <a:r>
              <a:rPr lang="en-US" dirty="0" err="1"/>
              <a:t>Pfx</a:t>
            </a:r>
            <a:r>
              <a:rPr lang="en-US" dirty="0"/>
              <a:t> team . </a:t>
            </a:r>
          </a:p>
          <a:p>
            <a:pPr lvl="2"/>
            <a:r>
              <a:rPr lang="en-US" dirty="0"/>
              <a:t>QA Analyst will be focused on functionality testing of user stories during Feature Sprints – positive scenarios, negative scenarios, check basic performance</a:t>
            </a:r>
          </a:p>
          <a:p>
            <a:pPr lvl="2"/>
            <a:r>
              <a:rPr lang="en-US" dirty="0"/>
              <a:t>Test strategy and test scenarios will be created, can be shared with the customer</a:t>
            </a:r>
          </a:p>
          <a:p>
            <a:pPr lvl="2"/>
            <a:r>
              <a:rPr lang="en-US" dirty="0"/>
              <a:t>Test management tool (X-Ray) is used during Feature Sprints and can be used by the customer during UAT testing  </a:t>
            </a:r>
          </a:p>
          <a:p>
            <a:pPr lvl="2"/>
            <a:r>
              <a:rPr lang="en-US" dirty="0"/>
              <a:t>Full support for the customer in this option</a:t>
            </a:r>
          </a:p>
          <a:p>
            <a:pPr lvl="3"/>
            <a:r>
              <a:rPr lang="en-US" dirty="0"/>
              <a:t>QA Analyst </a:t>
            </a:r>
            <a:r>
              <a:rPr lang="en-US"/>
              <a:t>is sharing </a:t>
            </a:r>
            <a:r>
              <a:rPr lang="en-US" dirty="0"/>
              <a:t>our experience with testing on the project</a:t>
            </a:r>
          </a:p>
          <a:p>
            <a:pPr lvl="3"/>
            <a:r>
              <a:rPr lang="en-US" dirty="0"/>
              <a:t>QA Analyst is helping the customer to be ready for UAT testing (sharing tips for UAT preparation and organization, templates for UAT test cases, tips for effective bug reporting)</a:t>
            </a:r>
          </a:p>
          <a:p>
            <a:pPr lvl="3"/>
            <a:r>
              <a:rPr lang="en-US" dirty="0"/>
              <a:t>QA Analyst is SPOC for testing related issues to make communication with </a:t>
            </a:r>
            <a:r>
              <a:rPr lang="en-US" dirty="0" err="1"/>
              <a:t>Pfx</a:t>
            </a:r>
            <a:r>
              <a:rPr lang="en-US" dirty="0"/>
              <a:t> project team more effective</a:t>
            </a:r>
          </a:p>
          <a:p>
            <a:pPr lvl="3"/>
            <a:r>
              <a:rPr lang="en-US" dirty="0"/>
              <a:t>Training for the customer’s testers about software testing basic principles is possible</a:t>
            </a:r>
          </a:p>
        </p:txBody>
      </p:sp>
    </p:spTree>
    <p:extLst>
      <p:ext uri="{BB962C8B-B14F-4D97-AF65-F5344CB8AC3E}">
        <p14:creationId xmlns:p14="http://schemas.microsoft.com/office/powerpoint/2010/main" val="3271485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0BB991-7091-0843-9DB7-C1ED4F8733A0}"/>
              </a:ext>
            </a:extLst>
          </p:cNvPr>
          <p:cNvSpPr>
            <a:spLocks noGrp="1"/>
          </p:cNvSpPr>
          <p:nvPr>
            <p:ph type="title"/>
          </p:nvPr>
        </p:nvSpPr>
        <p:spPr>
          <a:xfrm>
            <a:off x="1295400" y="457200"/>
            <a:ext cx="10287000" cy="666207"/>
          </a:xfrm>
        </p:spPr>
        <p:txBody>
          <a:bodyPr/>
          <a:lstStyle/>
          <a:p>
            <a:r>
              <a:rPr lang="en-US" dirty="0"/>
              <a:t>Truths and Myths about software testing</a:t>
            </a:r>
          </a:p>
        </p:txBody>
      </p:sp>
      <p:sp>
        <p:nvSpPr>
          <p:cNvPr id="3" name="Zástupný obsah 2">
            <a:extLst>
              <a:ext uri="{FF2B5EF4-FFF2-40B4-BE49-F238E27FC236}">
                <a16:creationId xmlns:a16="http://schemas.microsoft.com/office/drawing/2014/main" id="{EBFB842A-CF6B-1F4E-8597-125B18D26694}"/>
              </a:ext>
            </a:extLst>
          </p:cNvPr>
          <p:cNvSpPr>
            <a:spLocks noGrp="1"/>
          </p:cNvSpPr>
          <p:nvPr>
            <p:ph sz="quarter" idx="10"/>
          </p:nvPr>
        </p:nvSpPr>
        <p:spPr>
          <a:xfrm>
            <a:off x="1295400" y="1400175"/>
            <a:ext cx="10287000" cy="4810125"/>
          </a:xfrm>
        </p:spPr>
        <p:txBody>
          <a:bodyPr/>
          <a:lstStyle/>
          <a:p>
            <a:r>
              <a:rPr lang="en-US" dirty="0"/>
              <a:t>Myth#1: Everybody can be a tester</a:t>
            </a:r>
          </a:p>
          <a:p>
            <a:pPr lvl="1"/>
            <a:r>
              <a:rPr lang="en-US" dirty="0"/>
              <a:t>Software tester is another role in software development process – like project manager or developer. Similarly like the other roles,  being a good tester requires a set of skills and a mindset not everybody has. It requires analytical skills to understand the software, technical skills to understand details of the solution, thoroughness, critical thinking but seeing the big picture at the same time, often also to understand business of the customer and on top of that being a good communicator, understand the project development process. So everybody can test the software somehow, but it doesn’t mean his testing will be effective, relevant, he will find the most important issues as soon as possible and that he really covers all scenarios needed for acceptance decision. Based on our experience we know business users often do testing for the customer without any experience with software testing. We know they know the business very well, but they could be confused by software testing without any advice, so we offer them basic training and advice from our QA Analyst as optional. With this help they should be able to perform UAT testing successfully.</a:t>
            </a:r>
          </a:p>
          <a:p>
            <a:r>
              <a:rPr lang="en-US" dirty="0"/>
              <a:t>Myth#2: There will be zero bugs in software after testing</a:t>
            </a:r>
          </a:p>
          <a:p>
            <a:pPr lvl="1"/>
            <a:r>
              <a:rPr lang="en-US" dirty="0"/>
              <a:t>Unfortunately, this is not possible to guarantee and there are several reasons for that. Software is very complex in these days and there is only limited time for software testing on the project. Therefore software testers are usually focused on more important scenarios first (used in real life most often) and test less important scenarios later. No customer would pay for testing all possible scenarios, therefore software testers use prioritization and different methods to identify the most critical scenarios for testing and find all important information about software as soon as possible. </a:t>
            </a:r>
          </a:p>
          <a:p>
            <a:pPr lvl="1"/>
            <a:endParaRPr lang="en-US" dirty="0"/>
          </a:p>
          <a:p>
            <a:pPr marL="365760" lvl="1" indent="0">
              <a:buNone/>
            </a:pPr>
            <a:r>
              <a:rPr lang="en-US" dirty="0"/>
              <a:t>  </a:t>
            </a:r>
          </a:p>
        </p:txBody>
      </p:sp>
    </p:spTree>
    <p:extLst>
      <p:ext uri="{BB962C8B-B14F-4D97-AF65-F5344CB8AC3E}">
        <p14:creationId xmlns:p14="http://schemas.microsoft.com/office/powerpoint/2010/main" val="96363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841FE5-7DAC-5040-98C9-69A78F716B5D}"/>
              </a:ext>
            </a:extLst>
          </p:cNvPr>
          <p:cNvSpPr>
            <a:spLocks noGrp="1"/>
          </p:cNvSpPr>
          <p:nvPr>
            <p:ph type="title"/>
          </p:nvPr>
        </p:nvSpPr>
        <p:spPr/>
        <p:txBody>
          <a:bodyPr/>
          <a:lstStyle/>
          <a:p>
            <a:r>
              <a:rPr lang="en-US" dirty="0"/>
              <a:t>Truths and Myths about software testing</a:t>
            </a:r>
          </a:p>
        </p:txBody>
      </p:sp>
      <p:sp>
        <p:nvSpPr>
          <p:cNvPr id="3" name="Zástupný obsah 2">
            <a:extLst>
              <a:ext uri="{FF2B5EF4-FFF2-40B4-BE49-F238E27FC236}">
                <a16:creationId xmlns:a16="http://schemas.microsoft.com/office/drawing/2014/main" id="{9FFA2906-A59B-134B-A254-5FECD74DC5C6}"/>
              </a:ext>
            </a:extLst>
          </p:cNvPr>
          <p:cNvSpPr>
            <a:spLocks noGrp="1"/>
          </p:cNvSpPr>
          <p:nvPr>
            <p:ph sz="quarter" idx="10"/>
          </p:nvPr>
        </p:nvSpPr>
        <p:spPr>
          <a:xfrm>
            <a:off x="1295400" y="1457325"/>
            <a:ext cx="10287000" cy="4752975"/>
          </a:xfrm>
        </p:spPr>
        <p:txBody>
          <a:bodyPr/>
          <a:lstStyle/>
          <a:p>
            <a:r>
              <a:rPr lang="en-US" dirty="0"/>
              <a:t>Truth#1: Fixing the bug is cheaper when it is found at the beginning of the project</a:t>
            </a:r>
          </a:p>
          <a:p>
            <a:pPr lvl="1"/>
            <a:r>
              <a:rPr lang="en-US" dirty="0"/>
              <a:t>There are many articles about this topic (like </a:t>
            </a:r>
            <a:r>
              <a:rPr lang="en-US" dirty="0">
                <a:hlinkClick r:id="rId2"/>
              </a:rPr>
              <a:t>https://deepsource.io/blog/exponential-cost-of-fixing-bugs/</a:t>
            </a:r>
            <a:r>
              <a:rPr lang="en-US" dirty="0"/>
              <a:t> ) and this is definitely one of the reasons why software testing is so important especially during development phase. Usually, there are two sources of bugs – first one is an error in development, the second one is incorrectly defined requirement. Both can be found during development (in our case Feature Sprints) and save a lot of money, because during development the whole team is ready for fixing the bug.</a:t>
            </a:r>
          </a:p>
        </p:txBody>
      </p:sp>
    </p:spTree>
    <p:extLst>
      <p:ext uri="{BB962C8B-B14F-4D97-AF65-F5344CB8AC3E}">
        <p14:creationId xmlns:p14="http://schemas.microsoft.com/office/powerpoint/2010/main" val="352224785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image" Target="../media/image1.png"/></Relationships>
</file>

<file path=ppt/theme/theme1.xml><?xml version="1.0" encoding="utf-8"?>
<a:theme xmlns:a="http://schemas.openxmlformats.org/drawingml/2006/main" name="PFX">
  <a:themeElements>
    <a:clrScheme name="PFX">
      <a:dk1>
        <a:srgbClr val="000000"/>
      </a:dk1>
      <a:lt1>
        <a:srgbClr val="FFFFFF"/>
      </a:lt1>
      <a:dk2>
        <a:srgbClr val="233875"/>
      </a:dk2>
      <a:lt2>
        <a:srgbClr val="BCC6D9"/>
      </a:lt2>
      <a:accent1>
        <a:srgbClr val="2A99D6"/>
      </a:accent1>
      <a:accent2>
        <a:srgbClr val="233875"/>
      </a:accent2>
      <a:accent3>
        <a:srgbClr val="ABEB00"/>
      </a:accent3>
      <a:accent4>
        <a:srgbClr val="2AD6D6"/>
      </a:accent4>
      <a:accent5>
        <a:srgbClr val="FFA154"/>
      </a:accent5>
      <a:accent6>
        <a:srgbClr val="DF668A"/>
      </a:accent6>
      <a:hlink>
        <a:srgbClr val="000000"/>
      </a:hlink>
      <a:folHlink>
        <a:srgbClr val="000000"/>
      </a:folHlink>
    </a:clrScheme>
    <a:fontScheme name="Custom 4">
      <a:majorFont>
        <a:latin typeface="Neo Sans Pro Medium"/>
        <a:ea typeface=""/>
        <a:cs typeface=""/>
      </a:majorFont>
      <a:minorFont>
        <a:latin typeface="Neo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57150">
          <a:noFill/>
        </a:ln>
      </a:spPr>
      <a:bodyPr rtlCol="0" anchor="ctr"/>
      <a:lstStyle>
        <a:defPPr algn="ctr">
          <a:defRPr sz="1400" dirty="0" smtClean="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bodyPr wrap="square" lIns="0" tIns="0" rIns="0" bIns="0" rtlCol="0">
        <a:noAutofit/>
      </a:bodyPr>
      <a:lstStyle>
        <a:defPPr marL="298450" indent="-285750" algn="l">
          <a:spcBef>
            <a:spcPts val="1200"/>
          </a:spcBef>
          <a:spcAft>
            <a:spcPts val="600"/>
          </a:spcAft>
          <a:buClr>
            <a:schemeClr val="accent1"/>
          </a:buClr>
          <a:buBlip>
            <a:blip xmlns:r="http://schemas.openxmlformats.org/officeDocument/2006/relationships" r:embed="rId1">
              <a:extLst>
                <a:ext uri="{96DAC541-7B7A-43D3-8B79-37D633B846F1}">
                  <asvg:svgBlip xmlns:asvg="http://schemas.microsoft.com/office/drawing/2016/SVG/main" r:embed="rId2"/>
                </a:ext>
              </a:extLst>
            </a:blip>
          </a:buBlip>
          <a:defRPr dirty="0" err="1" smtClean="0"/>
        </a:defPPr>
      </a:lstStyle>
    </a:txDef>
  </a:objectDefaults>
  <a:extraClrSchemeLst/>
  <a:extLst>
    <a:ext uri="{05A4C25C-085E-4340-85A3-A5531E510DB2}">
      <thm15:themeFamily xmlns:thm15="http://schemas.microsoft.com/office/thememl/2012/main" name="Presentation1" id="{B91EC31E-DCBF-8F4A-AFB7-231AC73DB5D2}" vid="{431DA953-915F-484E-99DD-3221DA6ED1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BB360937F7D74D89688594AA5DFAD7" ma:contentTypeVersion="5" ma:contentTypeDescription="Create a new document." ma:contentTypeScope="" ma:versionID="20001d4903f2067f0b4fabcd4210d1fd">
  <xsd:schema xmlns:xsd="http://www.w3.org/2001/XMLSchema" xmlns:xs="http://www.w3.org/2001/XMLSchema" xmlns:p="http://schemas.microsoft.com/office/2006/metadata/properties" xmlns:ns2="c77fadb0-287f-4d57-be3a-b14433d66efb" xmlns:ns3="b6b635f2-bfab-4e4c-9e73-f848e3c09851" targetNamespace="http://schemas.microsoft.com/office/2006/metadata/properties" ma:root="true" ma:fieldsID="50be2eceb64efbeb01db0599a24b7dfc" ns2:_="" ns3:_="">
    <xsd:import namespace="c77fadb0-287f-4d57-be3a-b14433d66efb"/>
    <xsd:import namespace="b6b635f2-bfab-4e4c-9e73-f848e3c0985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7fadb0-287f-4d57-be3a-b14433d66e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b635f2-bfab-4e4c-9e73-f848e3c0985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79238B-E88C-4AE9-BC14-C9D3C5AF2E95}">
  <ds:schemaRefs>
    <ds:schemaRef ds:uri="http://purl.org/dc/elements/1.1/"/>
    <ds:schemaRef ds:uri="http://www.w3.org/XML/1998/namespace"/>
    <ds:schemaRef ds:uri="http://purl.org/dc/terms/"/>
    <ds:schemaRef ds:uri="http://schemas.microsoft.com/office/2006/metadata/properties"/>
    <ds:schemaRef ds:uri="http://schemas.microsoft.com/office/2006/documentManagement/types"/>
    <ds:schemaRef ds:uri="b6b635f2-bfab-4e4c-9e73-f848e3c09851"/>
    <ds:schemaRef ds:uri="http://schemas.microsoft.com/office/infopath/2007/PartnerControls"/>
    <ds:schemaRef ds:uri="http://schemas.openxmlformats.org/package/2006/metadata/core-properties"/>
    <ds:schemaRef ds:uri="c77fadb0-287f-4d57-be3a-b14433d66efb"/>
    <ds:schemaRef ds:uri="http://purl.org/dc/dcmitype/"/>
  </ds:schemaRefs>
</ds:datastoreItem>
</file>

<file path=customXml/itemProps2.xml><?xml version="1.0" encoding="utf-8"?>
<ds:datastoreItem xmlns:ds="http://schemas.openxmlformats.org/officeDocument/2006/customXml" ds:itemID="{69A4E1C1-BB0E-4214-BDFD-09AE355256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7fadb0-287f-4d57-be3a-b14433d66efb"/>
    <ds:schemaRef ds:uri="b6b635f2-bfab-4e4c-9e73-f848e3c098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F56C73-D9FA-415D-9AC3-73AB31F82B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PFX</Template>
  <TotalTime>6228</TotalTime>
  <Words>1452</Words>
  <Application>Microsoft Macintosh PowerPoint</Application>
  <PresentationFormat>Širokoúhlá obrazovka</PresentationFormat>
  <Paragraphs>84</Paragraphs>
  <Slides>10</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10</vt:i4>
      </vt:variant>
    </vt:vector>
  </HeadingPairs>
  <TitlesOfParts>
    <vt:vector size="14" baseType="lpstr">
      <vt:lpstr>Arial</vt:lpstr>
      <vt:lpstr>Neo Sans Pro</vt:lpstr>
      <vt:lpstr>Neo Sans Pro Medium</vt:lpstr>
      <vt:lpstr>PFX</vt:lpstr>
      <vt:lpstr>QA Analyst role introduction for the customer</vt:lpstr>
      <vt:lpstr>Agenda</vt:lpstr>
      <vt:lpstr>QA Analyst role introduction </vt:lpstr>
      <vt:lpstr>How QA Analyst can help during the project</vt:lpstr>
      <vt:lpstr>QA Analyst on the project - options</vt:lpstr>
      <vt:lpstr>QA Analyst on the project - options</vt:lpstr>
      <vt:lpstr>QA Analyst on the project - options</vt:lpstr>
      <vt:lpstr>Truths and Myths about software testing</vt:lpstr>
      <vt:lpstr>Truths and Myths about software testing</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Milan Polacek</dc:creator>
  <cp:keywords/>
  <dc:description/>
  <cp:lastModifiedBy>Milan Poláček</cp:lastModifiedBy>
  <cp:revision>186</cp:revision>
  <cp:lastPrinted>2017-02-14T20:44:32Z</cp:lastPrinted>
  <dcterms:created xsi:type="dcterms:W3CDTF">2019-11-11T10:36:58Z</dcterms:created>
  <dcterms:modified xsi:type="dcterms:W3CDTF">2020-08-20T09:07:53Z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0x010100E4BB360937F7D74D89688594AA5DFAD7</vt:lpwstr>
  </property>
</Properties>
</file>