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8920" r:id="rId6"/>
    <p:sldId id="8921" r:id="rId7"/>
    <p:sldId id="8925" r:id="rId8"/>
    <p:sldId id="8922" r:id="rId9"/>
    <p:sldId id="8923" r:id="rId10"/>
    <p:sldId id="892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hn Deluca" initials="JD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9D6"/>
    <a:srgbClr val="1F73A1"/>
    <a:srgbClr val="0BB5B5"/>
    <a:srgbClr val="2AD6D6"/>
    <a:srgbClr val="59AF9B"/>
    <a:srgbClr val="F2F2F2"/>
    <a:srgbClr val="678DA1"/>
    <a:srgbClr val="FFFFFF"/>
    <a:srgbClr val="7CC7BB"/>
    <a:srgbClr val="5AB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6D179D-90CD-A340-81DC-6C04F2680DFD}" v="6" dt="2023-01-04T09:48:22.139"/>
  </p1510:revLst>
</p1510:revInfo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an Poláček" userId="357f06ef-8e3d-4c7b-8bb3-35125fe6479f" providerId="ADAL" clId="{526D179D-90CD-A340-81DC-6C04F2680DFD}"/>
    <pc:docChg chg="custSel modMainMaster">
      <pc:chgData name="Milan Poláček" userId="357f06ef-8e3d-4c7b-8bb3-35125fe6479f" providerId="ADAL" clId="{526D179D-90CD-A340-81DC-6C04F2680DFD}" dt="2023-01-04T09:48:22.139" v="1" actId="313"/>
      <pc:docMkLst>
        <pc:docMk/>
      </pc:docMkLst>
      <pc:sldMasterChg chg="modSp mod">
        <pc:chgData name="Milan Poláček" userId="357f06ef-8e3d-4c7b-8bb3-35125fe6479f" providerId="ADAL" clId="{526D179D-90CD-A340-81DC-6C04F2680DFD}" dt="2023-01-04T09:48:22.139" v="1" actId="313"/>
        <pc:sldMasterMkLst>
          <pc:docMk/>
          <pc:sldMasterMk cId="2822579679" sldId="2147483648"/>
        </pc:sldMasterMkLst>
        <pc:spChg chg="mod">
          <ac:chgData name="Milan Poláček" userId="357f06ef-8e3d-4c7b-8bb3-35125fe6479f" providerId="ADAL" clId="{526D179D-90CD-A340-81DC-6C04F2680DFD}" dt="2023-01-04T09:48:22.139" v="1" actId="313"/>
          <ac:spMkLst>
            <pc:docMk/>
            <pc:sldMasterMk cId="2822579679" sldId="2147483648"/>
            <ac:spMk id="14" creationId="{00000000-0000-0000-0000-000000000000}"/>
          </ac:spMkLst>
        </pc:spChg>
      </pc:sldMasterChg>
    </pc:docChg>
  </pc:docChgLst>
  <pc:docChgLst>
    <pc:chgData name="Milan Poláček" userId="S::milan.polacek@pricefx.com::357f06ef-8e3d-4c7b-8bb3-35125fe6479f" providerId="AD" clId="Web-{3BFC9AB6-FE6E-3D1F-E515-7D4695BC7FBE}"/>
    <pc:docChg chg="modSld">
      <pc:chgData name="Milan Poláček" userId="S::milan.polacek@pricefx.com::357f06ef-8e3d-4c7b-8bb3-35125fe6479f" providerId="AD" clId="Web-{3BFC9AB6-FE6E-3D1F-E515-7D4695BC7FBE}" dt="2022-12-08T07:22:44.324" v="30" actId="20577"/>
      <pc:docMkLst>
        <pc:docMk/>
      </pc:docMkLst>
      <pc:sldChg chg="modSp">
        <pc:chgData name="Milan Poláček" userId="S::milan.polacek@pricefx.com::357f06ef-8e3d-4c7b-8bb3-35125fe6479f" providerId="AD" clId="Web-{3BFC9AB6-FE6E-3D1F-E515-7D4695BC7FBE}" dt="2022-12-08T07:22:44.324" v="30" actId="20577"/>
        <pc:sldMkLst>
          <pc:docMk/>
          <pc:sldMk cId="4211781012" sldId="8921"/>
        </pc:sldMkLst>
        <pc:spChg chg="mod">
          <ac:chgData name="Milan Poláček" userId="S::milan.polacek@pricefx.com::357f06ef-8e3d-4c7b-8bb3-35125fe6479f" providerId="AD" clId="Web-{3BFC9AB6-FE6E-3D1F-E515-7D4695BC7FBE}" dt="2022-12-08T07:22:44.324" v="30" actId="20577"/>
          <ac:spMkLst>
            <pc:docMk/>
            <pc:sldMk cId="4211781012" sldId="8921"/>
            <ac:spMk id="2" creationId="{88F35EA4-2D6C-E737-A9B0-7DCD11C6A38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B04F1C-0072-DC41-898C-FB80D4EC88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Neo Sans Pro" panose="020B050403050404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598CB8-628A-E248-BA5E-90EAC5381E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4CEB3D-9D08-8649-BC18-8D6D7521774A}" type="datetimeFigureOut">
              <a:rPr lang="en-US" smtClean="0">
                <a:latin typeface="Neo Sans Pro" panose="020B0504030504040204" pitchFamily="34" charset="0"/>
              </a:rPr>
              <a:t>1/4/2023</a:t>
            </a:fld>
            <a:endParaRPr lang="en-US">
              <a:latin typeface="Neo Sans Pro" panose="020B05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7CC01D-BF53-3F42-809D-ADE340AD10C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Neo Sans Pro" panose="020B05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C2D7D2-4241-C946-BBE6-6D37BF018C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234898-7EEA-1640-ABD3-44A30618DC0E}" type="slidenum">
              <a:rPr lang="en-US" smtClean="0">
                <a:latin typeface="Neo Sans Pro" panose="020B0504030504040204" pitchFamily="34" charset="0"/>
              </a:rPr>
              <a:t>‹#›</a:t>
            </a:fld>
            <a:endParaRPr lang="en-US">
              <a:latin typeface="Neo Sans Pro" panose="020B05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61847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eo Sans Pro" panose="020B05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eo Sans Pro" panose="020B0504030504040204" pitchFamily="34" charset="0"/>
              </a:defRPr>
            </a:lvl1pPr>
          </a:lstStyle>
          <a:p>
            <a:fld id="{651D71D8-F862-4F29-9939-D0DE9DE647F7}" type="datetimeFigureOut">
              <a:rPr lang="en-US" smtClean="0"/>
              <a:pPr/>
              <a:t>1/4/2023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eo Sans Pro" panose="020B05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eo Sans Pro" panose="020B0504030504040204" pitchFamily="34" charset="0"/>
              </a:defRPr>
            </a:lvl1pPr>
          </a:lstStyle>
          <a:p>
            <a:fld id="{3BEDE045-B92A-4F3F-9ECE-6C2FC3A2B3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9970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36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7.svg"/><Relationship Id="rId7" Type="http://schemas.openxmlformats.org/officeDocument/2006/relationships/image" Target="../media/image6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5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7.png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9.png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-12516" y="0"/>
            <a:ext cx="12204516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2729048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42622" y="4322620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37883719-0AE1-5B47-89DD-E4BE07CD25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2622" y="208440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12" name="Copyright">
            <a:extLst>
              <a:ext uri="{FF2B5EF4-FFF2-40B4-BE49-F238E27FC236}">
                <a16:creationId xmlns:a16="http://schemas.microsoft.com/office/drawing/2014/main" id="{0ACFEFF5-1136-774B-A662-297657C6701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F8B51FA-538E-6343-845E-BB9F705AF0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24557" y="2194808"/>
            <a:ext cx="1980600" cy="763356"/>
          </a:xfrm>
          <a:prstGeom prst="rect">
            <a:avLst/>
          </a:prstGeom>
        </p:spPr>
      </p:pic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7AC9F44F-11DF-7242-9E40-D489825C818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95400" y="3278188"/>
            <a:ext cx="2838915" cy="16510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579387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9BC22A35-DD5A-9942-9A2C-083DE3D804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0B7804D0-9433-8549-B64A-FF8B0651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48314"/>
            <a:ext cx="10972020" cy="2418886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38" name="Graphic 11">
            <a:extLst>
              <a:ext uri="{FF2B5EF4-FFF2-40B4-BE49-F238E27FC236}">
                <a16:creationId xmlns:a16="http://schemas.microsoft.com/office/drawing/2014/main" id="{F34C1912-1E03-EC4A-AE3C-F9D2C0F6B739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8AFF5248-1C3F-5248-86D5-C0973D098F39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99ADF40C-CF43-D745-84B2-4A491BFF5D5E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88990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 Blue Gradient ">
            <a:extLst>
              <a:ext uri="{FF2B5EF4-FFF2-40B4-BE49-F238E27FC236}">
                <a16:creationId xmlns:a16="http://schemas.microsoft.com/office/drawing/2014/main" id="{CA2BC48D-D4EB-8A4B-9EF6-F6CBF4F4D16D}"/>
              </a:ext>
            </a:extLst>
          </p:cNvPr>
          <p:cNvSpPr/>
          <p:nvPr userDrawn="1"/>
        </p:nvSpPr>
        <p:spPr>
          <a:xfrm>
            <a:off x="1" y="0"/>
            <a:ext cx="178686" cy="686224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9E88BB-1FCF-1B4F-8248-E16576DA1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24100"/>
            <a:ext cx="12192000" cy="45339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6A7D4BD-1351-0D48-B6ED-21E1FBF8E3C6}"/>
              </a:ext>
            </a:extLst>
          </p:cNvPr>
          <p:cNvGrpSpPr/>
          <p:nvPr userDrawn="1"/>
        </p:nvGrpSpPr>
        <p:grpSpPr>
          <a:xfrm rot="10800000">
            <a:off x="10462265" y="4198742"/>
            <a:ext cx="1551049" cy="2663300"/>
            <a:chOff x="339588" y="4041937"/>
            <a:chExt cx="1300326" cy="2232784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4202673-3B75-CA4F-8741-6485AE2367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ACC3928-AAFA-3F40-A51C-1180E451BE95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29F7307-E283-4343-B2C9-BD4D6A8CCF7B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5480F9-4C4A-CE4B-A68B-F3C5E7F4A2A0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2BF089F-519B-124A-9971-7238DB9C5779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0511335-FED7-F046-B5D7-1E1D371F90EC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0" name="Copyright">
            <a:extLst>
              <a:ext uri="{FF2B5EF4-FFF2-40B4-BE49-F238E27FC236}">
                <a16:creationId xmlns:a16="http://schemas.microsoft.com/office/drawing/2014/main" id="{E5E5AEA6-9620-9444-94C5-E6766C5067FB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46BB1125-FA4C-174E-A333-D60A213D48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9694" y="845859"/>
            <a:ext cx="10546430" cy="1008417"/>
          </a:xfrm>
        </p:spPr>
        <p:txBody>
          <a:bodyPr anchor="ctr">
            <a:normAutofit/>
          </a:bodyPr>
          <a:lstStyle>
            <a:lvl1pPr marL="0" indent="0" algn="l">
              <a:lnSpc>
                <a:spcPct val="90000"/>
              </a:lnSpc>
              <a:buFontTx/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AE8DCBBA-8ECC-C141-B80A-83BB3658192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29694" y="2031220"/>
            <a:ext cx="3200400" cy="640080"/>
          </a:xfrm>
          <a:solidFill>
            <a:schemeClr val="tx1"/>
          </a:solidFill>
        </p:spPr>
        <p:txBody>
          <a:bodyPr wrap="square" lIns="91440" tIns="91440" rIns="91440" bIns="9144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Content Placeholder">
            <a:extLst>
              <a:ext uri="{FF2B5EF4-FFF2-40B4-BE49-F238E27FC236}">
                <a16:creationId xmlns:a16="http://schemas.microsoft.com/office/drawing/2014/main" id="{0F42BCBC-0E84-8D41-AEFE-2C592C2E54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29694" y="3088888"/>
            <a:ext cx="3200400" cy="2761510"/>
          </a:xfrm>
          <a:solidFill>
            <a:schemeClr val="bg1"/>
          </a:solidFill>
        </p:spPr>
        <p:txBody>
          <a:bodyPr lIns="182880" tIns="182880" rIns="274320" bIns="182880"/>
          <a:lstStyle>
            <a:lvl1pPr>
              <a:spcBef>
                <a:spcPts val="6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id="{D813BEFB-8279-2E4A-8201-8923C761997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06962" y="2031220"/>
            <a:ext cx="3200400" cy="640080"/>
          </a:xfrm>
          <a:solidFill>
            <a:schemeClr val="tx1"/>
          </a:solidFill>
        </p:spPr>
        <p:txBody>
          <a:bodyPr wrap="square" lIns="91440" tIns="91440" rIns="91440" bIns="9144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Content Placeholder">
            <a:extLst>
              <a:ext uri="{FF2B5EF4-FFF2-40B4-BE49-F238E27FC236}">
                <a16:creationId xmlns:a16="http://schemas.microsoft.com/office/drawing/2014/main" id="{1D826622-694D-8E46-8BB4-66D91BC45ED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506962" y="3088888"/>
            <a:ext cx="3200400" cy="2761510"/>
          </a:xfrm>
          <a:solidFill>
            <a:schemeClr val="bg1"/>
          </a:solidFill>
        </p:spPr>
        <p:txBody>
          <a:bodyPr lIns="182880" tIns="182880" rIns="274320" bIns="182880"/>
          <a:lstStyle>
            <a:lvl1pPr>
              <a:spcBef>
                <a:spcPts val="6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83F5156E-FE25-BE4A-A7EC-E84CB121352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175724" y="2031220"/>
            <a:ext cx="3200400" cy="640080"/>
          </a:xfrm>
          <a:solidFill>
            <a:schemeClr val="tx1"/>
          </a:solidFill>
        </p:spPr>
        <p:txBody>
          <a:bodyPr wrap="square" lIns="91440" tIns="91440" rIns="91440" bIns="9144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Content Placeholder">
            <a:extLst>
              <a:ext uri="{FF2B5EF4-FFF2-40B4-BE49-F238E27FC236}">
                <a16:creationId xmlns:a16="http://schemas.microsoft.com/office/drawing/2014/main" id="{6DE34512-3159-054B-8BFA-A00C6BC7EF0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8175724" y="3088888"/>
            <a:ext cx="3200400" cy="2761510"/>
          </a:xfrm>
          <a:solidFill>
            <a:schemeClr val="bg1"/>
          </a:solidFill>
        </p:spPr>
        <p:txBody>
          <a:bodyPr lIns="182880" tIns="182880" rIns="274320" bIns="182880"/>
          <a:lstStyle>
            <a:lvl1pPr>
              <a:spcBef>
                <a:spcPts val="6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747856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DET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737807D4-43DF-1C4E-8232-AC5E11CA579F}"/>
              </a:ext>
            </a:extLst>
          </p:cNvPr>
          <p:cNvSpPr/>
          <p:nvPr userDrawn="1"/>
        </p:nvSpPr>
        <p:spPr>
          <a:xfrm>
            <a:off x="1" y="0"/>
            <a:ext cx="6477000" cy="6858000"/>
          </a:xfrm>
          <a:prstGeom prst="rect">
            <a:avLst/>
          </a:prstGeom>
          <a:gradFill>
            <a:gsLst>
              <a:gs pos="100000">
                <a:srgbClr val="DBBAC3"/>
              </a:gs>
              <a:gs pos="67000">
                <a:schemeClr val="accent6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6791B9C-BC15-B846-BCFF-BE830CFCF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482" y="2033537"/>
            <a:ext cx="5482518" cy="1862573"/>
          </a:xfrm>
        </p:spPr>
        <p:txBody>
          <a:bodyPr anchor="b"/>
          <a:lstStyle>
            <a:lvl1pPr>
              <a:defRPr sz="58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BC728097-1485-5D43-8E17-E5EF494110C4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7086598" y="457200"/>
            <a:ext cx="4491919" cy="5753102"/>
          </a:xfrm>
        </p:spPr>
        <p:txBody>
          <a:bodyPr anchor="ctr"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0F695DC4-B9A8-2441-AAD8-C7214C1ED3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3482" y="4190683"/>
            <a:ext cx="2196626" cy="338554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1">
            <a:extLst>
              <a:ext uri="{FF2B5EF4-FFF2-40B4-BE49-F238E27FC236}">
                <a16:creationId xmlns:a16="http://schemas.microsoft.com/office/drawing/2014/main" id="{4C3691D5-050D-5049-A00D-BE6FBF731E89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E467A6B-8D3F-C04B-BE58-5C2C0226A49B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B63FFD33-A6A0-4340-916E-DB932B2E21FB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245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raphic 53">
            <a:extLst>
              <a:ext uri="{FF2B5EF4-FFF2-40B4-BE49-F238E27FC236}">
                <a16:creationId xmlns:a16="http://schemas.microsoft.com/office/drawing/2014/main" id="{353DB28F-F94F-B44F-9924-CB6C9507C6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0388"/>
          <a:stretch/>
        </p:blipFill>
        <p:spPr>
          <a:xfrm>
            <a:off x="-3390" y="1398602"/>
            <a:ext cx="12195389" cy="54613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5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6" name="Copyright">
            <a:extLst>
              <a:ext uri="{FF2B5EF4-FFF2-40B4-BE49-F238E27FC236}">
                <a16:creationId xmlns:a16="http://schemas.microsoft.com/office/drawing/2014/main" id="{5A65A6EF-3BCA-6C4D-B0D4-BE523B9C266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9" name="Graphic 11">
            <a:extLst>
              <a:ext uri="{FF2B5EF4-FFF2-40B4-BE49-F238E27FC236}">
                <a16:creationId xmlns:a16="http://schemas.microsoft.com/office/drawing/2014/main" id="{9FC9FBFA-6339-9940-95EC-D5D675256D9D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59DE37B1-F042-ED4B-9F66-8466EC93CC14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3B6AA79C-D28B-7D43-A51C-E8DAF7297332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6123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C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D28C444-CC27-D643-8910-C118352B6081}"/>
              </a:ext>
            </a:extLst>
          </p:cNvPr>
          <p:cNvSpPr/>
          <p:nvPr userDrawn="1"/>
        </p:nvSpPr>
        <p:spPr>
          <a:xfrm>
            <a:off x="66260" y="1"/>
            <a:ext cx="12125740" cy="527101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5D5E6C-81FA-9F4F-AFBE-0EAECB77D1A9}"/>
              </a:ext>
            </a:extLst>
          </p:cNvPr>
          <p:cNvSpPr/>
          <p:nvPr userDrawn="1"/>
        </p:nvSpPr>
        <p:spPr>
          <a:xfrm>
            <a:off x="-1" y="1"/>
            <a:ext cx="211873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B32C9CC8-597B-AA48-BC1F-B22490035E9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210300"/>
          </a:xfrm>
          <a:solidFill>
            <a:schemeClr val="bg1">
              <a:lumMod val="95000"/>
            </a:schemeClr>
          </a:solidFill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10E3DD-4213-1242-AA09-D29FFEA47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5403272"/>
          </a:xfrm>
        </p:spPr>
        <p:txBody>
          <a:bodyPr anchor="ctr"/>
          <a:lstStyle>
            <a:lvl1pPr>
              <a:defRPr sz="60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7659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D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54522BB-56D2-3B4E-83CE-6A533DABAEE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B2E16A8D-74E6-EB40-80AB-02B9C4B44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5943600"/>
          </a:xfrm>
        </p:spPr>
        <p:txBody>
          <a:bodyPr anchor="ctr"/>
          <a:lstStyle>
            <a:lvl1pPr>
              <a:defRPr sz="60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2050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7423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7A0A12-48BB-934A-B0D3-84DD8DCB8B7F}"/>
              </a:ext>
            </a:extLst>
          </p:cNvPr>
          <p:cNvSpPr/>
          <p:nvPr userDrawn="1"/>
        </p:nvSpPr>
        <p:spPr>
          <a:xfrm>
            <a:off x="0" y="0"/>
            <a:ext cx="156117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153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199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">
            <a:extLst>
              <a:ext uri="{FF2B5EF4-FFF2-40B4-BE49-F238E27FC236}">
                <a16:creationId xmlns:a16="http://schemas.microsoft.com/office/drawing/2014/main" id="{D3C08388-F7D3-4342-8ABD-0360D9791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7168C4-BC65-6840-B657-31E3E0835F99}"/>
              </a:ext>
            </a:extLst>
          </p:cNvPr>
          <p:cNvSpPr/>
          <p:nvPr userDrawn="1"/>
        </p:nvSpPr>
        <p:spPr>
          <a:xfrm>
            <a:off x="0" y="0"/>
            <a:ext cx="156117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6353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">
            <a:extLst>
              <a:ext uri="{FF2B5EF4-FFF2-40B4-BE49-F238E27FC236}">
                <a16:creationId xmlns:a16="http://schemas.microsoft.com/office/drawing/2014/main" id="{D3C08388-F7D3-4342-8ABD-0360D9791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12583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E863178F-BD16-144B-8925-46360736906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">
            <a:extLst>
              <a:ext uri="{FF2B5EF4-FFF2-40B4-BE49-F238E27FC236}">
                <a16:creationId xmlns:a16="http://schemas.microsoft.com/office/drawing/2014/main" id="{D3C08388-F7D3-4342-8ABD-0360D9791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9132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768FC53F-BD82-9143-AC61-117DC1EF92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2729048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42622" y="4322620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371791BE-6722-F840-9BFD-49F35AD1CFEA}"/>
              </a:ext>
            </a:extLst>
          </p:cNvPr>
          <p:cNvSpPr/>
          <p:nvPr userDrawn="1"/>
        </p:nvSpPr>
        <p:spPr>
          <a:xfrm>
            <a:off x="337318" y="306481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2F172D1-948B-8443-B696-3FAF5396D0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4557" y="2194808"/>
            <a:ext cx="1980600" cy="763356"/>
          </a:xfrm>
          <a:prstGeom prst="rect">
            <a:avLst/>
          </a:prstGeom>
        </p:spPr>
      </p:pic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757D6CE2-24E3-4B46-9940-0F45405E0A3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95400" y="3278188"/>
            <a:ext cx="2838915" cy="16510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F9A4CB9-FEC7-684A-B2FB-48B9E01E9D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2622" y="208440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17" name="Copyright">
            <a:extLst>
              <a:ext uri="{FF2B5EF4-FFF2-40B4-BE49-F238E27FC236}">
                <a16:creationId xmlns:a16="http://schemas.microsoft.com/office/drawing/2014/main" id="{DFA8BC19-4136-564E-8E89-7D5E1D4C5AFA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7622183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10287000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E6C0247-2152-45AA-A858-39B0B7C45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5528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4800600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62512109-6001-0C45-AE81-FD85208A213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736080" y="1866900"/>
            <a:ext cx="4846320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8D85ADAB-1DE5-1D49-8CF0-23FDE0766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13625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1866900"/>
            <a:ext cx="3172968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62512109-6001-0C45-AE81-FD85208A213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411817" y="1866900"/>
            <a:ext cx="3170583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EA921F7-995B-EC4B-8666-EEE6DF781A4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853608" y="1866900"/>
            <a:ext cx="3170583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D6A0BBAA-4CCA-184F-89B5-2BA3597A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0489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9299448" cy="45339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">
            <a:extLst>
              <a:ext uri="{FF2B5EF4-FFF2-40B4-BE49-F238E27FC236}">
                <a16:creationId xmlns:a16="http://schemas.microsoft.com/office/drawing/2014/main" id="{A97E85F0-274E-7848-98D5-EF31DC120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47010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4419600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80717" y="1866900"/>
            <a:ext cx="4419600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53A22041-F97F-AF44-91B2-376DE74F0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91054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3172968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409430" y="1866900"/>
            <a:ext cx="3172968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8674216B-0279-6D40-9B97-E95655D72D7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852416" y="1866900"/>
            <a:ext cx="3172968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C6647132-7B6C-4347-845F-2D2BB19DC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468775"/>
            <a:ext cx="10286995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96623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" y="1866900"/>
            <a:ext cx="5943600" cy="38862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638794" y="2324100"/>
            <a:ext cx="5943600" cy="3886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ED02D099-A0D4-D04E-9141-62EE12999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468775"/>
            <a:ext cx="10286995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45866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" y="1866900"/>
            <a:ext cx="5486400" cy="38862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7000" y="1866900"/>
            <a:ext cx="5105398" cy="3886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C04D694-AFC2-5B4B-98D6-B43DB0B2742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899103" y="4464127"/>
            <a:ext cx="4289500" cy="1746173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11022B55-757F-504D-85E1-772CC9BB4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2171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2" y="1866900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CEBE2C1F-2267-3947-9CBA-F7B6AA38B393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200401" y="3657600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8674216B-0279-6D40-9B97-E95655D72D7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791200" y="1866900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381998" y="3656671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">
            <a:extLst>
              <a:ext uri="{FF2B5EF4-FFF2-40B4-BE49-F238E27FC236}">
                <a16:creationId xmlns:a16="http://schemas.microsoft.com/office/drawing/2014/main" id="{75B2B0A9-81C8-8545-8912-214051D94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468775"/>
            <a:ext cx="10286995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47163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1866902"/>
            <a:ext cx="4800602" cy="4533898"/>
          </a:xfrm>
        </p:spPr>
        <p:txBody>
          <a:bodyPr/>
          <a:lstStyle>
            <a:lvl1pPr>
              <a:spcBef>
                <a:spcPts val="6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1866900"/>
            <a:ext cx="4416552" cy="45339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CD20E7A3-165E-4545-9270-A0097896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3660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FC451A6-416B-1840-BFA2-BDE50D99AB58}"/>
              </a:ext>
            </a:extLst>
          </p:cNvPr>
          <p:cNvSpPr/>
          <p:nvPr userDrawn="1"/>
        </p:nvSpPr>
        <p:spPr>
          <a:xfrm>
            <a:off x="-12516" y="0"/>
            <a:ext cx="12204516" cy="6858000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2729048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42622" y="4322620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42618423-5807-EC4C-A5BF-F16F4307D5C2}"/>
              </a:ext>
            </a:extLst>
          </p:cNvPr>
          <p:cNvSpPr/>
          <p:nvPr userDrawn="1"/>
        </p:nvSpPr>
        <p:spPr>
          <a:xfrm>
            <a:off x="10224627" y="0"/>
            <a:ext cx="1522522" cy="2234901"/>
          </a:xfrm>
          <a:custGeom>
            <a:avLst/>
            <a:gdLst>
              <a:gd name="connsiteX0" fmla="*/ 882073 w 1522522"/>
              <a:gd name="connsiteY0" fmla="*/ 1411941 h 2234901"/>
              <a:gd name="connsiteX1" fmla="*/ 1028377 w 1522522"/>
              <a:gd name="connsiteY1" fmla="*/ 1411941 h 2234901"/>
              <a:gd name="connsiteX2" fmla="*/ 1028377 w 1522522"/>
              <a:gd name="connsiteY2" fmla="*/ 2234901 h 2234901"/>
              <a:gd name="connsiteX3" fmla="*/ 882073 w 1522522"/>
              <a:gd name="connsiteY3" fmla="*/ 2234901 h 2234901"/>
              <a:gd name="connsiteX4" fmla="*/ 0 w 1522522"/>
              <a:gd name="connsiteY4" fmla="*/ 455977 h 2234901"/>
              <a:gd name="connsiteX5" fmla="*/ 146304 w 1522522"/>
              <a:gd name="connsiteY5" fmla="*/ 455977 h 2234901"/>
              <a:gd name="connsiteX6" fmla="*/ 146304 w 1522522"/>
              <a:gd name="connsiteY6" fmla="*/ 1278937 h 2234901"/>
              <a:gd name="connsiteX7" fmla="*/ 0 w 1522522"/>
              <a:gd name="connsiteY7" fmla="*/ 1278937 h 2234901"/>
              <a:gd name="connsiteX8" fmla="*/ 1145309 w 1522522"/>
              <a:gd name="connsiteY8" fmla="*/ 455977 h 2234901"/>
              <a:gd name="connsiteX9" fmla="*/ 1291613 w 1522522"/>
              <a:gd name="connsiteY9" fmla="*/ 455977 h 2234901"/>
              <a:gd name="connsiteX10" fmla="*/ 1291613 w 1522522"/>
              <a:gd name="connsiteY10" fmla="*/ 1278937 h 2234901"/>
              <a:gd name="connsiteX11" fmla="*/ 1145309 w 1522522"/>
              <a:gd name="connsiteY11" fmla="*/ 1278937 h 2234901"/>
              <a:gd name="connsiteX12" fmla="*/ 1376218 w 1522522"/>
              <a:gd name="connsiteY12" fmla="*/ 455977 h 2234901"/>
              <a:gd name="connsiteX13" fmla="*/ 1522522 w 1522522"/>
              <a:gd name="connsiteY13" fmla="*/ 455977 h 2234901"/>
              <a:gd name="connsiteX14" fmla="*/ 1522522 w 1522522"/>
              <a:gd name="connsiteY14" fmla="*/ 1278937 h 2234901"/>
              <a:gd name="connsiteX15" fmla="*/ 1376218 w 1522522"/>
              <a:gd name="connsiteY15" fmla="*/ 1278937 h 2234901"/>
              <a:gd name="connsiteX16" fmla="*/ 1145309 w 1522522"/>
              <a:gd name="connsiteY16" fmla="*/ 0 h 2234901"/>
              <a:gd name="connsiteX17" fmla="*/ 1291613 w 1522522"/>
              <a:gd name="connsiteY17" fmla="*/ 0 h 2234901"/>
              <a:gd name="connsiteX18" fmla="*/ 1291613 w 1522522"/>
              <a:gd name="connsiteY18" fmla="*/ 290646 h 2234901"/>
              <a:gd name="connsiteX19" fmla="*/ 1145309 w 1522522"/>
              <a:gd name="connsiteY19" fmla="*/ 290646 h 2234901"/>
              <a:gd name="connsiteX20" fmla="*/ 1376218 w 1522522"/>
              <a:gd name="connsiteY20" fmla="*/ 0 h 2234901"/>
              <a:gd name="connsiteX21" fmla="*/ 1522522 w 1522522"/>
              <a:gd name="connsiteY21" fmla="*/ 0 h 2234901"/>
              <a:gd name="connsiteX22" fmla="*/ 1522522 w 1522522"/>
              <a:gd name="connsiteY22" fmla="*/ 290646 h 2234901"/>
              <a:gd name="connsiteX23" fmla="*/ 1376218 w 1522522"/>
              <a:gd name="connsiteY23" fmla="*/ 290646 h 223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2522" h="2234901">
                <a:moveTo>
                  <a:pt x="882073" y="1411941"/>
                </a:moveTo>
                <a:lnTo>
                  <a:pt x="1028377" y="1411941"/>
                </a:lnTo>
                <a:lnTo>
                  <a:pt x="1028377" y="2234901"/>
                </a:lnTo>
                <a:lnTo>
                  <a:pt x="882073" y="2234901"/>
                </a:lnTo>
                <a:close/>
                <a:moveTo>
                  <a:pt x="0" y="455977"/>
                </a:moveTo>
                <a:lnTo>
                  <a:pt x="146304" y="455977"/>
                </a:lnTo>
                <a:lnTo>
                  <a:pt x="146304" y="1278937"/>
                </a:lnTo>
                <a:lnTo>
                  <a:pt x="0" y="1278937"/>
                </a:lnTo>
                <a:close/>
                <a:moveTo>
                  <a:pt x="1145309" y="455977"/>
                </a:moveTo>
                <a:lnTo>
                  <a:pt x="1291613" y="455977"/>
                </a:lnTo>
                <a:lnTo>
                  <a:pt x="1291613" y="1278937"/>
                </a:lnTo>
                <a:lnTo>
                  <a:pt x="1145309" y="1278937"/>
                </a:lnTo>
                <a:close/>
                <a:moveTo>
                  <a:pt x="1376218" y="455977"/>
                </a:moveTo>
                <a:lnTo>
                  <a:pt x="1522522" y="455977"/>
                </a:lnTo>
                <a:lnTo>
                  <a:pt x="1522522" y="1278937"/>
                </a:lnTo>
                <a:lnTo>
                  <a:pt x="1376218" y="1278937"/>
                </a:lnTo>
                <a:close/>
                <a:moveTo>
                  <a:pt x="1145309" y="0"/>
                </a:moveTo>
                <a:lnTo>
                  <a:pt x="1291613" y="0"/>
                </a:lnTo>
                <a:lnTo>
                  <a:pt x="1291613" y="290646"/>
                </a:lnTo>
                <a:lnTo>
                  <a:pt x="1145309" y="290646"/>
                </a:lnTo>
                <a:close/>
                <a:moveTo>
                  <a:pt x="1376218" y="0"/>
                </a:moveTo>
                <a:lnTo>
                  <a:pt x="1522522" y="0"/>
                </a:lnTo>
                <a:lnTo>
                  <a:pt x="1522522" y="290646"/>
                </a:lnTo>
                <a:lnTo>
                  <a:pt x="1376218" y="290646"/>
                </a:lnTo>
                <a:close/>
              </a:path>
            </a:pathLst>
          </a:custGeom>
          <a:gradFill flip="none" rotWithShape="1">
            <a:gsLst>
              <a:gs pos="0">
                <a:srgbClr val="71BE7B"/>
              </a:gs>
              <a:gs pos="58000">
                <a:schemeClr val="accent1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F3A2C311-C6BF-844C-86D2-FB6B37B777E5}"/>
              </a:ext>
            </a:extLst>
          </p:cNvPr>
          <p:cNvSpPr/>
          <p:nvPr userDrawn="1"/>
        </p:nvSpPr>
        <p:spPr>
          <a:xfrm>
            <a:off x="10464034" y="0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5E5AA86-070B-4B40-B395-A1783D8A53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2622" y="208440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18" name="Copyright">
            <a:extLst>
              <a:ext uri="{FF2B5EF4-FFF2-40B4-BE49-F238E27FC236}">
                <a16:creationId xmlns:a16="http://schemas.microsoft.com/office/drawing/2014/main" id="{19818C7E-DD51-8A41-B948-821D3809C7DB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4" name="Graphic 48">
            <a:extLst>
              <a:ext uri="{FF2B5EF4-FFF2-40B4-BE49-F238E27FC236}">
                <a16:creationId xmlns:a16="http://schemas.microsoft.com/office/drawing/2014/main" id="{9B54687C-F39F-EF44-914B-02495DB02129}"/>
              </a:ext>
            </a:extLst>
          </p:cNvPr>
          <p:cNvGrpSpPr/>
          <p:nvPr userDrawn="1"/>
        </p:nvGrpSpPr>
        <p:grpSpPr>
          <a:xfrm>
            <a:off x="1309320" y="3110096"/>
            <a:ext cx="1984125" cy="763356"/>
            <a:chOff x="7382034" y="5226903"/>
            <a:chExt cx="2983969" cy="1148028"/>
          </a:xfrm>
          <a:solidFill>
            <a:srgbClr val="FFFFFF"/>
          </a:solidFill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83DCC53-D325-7F47-A23F-E7E6E161B62B}"/>
                </a:ext>
              </a:extLst>
            </p:cNvPr>
            <p:cNvSpPr/>
            <p:nvPr/>
          </p:nvSpPr>
          <p:spPr>
            <a:xfrm>
              <a:off x="9207756" y="5226903"/>
              <a:ext cx="1156913" cy="1148028"/>
            </a:xfrm>
            <a:custGeom>
              <a:avLst/>
              <a:gdLst>
                <a:gd name="connsiteX0" fmla="*/ 1158247 w 1156913"/>
                <a:gd name="connsiteY0" fmla="*/ 301718 h 1148028"/>
                <a:gd name="connsiteX1" fmla="*/ 1145911 w 1156913"/>
                <a:gd name="connsiteY1" fmla="*/ 290072 h 1148028"/>
                <a:gd name="connsiteX2" fmla="*/ 982876 w 1156913"/>
                <a:gd name="connsiteY2" fmla="*/ 290072 h 1148028"/>
                <a:gd name="connsiteX3" fmla="*/ 965206 w 1156913"/>
                <a:gd name="connsiteY3" fmla="*/ 295729 h 1148028"/>
                <a:gd name="connsiteX4" fmla="*/ 946202 w 1156913"/>
                <a:gd name="connsiteY4" fmla="*/ 314030 h 1148028"/>
                <a:gd name="connsiteX5" fmla="*/ 817174 w 1156913"/>
                <a:gd name="connsiteY5" fmla="*/ 472758 h 1148028"/>
                <a:gd name="connsiteX6" fmla="*/ 738157 w 1156913"/>
                <a:gd name="connsiteY6" fmla="*/ 314030 h 1148028"/>
                <a:gd name="connsiteX7" fmla="*/ 727155 w 1156913"/>
                <a:gd name="connsiteY7" fmla="*/ 296061 h 1148028"/>
                <a:gd name="connsiteX8" fmla="*/ 712485 w 1156913"/>
                <a:gd name="connsiteY8" fmla="*/ 289739 h 1148028"/>
                <a:gd name="connsiteX9" fmla="*/ 448429 w 1156913"/>
                <a:gd name="connsiteY9" fmla="*/ 289739 h 1148028"/>
                <a:gd name="connsiteX10" fmla="*/ 469434 w 1156913"/>
                <a:gd name="connsiteY10" fmla="*/ 191241 h 1148028"/>
                <a:gd name="connsiteX11" fmla="*/ 492105 w 1156913"/>
                <a:gd name="connsiteY11" fmla="*/ 136336 h 1148028"/>
                <a:gd name="connsiteX12" fmla="*/ 531113 w 1156913"/>
                <a:gd name="connsiteY12" fmla="*/ 125354 h 1148028"/>
                <a:gd name="connsiteX13" fmla="*/ 572122 w 1156913"/>
                <a:gd name="connsiteY13" fmla="*/ 125354 h 1148028"/>
                <a:gd name="connsiteX14" fmla="*/ 596460 w 1156913"/>
                <a:gd name="connsiteY14" fmla="*/ 236 h 1148028"/>
                <a:gd name="connsiteX15" fmla="*/ 526112 w 1156913"/>
                <a:gd name="connsiteY15" fmla="*/ 236 h 1148028"/>
                <a:gd name="connsiteX16" fmla="*/ 432759 w 1156913"/>
                <a:gd name="connsiteY16" fmla="*/ 2565 h 1148028"/>
                <a:gd name="connsiteX17" fmla="*/ 359410 w 1156913"/>
                <a:gd name="connsiteY17" fmla="*/ 28188 h 1148028"/>
                <a:gd name="connsiteX18" fmla="*/ 304732 w 1156913"/>
                <a:gd name="connsiteY18" fmla="*/ 88085 h 1148028"/>
                <a:gd name="connsiteX19" fmla="*/ 271391 w 1156913"/>
                <a:gd name="connsiteY19" fmla="*/ 191574 h 1148028"/>
                <a:gd name="connsiteX20" fmla="*/ 253721 w 1156913"/>
                <a:gd name="connsiteY20" fmla="*/ 274432 h 1148028"/>
                <a:gd name="connsiteX21" fmla="*/ 199042 w 1156913"/>
                <a:gd name="connsiteY21" fmla="*/ 566597 h 1148028"/>
                <a:gd name="connsiteX22" fmla="*/ 199042 w 1156913"/>
                <a:gd name="connsiteY22" fmla="*/ 566597 h 1148028"/>
                <a:gd name="connsiteX23" fmla="*/ 127361 w 1156913"/>
                <a:gd name="connsiteY23" fmla="*/ 949938 h 1148028"/>
                <a:gd name="connsiteX24" fmla="*/ 119359 w 1156913"/>
                <a:gd name="connsiteY24" fmla="*/ 982216 h 1148028"/>
                <a:gd name="connsiteX25" fmla="*/ 107356 w 1156913"/>
                <a:gd name="connsiteY25" fmla="*/ 1000185 h 1148028"/>
                <a:gd name="connsiteX26" fmla="*/ 86685 w 1156913"/>
                <a:gd name="connsiteY26" fmla="*/ 1008172 h 1148028"/>
                <a:gd name="connsiteX27" fmla="*/ 26006 w 1156913"/>
                <a:gd name="connsiteY27" fmla="*/ 1008837 h 1148028"/>
                <a:gd name="connsiteX28" fmla="*/ 0 w 1156913"/>
                <a:gd name="connsiteY28" fmla="*/ 1148264 h 1148028"/>
                <a:gd name="connsiteX29" fmla="*/ 78017 w 1156913"/>
                <a:gd name="connsiteY29" fmla="*/ 1148264 h 1148028"/>
                <a:gd name="connsiteX30" fmla="*/ 160034 w 1156913"/>
                <a:gd name="connsiteY30" fmla="*/ 1141609 h 1148028"/>
                <a:gd name="connsiteX31" fmla="*/ 233717 w 1156913"/>
                <a:gd name="connsiteY31" fmla="*/ 1114655 h 1148028"/>
                <a:gd name="connsiteX32" fmla="*/ 289062 w 1156913"/>
                <a:gd name="connsiteY32" fmla="*/ 1054758 h 1148028"/>
                <a:gd name="connsiteX33" fmla="*/ 324403 w 1156913"/>
                <a:gd name="connsiteY33" fmla="*/ 950271 h 1148028"/>
                <a:gd name="connsiteX34" fmla="*/ 423090 w 1156913"/>
                <a:gd name="connsiteY34" fmla="*/ 429832 h 1148028"/>
                <a:gd name="connsiteX35" fmla="*/ 544116 w 1156913"/>
                <a:gd name="connsiteY35" fmla="*/ 429832 h 1148028"/>
                <a:gd name="connsiteX36" fmla="*/ 588459 w 1156913"/>
                <a:gd name="connsiteY36" fmla="*/ 442476 h 1148028"/>
                <a:gd name="connsiteX37" fmla="*/ 598794 w 1156913"/>
                <a:gd name="connsiteY37" fmla="*/ 455121 h 1148028"/>
                <a:gd name="connsiteX38" fmla="*/ 678478 w 1156913"/>
                <a:gd name="connsiteY38" fmla="*/ 607194 h 1148028"/>
                <a:gd name="connsiteX39" fmla="*/ 405753 w 1156913"/>
                <a:gd name="connsiteY39" fmla="*/ 926645 h 1148028"/>
                <a:gd name="connsiteX40" fmla="*/ 400752 w 1156913"/>
                <a:gd name="connsiteY40" fmla="*/ 939290 h 1148028"/>
                <a:gd name="connsiteX41" fmla="*/ 411754 w 1156913"/>
                <a:gd name="connsiteY41" fmla="*/ 949606 h 1148028"/>
                <a:gd name="connsiteX42" fmla="*/ 574789 w 1156913"/>
                <a:gd name="connsiteY42" fmla="*/ 949606 h 1148028"/>
                <a:gd name="connsiteX43" fmla="*/ 592460 w 1156913"/>
                <a:gd name="connsiteY43" fmla="*/ 944281 h 1148028"/>
                <a:gd name="connsiteX44" fmla="*/ 611464 w 1156913"/>
                <a:gd name="connsiteY44" fmla="*/ 926312 h 1148028"/>
                <a:gd name="connsiteX45" fmla="*/ 757495 w 1156913"/>
                <a:gd name="connsiteY45" fmla="*/ 746954 h 1148028"/>
                <a:gd name="connsiteX46" fmla="*/ 845180 w 1156913"/>
                <a:gd name="connsiteY46" fmla="*/ 924981 h 1148028"/>
                <a:gd name="connsiteX47" fmla="*/ 856183 w 1156913"/>
                <a:gd name="connsiteY47" fmla="*/ 943283 h 1148028"/>
                <a:gd name="connsiteX48" fmla="*/ 870852 w 1156913"/>
                <a:gd name="connsiteY48" fmla="*/ 948940 h 1148028"/>
                <a:gd name="connsiteX49" fmla="*/ 1044889 w 1156913"/>
                <a:gd name="connsiteY49" fmla="*/ 948940 h 1148028"/>
                <a:gd name="connsiteX50" fmla="*/ 1056559 w 1156913"/>
                <a:gd name="connsiteY50" fmla="*/ 943616 h 1148028"/>
                <a:gd name="connsiteX51" fmla="*/ 1060893 w 1156913"/>
                <a:gd name="connsiteY51" fmla="*/ 931636 h 1148028"/>
                <a:gd name="connsiteX52" fmla="*/ 1059559 w 1156913"/>
                <a:gd name="connsiteY52" fmla="*/ 924648 h 1148028"/>
                <a:gd name="connsiteX53" fmla="*/ 896524 w 1156913"/>
                <a:gd name="connsiteY53" fmla="*/ 615513 h 1148028"/>
                <a:gd name="connsiteX54" fmla="*/ 1153246 w 1156913"/>
                <a:gd name="connsiteY54" fmla="*/ 314363 h 1148028"/>
                <a:gd name="connsiteX55" fmla="*/ 1158247 w 1156913"/>
                <a:gd name="connsiteY55" fmla="*/ 301718 h 11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6913" h="1148028">
                  <a:moveTo>
                    <a:pt x="1158247" y="301718"/>
                  </a:moveTo>
                  <a:cubicBezTo>
                    <a:pt x="1158247" y="294065"/>
                    <a:pt x="1154246" y="290072"/>
                    <a:pt x="1145911" y="290072"/>
                  </a:cubicBezTo>
                  <a:lnTo>
                    <a:pt x="982876" y="290072"/>
                  </a:lnTo>
                  <a:cubicBezTo>
                    <a:pt x="976208" y="290072"/>
                    <a:pt x="970540" y="292068"/>
                    <a:pt x="965206" y="295729"/>
                  </a:cubicBezTo>
                  <a:cubicBezTo>
                    <a:pt x="959871" y="299722"/>
                    <a:pt x="953536" y="305711"/>
                    <a:pt x="946202" y="314030"/>
                  </a:cubicBezTo>
                  <a:lnTo>
                    <a:pt x="817174" y="472758"/>
                  </a:lnTo>
                  <a:lnTo>
                    <a:pt x="738157" y="314030"/>
                  </a:lnTo>
                  <a:cubicBezTo>
                    <a:pt x="734156" y="306377"/>
                    <a:pt x="730489" y="300387"/>
                    <a:pt x="727155" y="296061"/>
                  </a:cubicBezTo>
                  <a:cubicBezTo>
                    <a:pt x="723821" y="291735"/>
                    <a:pt x="719153" y="289739"/>
                    <a:pt x="712485" y="289739"/>
                  </a:cubicBezTo>
                  <a:lnTo>
                    <a:pt x="448429" y="289739"/>
                  </a:lnTo>
                  <a:lnTo>
                    <a:pt x="469434" y="191241"/>
                  </a:lnTo>
                  <a:cubicBezTo>
                    <a:pt x="473434" y="165951"/>
                    <a:pt x="484770" y="143656"/>
                    <a:pt x="492105" y="136336"/>
                  </a:cubicBezTo>
                  <a:cubicBezTo>
                    <a:pt x="499440" y="129015"/>
                    <a:pt x="512443" y="125354"/>
                    <a:pt x="531113" y="125354"/>
                  </a:cubicBezTo>
                  <a:lnTo>
                    <a:pt x="572122" y="125354"/>
                  </a:lnTo>
                  <a:lnTo>
                    <a:pt x="596460" y="236"/>
                  </a:lnTo>
                  <a:cubicBezTo>
                    <a:pt x="559119" y="236"/>
                    <a:pt x="530780" y="236"/>
                    <a:pt x="526112" y="236"/>
                  </a:cubicBezTo>
                  <a:cubicBezTo>
                    <a:pt x="492105" y="236"/>
                    <a:pt x="454097" y="-1095"/>
                    <a:pt x="432759" y="2565"/>
                  </a:cubicBezTo>
                  <a:cubicBezTo>
                    <a:pt x="405086" y="7224"/>
                    <a:pt x="381081" y="14212"/>
                    <a:pt x="359410" y="28188"/>
                  </a:cubicBezTo>
                  <a:cubicBezTo>
                    <a:pt x="338072" y="42164"/>
                    <a:pt x="319735" y="62130"/>
                    <a:pt x="304732" y="88085"/>
                  </a:cubicBezTo>
                  <a:cubicBezTo>
                    <a:pt x="289728" y="114041"/>
                    <a:pt x="278726" y="148648"/>
                    <a:pt x="271391" y="191574"/>
                  </a:cubicBezTo>
                  <a:lnTo>
                    <a:pt x="253721" y="274432"/>
                  </a:lnTo>
                  <a:lnTo>
                    <a:pt x="199042" y="566597"/>
                  </a:lnTo>
                  <a:lnTo>
                    <a:pt x="199042" y="566597"/>
                  </a:lnTo>
                  <a:lnTo>
                    <a:pt x="127361" y="949938"/>
                  </a:lnTo>
                  <a:cubicBezTo>
                    <a:pt x="125027" y="963582"/>
                    <a:pt x="122359" y="974563"/>
                    <a:pt x="119359" y="982216"/>
                  </a:cubicBezTo>
                  <a:cubicBezTo>
                    <a:pt x="116358" y="989870"/>
                    <a:pt x="112357" y="995859"/>
                    <a:pt x="107356" y="1000185"/>
                  </a:cubicBezTo>
                  <a:cubicBezTo>
                    <a:pt x="102022" y="1004511"/>
                    <a:pt x="95020" y="1007173"/>
                    <a:pt x="86685" y="1008172"/>
                  </a:cubicBezTo>
                  <a:cubicBezTo>
                    <a:pt x="83018" y="1008504"/>
                    <a:pt x="56679" y="1008837"/>
                    <a:pt x="26006" y="1008837"/>
                  </a:cubicBezTo>
                  <a:lnTo>
                    <a:pt x="0" y="1148264"/>
                  </a:lnTo>
                  <a:cubicBezTo>
                    <a:pt x="29006" y="1147932"/>
                    <a:pt x="69015" y="1148264"/>
                    <a:pt x="78017" y="1148264"/>
                  </a:cubicBezTo>
                  <a:cubicBezTo>
                    <a:pt x="110357" y="1148264"/>
                    <a:pt x="132695" y="1145602"/>
                    <a:pt x="160034" y="1141609"/>
                  </a:cubicBezTo>
                  <a:cubicBezTo>
                    <a:pt x="187707" y="1137283"/>
                    <a:pt x="212045" y="1128299"/>
                    <a:pt x="233717" y="1114655"/>
                  </a:cubicBezTo>
                  <a:cubicBezTo>
                    <a:pt x="255054" y="1101012"/>
                    <a:pt x="273725" y="1081047"/>
                    <a:pt x="289062" y="1054758"/>
                  </a:cubicBezTo>
                  <a:cubicBezTo>
                    <a:pt x="304398" y="1028803"/>
                    <a:pt x="316068" y="993863"/>
                    <a:pt x="324403" y="950271"/>
                  </a:cubicBezTo>
                  <a:lnTo>
                    <a:pt x="423090" y="429832"/>
                  </a:lnTo>
                  <a:lnTo>
                    <a:pt x="544116" y="429832"/>
                  </a:lnTo>
                  <a:cubicBezTo>
                    <a:pt x="563453" y="429832"/>
                    <a:pt x="579790" y="435156"/>
                    <a:pt x="588459" y="442476"/>
                  </a:cubicBezTo>
                  <a:cubicBezTo>
                    <a:pt x="591459" y="445139"/>
                    <a:pt x="595460" y="449797"/>
                    <a:pt x="598794" y="455121"/>
                  </a:cubicBezTo>
                  <a:lnTo>
                    <a:pt x="678478" y="607194"/>
                  </a:lnTo>
                  <a:lnTo>
                    <a:pt x="405753" y="926645"/>
                  </a:lnTo>
                  <a:cubicBezTo>
                    <a:pt x="402419" y="930638"/>
                    <a:pt x="400752" y="934631"/>
                    <a:pt x="400752" y="939290"/>
                  </a:cubicBezTo>
                  <a:cubicBezTo>
                    <a:pt x="400752" y="946278"/>
                    <a:pt x="404420" y="949606"/>
                    <a:pt x="411754" y="949606"/>
                  </a:cubicBezTo>
                  <a:lnTo>
                    <a:pt x="574789" y="949606"/>
                  </a:lnTo>
                  <a:cubicBezTo>
                    <a:pt x="581124" y="949606"/>
                    <a:pt x="587125" y="947942"/>
                    <a:pt x="592460" y="944281"/>
                  </a:cubicBezTo>
                  <a:cubicBezTo>
                    <a:pt x="597794" y="940954"/>
                    <a:pt x="604129" y="934964"/>
                    <a:pt x="611464" y="926312"/>
                  </a:cubicBezTo>
                  <a:lnTo>
                    <a:pt x="757495" y="746954"/>
                  </a:lnTo>
                  <a:lnTo>
                    <a:pt x="845180" y="924981"/>
                  </a:lnTo>
                  <a:cubicBezTo>
                    <a:pt x="849181" y="933300"/>
                    <a:pt x="852849" y="939623"/>
                    <a:pt x="856183" y="943283"/>
                  </a:cubicBezTo>
                  <a:cubicBezTo>
                    <a:pt x="859517" y="947276"/>
                    <a:pt x="864184" y="948940"/>
                    <a:pt x="870852" y="948940"/>
                  </a:cubicBezTo>
                  <a:lnTo>
                    <a:pt x="1044889" y="948940"/>
                  </a:lnTo>
                  <a:cubicBezTo>
                    <a:pt x="1049890" y="948940"/>
                    <a:pt x="1053558" y="947276"/>
                    <a:pt x="1056559" y="943616"/>
                  </a:cubicBezTo>
                  <a:cubicBezTo>
                    <a:pt x="1059559" y="940288"/>
                    <a:pt x="1060893" y="936295"/>
                    <a:pt x="1060893" y="931636"/>
                  </a:cubicBezTo>
                  <a:cubicBezTo>
                    <a:pt x="1060893" y="928642"/>
                    <a:pt x="1060559" y="926312"/>
                    <a:pt x="1059559" y="924648"/>
                  </a:cubicBezTo>
                  <a:lnTo>
                    <a:pt x="896524" y="615513"/>
                  </a:lnTo>
                  <a:lnTo>
                    <a:pt x="1153246" y="314363"/>
                  </a:lnTo>
                  <a:cubicBezTo>
                    <a:pt x="1156580" y="311368"/>
                    <a:pt x="1158247" y="307042"/>
                    <a:pt x="1158247" y="301718"/>
                  </a:cubicBezTo>
                </a:path>
              </a:pathLst>
            </a:custGeom>
            <a:solidFill>
              <a:schemeClr val="accent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48CCF14-04E3-4840-93B1-6F0F5A70B6A2}"/>
                </a:ext>
              </a:extLst>
            </p:cNvPr>
            <p:cNvSpPr/>
            <p:nvPr/>
          </p:nvSpPr>
          <p:spPr>
            <a:xfrm>
              <a:off x="7382034" y="5347229"/>
              <a:ext cx="1893737" cy="825249"/>
            </a:xfrm>
            <a:custGeom>
              <a:avLst/>
              <a:gdLst>
                <a:gd name="connsiteX0" fmla="*/ 1753040 w 1893736"/>
                <a:gd name="connsiteY0" fmla="*/ 372361 h 825249"/>
                <a:gd name="connsiteX1" fmla="*/ 1588005 w 1893736"/>
                <a:gd name="connsiteY1" fmla="*/ 372361 h 825249"/>
                <a:gd name="connsiteX2" fmla="*/ 1588005 w 1893736"/>
                <a:gd name="connsiteY2" fmla="*/ 369033 h 825249"/>
                <a:gd name="connsiteX3" fmla="*/ 1610677 w 1893736"/>
                <a:gd name="connsiteY3" fmla="*/ 297822 h 825249"/>
                <a:gd name="connsiteX4" fmla="*/ 1671356 w 1893736"/>
                <a:gd name="connsiteY4" fmla="*/ 273863 h 825249"/>
                <a:gd name="connsiteX5" fmla="*/ 1731369 w 1893736"/>
                <a:gd name="connsiteY5" fmla="*/ 297489 h 825249"/>
                <a:gd name="connsiteX6" fmla="*/ 1753040 w 1893736"/>
                <a:gd name="connsiteY6" fmla="*/ 369033 h 825249"/>
                <a:gd name="connsiteX7" fmla="*/ 1753040 w 1893736"/>
                <a:gd name="connsiteY7" fmla="*/ 372361 h 825249"/>
                <a:gd name="connsiteX8" fmla="*/ 1896404 w 1893736"/>
                <a:gd name="connsiteY8" fmla="*/ 388000 h 825249"/>
                <a:gd name="connsiteX9" fmla="*/ 1882401 w 1893736"/>
                <a:gd name="connsiteY9" fmla="*/ 298155 h 825249"/>
                <a:gd name="connsiteX10" fmla="*/ 1840392 w 1893736"/>
                <a:gd name="connsiteY10" fmla="*/ 226944 h 825249"/>
                <a:gd name="connsiteX11" fmla="*/ 1770044 w 1893736"/>
                <a:gd name="connsiteY11" fmla="*/ 179691 h 825249"/>
                <a:gd name="connsiteX12" fmla="*/ 1672690 w 1893736"/>
                <a:gd name="connsiteY12" fmla="*/ 162721 h 825249"/>
                <a:gd name="connsiteX13" fmla="*/ 1575669 w 1893736"/>
                <a:gd name="connsiteY13" fmla="*/ 178693 h 825249"/>
                <a:gd name="connsiteX14" fmla="*/ 1503654 w 1893736"/>
                <a:gd name="connsiteY14" fmla="*/ 223616 h 825249"/>
                <a:gd name="connsiteX15" fmla="*/ 1458644 w 1893736"/>
                <a:gd name="connsiteY15" fmla="*/ 294827 h 825249"/>
                <a:gd name="connsiteX16" fmla="*/ 1443307 w 1893736"/>
                <a:gd name="connsiteY16" fmla="*/ 388333 h 825249"/>
                <a:gd name="connsiteX17" fmla="*/ 1443307 w 1893736"/>
                <a:gd name="connsiteY17" fmla="*/ 448230 h 825249"/>
                <a:gd name="connsiteX18" fmla="*/ 1463312 w 1893736"/>
                <a:gd name="connsiteY18" fmla="*/ 552385 h 825249"/>
                <a:gd name="connsiteX19" fmla="*/ 1515990 w 1893736"/>
                <a:gd name="connsiteY19" fmla="*/ 620601 h 825249"/>
                <a:gd name="connsiteX20" fmla="*/ 1589339 w 1893736"/>
                <a:gd name="connsiteY20" fmla="*/ 657537 h 825249"/>
                <a:gd name="connsiteX21" fmla="*/ 1671023 w 1893736"/>
                <a:gd name="connsiteY21" fmla="*/ 668519 h 825249"/>
                <a:gd name="connsiteX22" fmla="*/ 1771711 w 1893736"/>
                <a:gd name="connsiteY22" fmla="*/ 663194 h 825249"/>
                <a:gd name="connsiteX23" fmla="*/ 1857062 w 1893736"/>
                <a:gd name="connsiteY23" fmla="*/ 647555 h 825249"/>
                <a:gd name="connsiteX24" fmla="*/ 1872399 w 1893736"/>
                <a:gd name="connsiteY24" fmla="*/ 639901 h 825249"/>
                <a:gd name="connsiteX25" fmla="*/ 1876066 w 1893736"/>
                <a:gd name="connsiteY25" fmla="*/ 624261 h 825249"/>
                <a:gd name="connsiteX26" fmla="*/ 1876066 w 1893736"/>
                <a:gd name="connsiteY26" fmla="*/ 558707 h 825249"/>
                <a:gd name="connsiteX27" fmla="*/ 1858729 w 1893736"/>
                <a:gd name="connsiteY27" fmla="*/ 545064 h 825249"/>
                <a:gd name="connsiteX28" fmla="*/ 1856062 w 1893736"/>
                <a:gd name="connsiteY28" fmla="*/ 545064 h 825249"/>
                <a:gd name="connsiteX29" fmla="*/ 1821722 w 1893736"/>
                <a:gd name="connsiteY29" fmla="*/ 548059 h 825249"/>
                <a:gd name="connsiteX30" fmla="*/ 1776712 w 1893736"/>
                <a:gd name="connsiteY30" fmla="*/ 550055 h 825249"/>
                <a:gd name="connsiteX31" fmla="*/ 1728035 w 1893736"/>
                <a:gd name="connsiteY31" fmla="*/ 551719 h 825249"/>
                <a:gd name="connsiteX32" fmla="*/ 1681692 w 1893736"/>
                <a:gd name="connsiteY32" fmla="*/ 552717 h 825249"/>
                <a:gd name="connsiteX33" fmla="*/ 1636682 w 1893736"/>
                <a:gd name="connsiteY33" fmla="*/ 545064 h 825249"/>
                <a:gd name="connsiteX34" fmla="*/ 1608009 w 1893736"/>
                <a:gd name="connsiteY34" fmla="*/ 524765 h 825249"/>
                <a:gd name="connsiteX35" fmla="*/ 1592673 w 1893736"/>
                <a:gd name="connsiteY35" fmla="*/ 495150 h 825249"/>
                <a:gd name="connsiteX36" fmla="*/ 1588005 w 1893736"/>
                <a:gd name="connsiteY36" fmla="*/ 460210 h 825249"/>
                <a:gd name="connsiteX37" fmla="*/ 1588005 w 1893736"/>
                <a:gd name="connsiteY37" fmla="*/ 458546 h 825249"/>
                <a:gd name="connsiteX38" fmla="*/ 1877400 w 1893736"/>
                <a:gd name="connsiteY38" fmla="*/ 458546 h 825249"/>
                <a:gd name="connsiteX39" fmla="*/ 1896404 w 1893736"/>
                <a:gd name="connsiteY39" fmla="*/ 437915 h 825249"/>
                <a:gd name="connsiteX40" fmla="*/ 1896404 w 1893736"/>
                <a:gd name="connsiteY40" fmla="*/ 388000 h 825249"/>
                <a:gd name="connsiteX41" fmla="*/ 1410300 w 1893736"/>
                <a:gd name="connsiteY41" fmla="*/ 635575 h 825249"/>
                <a:gd name="connsiteX42" fmla="*/ 1410300 w 1893736"/>
                <a:gd name="connsiteY42" fmla="*/ 559373 h 825249"/>
                <a:gd name="connsiteX43" fmla="*/ 1405299 w 1893736"/>
                <a:gd name="connsiteY43" fmla="*/ 548724 h 825249"/>
                <a:gd name="connsiteX44" fmla="*/ 1392963 w 1893736"/>
                <a:gd name="connsiteY44" fmla="*/ 544731 h 825249"/>
                <a:gd name="connsiteX45" fmla="*/ 1391296 w 1893736"/>
                <a:gd name="connsiteY45" fmla="*/ 544731 h 825249"/>
                <a:gd name="connsiteX46" fmla="*/ 1342619 w 1893736"/>
                <a:gd name="connsiteY46" fmla="*/ 549057 h 825249"/>
                <a:gd name="connsiteX47" fmla="*/ 1280606 w 1893736"/>
                <a:gd name="connsiteY47" fmla="*/ 550721 h 825249"/>
                <a:gd name="connsiteX48" fmla="*/ 1251600 w 1893736"/>
                <a:gd name="connsiteY48" fmla="*/ 546062 h 825249"/>
                <a:gd name="connsiteX49" fmla="*/ 1227928 w 1893736"/>
                <a:gd name="connsiteY49" fmla="*/ 529757 h 825249"/>
                <a:gd name="connsiteX50" fmla="*/ 1211925 w 1893736"/>
                <a:gd name="connsiteY50" fmla="*/ 498810 h 825249"/>
                <a:gd name="connsiteX51" fmla="*/ 1205924 w 1893736"/>
                <a:gd name="connsiteY51" fmla="*/ 451225 h 825249"/>
                <a:gd name="connsiteX52" fmla="*/ 1205924 w 1893736"/>
                <a:gd name="connsiteY52" fmla="*/ 379349 h 825249"/>
                <a:gd name="connsiteX53" fmla="*/ 1211925 w 1893736"/>
                <a:gd name="connsiteY53" fmla="*/ 331764 h 825249"/>
                <a:gd name="connsiteX54" fmla="*/ 1227928 w 1893736"/>
                <a:gd name="connsiteY54" fmla="*/ 300817 h 825249"/>
                <a:gd name="connsiteX55" fmla="*/ 1251600 w 1893736"/>
                <a:gd name="connsiteY55" fmla="*/ 284511 h 825249"/>
                <a:gd name="connsiteX56" fmla="*/ 1280606 w 1893736"/>
                <a:gd name="connsiteY56" fmla="*/ 279853 h 825249"/>
                <a:gd name="connsiteX57" fmla="*/ 1342619 w 1893736"/>
                <a:gd name="connsiteY57" fmla="*/ 281517 h 825249"/>
                <a:gd name="connsiteX58" fmla="*/ 1391296 w 1893736"/>
                <a:gd name="connsiteY58" fmla="*/ 285842 h 825249"/>
                <a:gd name="connsiteX59" fmla="*/ 1392963 w 1893736"/>
                <a:gd name="connsiteY59" fmla="*/ 285842 h 825249"/>
                <a:gd name="connsiteX60" fmla="*/ 1405299 w 1893736"/>
                <a:gd name="connsiteY60" fmla="*/ 281849 h 825249"/>
                <a:gd name="connsiteX61" fmla="*/ 1410300 w 1893736"/>
                <a:gd name="connsiteY61" fmla="*/ 271201 h 825249"/>
                <a:gd name="connsiteX62" fmla="*/ 1410300 w 1893736"/>
                <a:gd name="connsiteY62" fmla="*/ 195331 h 825249"/>
                <a:gd name="connsiteX63" fmla="*/ 1405633 w 1893736"/>
                <a:gd name="connsiteY63" fmla="*/ 182021 h 825249"/>
                <a:gd name="connsiteX64" fmla="*/ 1390963 w 1893736"/>
                <a:gd name="connsiteY64" fmla="*/ 175698 h 825249"/>
                <a:gd name="connsiteX65" fmla="*/ 1341619 w 1893736"/>
                <a:gd name="connsiteY65" fmla="*/ 167046 h 825249"/>
                <a:gd name="connsiteX66" fmla="*/ 1270604 w 1893736"/>
                <a:gd name="connsiteY66" fmla="*/ 162721 h 825249"/>
                <a:gd name="connsiteX67" fmla="*/ 1116905 w 1893736"/>
                <a:gd name="connsiteY67" fmla="*/ 218292 h 825249"/>
                <a:gd name="connsiteX68" fmla="*/ 1059226 w 1893736"/>
                <a:gd name="connsiteY68" fmla="*/ 379349 h 825249"/>
                <a:gd name="connsiteX69" fmla="*/ 1059226 w 1893736"/>
                <a:gd name="connsiteY69" fmla="*/ 451225 h 825249"/>
                <a:gd name="connsiteX70" fmla="*/ 1116905 w 1893736"/>
                <a:gd name="connsiteY70" fmla="*/ 612282 h 825249"/>
                <a:gd name="connsiteX71" fmla="*/ 1270604 w 1893736"/>
                <a:gd name="connsiteY71" fmla="*/ 667853 h 825249"/>
                <a:gd name="connsiteX72" fmla="*/ 1341619 w 1893736"/>
                <a:gd name="connsiteY72" fmla="*/ 663527 h 825249"/>
                <a:gd name="connsiteX73" fmla="*/ 1390963 w 1893736"/>
                <a:gd name="connsiteY73" fmla="*/ 654875 h 825249"/>
                <a:gd name="connsiteX74" fmla="*/ 1405633 w 1893736"/>
                <a:gd name="connsiteY74" fmla="*/ 648553 h 825249"/>
                <a:gd name="connsiteX75" fmla="*/ 1410300 w 1893736"/>
                <a:gd name="connsiteY75" fmla="*/ 635575 h 825249"/>
                <a:gd name="connsiteX76" fmla="*/ 996879 w 1893736"/>
                <a:gd name="connsiteY76" fmla="*/ 186679 h 825249"/>
                <a:gd name="connsiteX77" fmla="*/ 991545 w 1893736"/>
                <a:gd name="connsiteY77" fmla="*/ 174700 h 825249"/>
                <a:gd name="connsiteX78" fmla="*/ 978875 w 1893736"/>
                <a:gd name="connsiteY78" fmla="*/ 169709 h 825249"/>
                <a:gd name="connsiteX79" fmla="*/ 868185 w 1893736"/>
                <a:gd name="connsiteY79" fmla="*/ 169709 h 825249"/>
                <a:gd name="connsiteX80" fmla="*/ 855516 w 1893736"/>
                <a:gd name="connsiteY80" fmla="*/ 174700 h 825249"/>
                <a:gd name="connsiteX81" fmla="*/ 850181 w 1893736"/>
                <a:gd name="connsiteY81" fmla="*/ 186679 h 825249"/>
                <a:gd name="connsiteX82" fmla="*/ 850181 w 1893736"/>
                <a:gd name="connsiteY82" fmla="*/ 643229 h 825249"/>
                <a:gd name="connsiteX83" fmla="*/ 855516 w 1893736"/>
                <a:gd name="connsiteY83" fmla="*/ 655208 h 825249"/>
                <a:gd name="connsiteX84" fmla="*/ 868185 w 1893736"/>
                <a:gd name="connsiteY84" fmla="*/ 660200 h 825249"/>
                <a:gd name="connsiteX85" fmla="*/ 978875 w 1893736"/>
                <a:gd name="connsiteY85" fmla="*/ 660200 h 825249"/>
                <a:gd name="connsiteX86" fmla="*/ 991545 w 1893736"/>
                <a:gd name="connsiteY86" fmla="*/ 655208 h 825249"/>
                <a:gd name="connsiteX87" fmla="*/ 996879 w 1893736"/>
                <a:gd name="connsiteY87" fmla="*/ 643229 h 825249"/>
                <a:gd name="connsiteX88" fmla="*/ 996879 w 1893736"/>
                <a:gd name="connsiteY88" fmla="*/ 186679 h 825249"/>
                <a:gd name="connsiteX89" fmla="*/ 1000213 w 1893736"/>
                <a:gd name="connsiteY89" fmla="*/ 16971 h 825249"/>
                <a:gd name="connsiteX90" fmla="*/ 994879 w 1893736"/>
                <a:gd name="connsiteY90" fmla="*/ 4991 h 825249"/>
                <a:gd name="connsiteX91" fmla="*/ 982209 w 1893736"/>
                <a:gd name="connsiteY91" fmla="*/ 0 h 825249"/>
                <a:gd name="connsiteX92" fmla="*/ 864184 w 1893736"/>
                <a:gd name="connsiteY92" fmla="*/ 0 h 825249"/>
                <a:gd name="connsiteX93" fmla="*/ 851515 w 1893736"/>
                <a:gd name="connsiteY93" fmla="*/ 4991 h 825249"/>
                <a:gd name="connsiteX94" fmla="*/ 846180 w 1893736"/>
                <a:gd name="connsiteY94" fmla="*/ 16971 h 825249"/>
                <a:gd name="connsiteX95" fmla="*/ 846180 w 1893736"/>
                <a:gd name="connsiteY95" fmla="*/ 96501 h 825249"/>
                <a:gd name="connsiteX96" fmla="*/ 851515 w 1893736"/>
                <a:gd name="connsiteY96" fmla="*/ 108480 h 825249"/>
                <a:gd name="connsiteX97" fmla="*/ 864184 w 1893736"/>
                <a:gd name="connsiteY97" fmla="*/ 113472 h 825249"/>
                <a:gd name="connsiteX98" fmla="*/ 982209 w 1893736"/>
                <a:gd name="connsiteY98" fmla="*/ 113472 h 825249"/>
                <a:gd name="connsiteX99" fmla="*/ 994879 w 1893736"/>
                <a:gd name="connsiteY99" fmla="*/ 108480 h 825249"/>
                <a:gd name="connsiteX100" fmla="*/ 1000213 w 1893736"/>
                <a:gd name="connsiteY100" fmla="*/ 96501 h 825249"/>
                <a:gd name="connsiteX101" fmla="*/ 1000213 w 1893736"/>
                <a:gd name="connsiteY101" fmla="*/ 16971 h 825249"/>
                <a:gd name="connsiteX102" fmla="*/ 799170 w 1893736"/>
                <a:gd name="connsiteY102" fmla="*/ 261884 h 825249"/>
                <a:gd name="connsiteX103" fmla="*/ 799170 w 1893736"/>
                <a:gd name="connsiteY103" fmla="*/ 180024 h 825249"/>
                <a:gd name="connsiteX104" fmla="*/ 793836 w 1893736"/>
                <a:gd name="connsiteY104" fmla="*/ 168045 h 825249"/>
                <a:gd name="connsiteX105" fmla="*/ 781166 w 1893736"/>
                <a:gd name="connsiteY105" fmla="*/ 162721 h 825249"/>
                <a:gd name="connsiteX106" fmla="*/ 716153 w 1893736"/>
                <a:gd name="connsiteY106" fmla="*/ 173369 h 825249"/>
                <a:gd name="connsiteX107" fmla="*/ 658474 w 1893736"/>
                <a:gd name="connsiteY107" fmla="*/ 203983 h 825249"/>
                <a:gd name="connsiteX108" fmla="*/ 658474 w 1893736"/>
                <a:gd name="connsiteY108" fmla="*/ 186679 h 825249"/>
                <a:gd name="connsiteX109" fmla="*/ 653139 w 1893736"/>
                <a:gd name="connsiteY109" fmla="*/ 174700 h 825249"/>
                <a:gd name="connsiteX110" fmla="*/ 640470 w 1893736"/>
                <a:gd name="connsiteY110" fmla="*/ 169376 h 825249"/>
                <a:gd name="connsiteX111" fmla="*/ 532447 w 1893736"/>
                <a:gd name="connsiteY111" fmla="*/ 169376 h 825249"/>
                <a:gd name="connsiteX112" fmla="*/ 519777 w 1893736"/>
                <a:gd name="connsiteY112" fmla="*/ 174367 h 825249"/>
                <a:gd name="connsiteX113" fmla="*/ 514443 w 1893736"/>
                <a:gd name="connsiteY113" fmla="*/ 186347 h 825249"/>
                <a:gd name="connsiteX114" fmla="*/ 514443 w 1893736"/>
                <a:gd name="connsiteY114" fmla="*/ 641898 h 825249"/>
                <a:gd name="connsiteX115" fmla="*/ 520444 w 1893736"/>
                <a:gd name="connsiteY115" fmla="*/ 654210 h 825249"/>
                <a:gd name="connsiteX116" fmla="*/ 533447 w 1893736"/>
                <a:gd name="connsiteY116" fmla="*/ 659867 h 825249"/>
                <a:gd name="connsiteX117" fmla="*/ 643137 w 1893736"/>
                <a:gd name="connsiteY117" fmla="*/ 659867 h 825249"/>
                <a:gd name="connsiteX118" fmla="*/ 655806 w 1893736"/>
                <a:gd name="connsiteY118" fmla="*/ 654210 h 825249"/>
                <a:gd name="connsiteX119" fmla="*/ 661141 w 1893736"/>
                <a:gd name="connsiteY119" fmla="*/ 641898 h 825249"/>
                <a:gd name="connsiteX120" fmla="*/ 661141 w 1893736"/>
                <a:gd name="connsiteY120" fmla="*/ 308137 h 825249"/>
                <a:gd name="connsiteX121" fmla="*/ 715486 w 1893736"/>
                <a:gd name="connsiteY121" fmla="*/ 286841 h 825249"/>
                <a:gd name="connsiteX122" fmla="*/ 778166 w 1893736"/>
                <a:gd name="connsiteY122" fmla="*/ 278189 h 825249"/>
                <a:gd name="connsiteX123" fmla="*/ 785501 w 1893736"/>
                <a:gd name="connsiteY123" fmla="*/ 278189 h 825249"/>
                <a:gd name="connsiteX124" fmla="*/ 795503 w 1893736"/>
                <a:gd name="connsiteY124" fmla="*/ 272865 h 825249"/>
                <a:gd name="connsiteX125" fmla="*/ 799170 w 1893736"/>
                <a:gd name="connsiteY125" fmla="*/ 261884 h 825249"/>
                <a:gd name="connsiteX126" fmla="*/ 302064 w 1893736"/>
                <a:gd name="connsiteY126" fmla="*/ 449229 h 825249"/>
                <a:gd name="connsiteX127" fmla="*/ 298397 w 1893736"/>
                <a:gd name="connsiteY127" fmla="*/ 490491 h 825249"/>
                <a:gd name="connsiteX128" fmla="*/ 285728 w 1893736"/>
                <a:gd name="connsiteY128" fmla="*/ 523767 h 825249"/>
                <a:gd name="connsiteX129" fmla="*/ 261389 w 1893736"/>
                <a:gd name="connsiteY129" fmla="*/ 546062 h 825249"/>
                <a:gd name="connsiteX130" fmla="*/ 221381 w 1893736"/>
                <a:gd name="connsiteY130" fmla="*/ 554049 h 825249"/>
                <a:gd name="connsiteX131" fmla="*/ 184039 w 1893736"/>
                <a:gd name="connsiteY131" fmla="*/ 552385 h 825249"/>
                <a:gd name="connsiteX132" fmla="*/ 146698 w 1893736"/>
                <a:gd name="connsiteY132" fmla="*/ 549057 h 825249"/>
                <a:gd name="connsiteX133" fmla="*/ 146698 w 1893736"/>
                <a:gd name="connsiteY133" fmla="*/ 282515 h 825249"/>
                <a:gd name="connsiteX134" fmla="*/ 179038 w 1893736"/>
                <a:gd name="connsiteY134" fmla="*/ 279520 h 825249"/>
                <a:gd name="connsiteX135" fmla="*/ 221381 w 1893736"/>
                <a:gd name="connsiteY135" fmla="*/ 278189 h 825249"/>
                <a:gd name="connsiteX136" fmla="*/ 261389 w 1893736"/>
                <a:gd name="connsiteY136" fmla="*/ 285842 h 825249"/>
                <a:gd name="connsiteX137" fmla="*/ 285728 w 1893736"/>
                <a:gd name="connsiteY137" fmla="*/ 307472 h 825249"/>
                <a:gd name="connsiteX138" fmla="*/ 298397 w 1893736"/>
                <a:gd name="connsiteY138" fmla="*/ 340415 h 825249"/>
                <a:gd name="connsiteX139" fmla="*/ 302064 w 1893736"/>
                <a:gd name="connsiteY139" fmla="*/ 382343 h 825249"/>
                <a:gd name="connsiteX140" fmla="*/ 302064 w 1893736"/>
                <a:gd name="connsiteY140" fmla="*/ 449229 h 825249"/>
                <a:gd name="connsiteX141" fmla="*/ 449096 w 1893736"/>
                <a:gd name="connsiteY141" fmla="*/ 382011 h 825249"/>
                <a:gd name="connsiteX142" fmla="*/ 390417 w 1893736"/>
                <a:gd name="connsiteY142" fmla="*/ 219956 h 825249"/>
                <a:gd name="connsiteX143" fmla="*/ 221381 w 1893736"/>
                <a:gd name="connsiteY143" fmla="*/ 162721 h 825249"/>
                <a:gd name="connsiteX144" fmla="*/ 118025 w 1893736"/>
                <a:gd name="connsiteY144" fmla="*/ 169043 h 825249"/>
                <a:gd name="connsiteX145" fmla="*/ 28339 w 1893736"/>
                <a:gd name="connsiteY145" fmla="*/ 185016 h 825249"/>
                <a:gd name="connsiteX146" fmla="*/ 5001 w 1893736"/>
                <a:gd name="connsiteY146" fmla="*/ 194333 h 825249"/>
                <a:gd name="connsiteX147" fmla="*/ 0 w 1893736"/>
                <a:gd name="connsiteY147" fmla="*/ 209640 h 825249"/>
                <a:gd name="connsiteX148" fmla="*/ 0 w 1893736"/>
                <a:gd name="connsiteY148" fmla="*/ 809942 h 825249"/>
                <a:gd name="connsiteX149" fmla="*/ 6001 w 1893736"/>
                <a:gd name="connsiteY149" fmla="*/ 821922 h 825249"/>
                <a:gd name="connsiteX150" fmla="*/ 19004 w 1893736"/>
                <a:gd name="connsiteY150" fmla="*/ 826913 h 825249"/>
                <a:gd name="connsiteX151" fmla="*/ 128694 w 1893736"/>
                <a:gd name="connsiteY151" fmla="*/ 826913 h 825249"/>
                <a:gd name="connsiteX152" fmla="*/ 141363 w 1893736"/>
                <a:gd name="connsiteY152" fmla="*/ 821922 h 825249"/>
                <a:gd name="connsiteX153" fmla="*/ 146698 w 1893736"/>
                <a:gd name="connsiteY153" fmla="*/ 809942 h 825249"/>
                <a:gd name="connsiteX154" fmla="*/ 146698 w 1893736"/>
                <a:gd name="connsiteY154" fmla="*/ 661863 h 825249"/>
                <a:gd name="connsiteX155" fmla="*/ 187040 w 1893736"/>
                <a:gd name="connsiteY155" fmla="*/ 666189 h 825249"/>
                <a:gd name="connsiteX156" fmla="*/ 221047 w 1893736"/>
                <a:gd name="connsiteY156" fmla="*/ 667853 h 825249"/>
                <a:gd name="connsiteX157" fmla="*/ 392417 w 1893736"/>
                <a:gd name="connsiteY157" fmla="*/ 608621 h 825249"/>
                <a:gd name="connsiteX158" fmla="*/ 448762 w 1893736"/>
                <a:gd name="connsiteY158" fmla="*/ 448563 h 825249"/>
                <a:gd name="connsiteX159" fmla="*/ 448762 w 1893736"/>
                <a:gd name="connsiteY159" fmla="*/ 382011 h 82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1893736" h="825249">
                  <a:moveTo>
                    <a:pt x="1753040" y="372361"/>
                  </a:moveTo>
                  <a:lnTo>
                    <a:pt x="1588005" y="372361"/>
                  </a:lnTo>
                  <a:lnTo>
                    <a:pt x="1588005" y="369033"/>
                  </a:lnTo>
                  <a:cubicBezTo>
                    <a:pt x="1588005" y="337753"/>
                    <a:pt x="1595673" y="313794"/>
                    <a:pt x="1610677" y="297822"/>
                  </a:cubicBezTo>
                  <a:cubicBezTo>
                    <a:pt x="1625680" y="281849"/>
                    <a:pt x="1646017" y="273863"/>
                    <a:pt x="1671356" y="273863"/>
                  </a:cubicBezTo>
                  <a:cubicBezTo>
                    <a:pt x="1696695" y="273863"/>
                    <a:pt x="1716699" y="281849"/>
                    <a:pt x="1731369" y="297489"/>
                  </a:cubicBezTo>
                  <a:cubicBezTo>
                    <a:pt x="1746039" y="313129"/>
                    <a:pt x="1753040" y="337088"/>
                    <a:pt x="1753040" y="369033"/>
                  </a:cubicBezTo>
                  <a:lnTo>
                    <a:pt x="1753040" y="372361"/>
                  </a:lnTo>
                  <a:close/>
                  <a:moveTo>
                    <a:pt x="1896404" y="388000"/>
                  </a:moveTo>
                  <a:cubicBezTo>
                    <a:pt x="1896404" y="355390"/>
                    <a:pt x="1891736" y="325441"/>
                    <a:pt x="1882401" y="298155"/>
                  </a:cubicBezTo>
                  <a:cubicBezTo>
                    <a:pt x="1873066" y="270868"/>
                    <a:pt x="1859063" y="246909"/>
                    <a:pt x="1840392" y="226944"/>
                  </a:cubicBezTo>
                  <a:cubicBezTo>
                    <a:pt x="1821722" y="206978"/>
                    <a:pt x="1798383" y="191338"/>
                    <a:pt x="1770044" y="179691"/>
                  </a:cubicBezTo>
                  <a:cubicBezTo>
                    <a:pt x="1741704" y="168045"/>
                    <a:pt x="1709364" y="162721"/>
                    <a:pt x="1672690" y="162721"/>
                  </a:cubicBezTo>
                  <a:cubicBezTo>
                    <a:pt x="1636349" y="162721"/>
                    <a:pt x="1604008" y="168045"/>
                    <a:pt x="1575669" y="178693"/>
                  </a:cubicBezTo>
                  <a:cubicBezTo>
                    <a:pt x="1547330" y="189342"/>
                    <a:pt x="1523325" y="204316"/>
                    <a:pt x="1503654" y="223616"/>
                  </a:cubicBezTo>
                  <a:cubicBezTo>
                    <a:pt x="1483983" y="242916"/>
                    <a:pt x="1468980" y="266875"/>
                    <a:pt x="1458644" y="294827"/>
                  </a:cubicBezTo>
                  <a:cubicBezTo>
                    <a:pt x="1448309" y="322779"/>
                    <a:pt x="1443307" y="354059"/>
                    <a:pt x="1443307" y="388333"/>
                  </a:cubicBezTo>
                  <a:lnTo>
                    <a:pt x="1443307" y="448230"/>
                  </a:lnTo>
                  <a:cubicBezTo>
                    <a:pt x="1443307" y="489493"/>
                    <a:pt x="1449976" y="524100"/>
                    <a:pt x="1463312" y="552385"/>
                  </a:cubicBezTo>
                  <a:cubicBezTo>
                    <a:pt x="1476648" y="580669"/>
                    <a:pt x="1494318" y="603297"/>
                    <a:pt x="1515990" y="620601"/>
                  </a:cubicBezTo>
                  <a:cubicBezTo>
                    <a:pt x="1537661" y="637572"/>
                    <a:pt x="1562333" y="649884"/>
                    <a:pt x="1589339" y="657537"/>
                  </a:cubicBezTo>
                  <a:cubicBezTo>
                    <a:pt x="1616678" y="664858"/>
                    <a:pt x="1643684" y="668519"/>
                    <a:pt x="1671023" y="668519"/>
                  </a:cubicBezTo>
                  <a:cubicBezTo>
                    <a:pt x="1710364" y="668519"/>
                    <a:pt x="1743705" y="666855"/>
                    <a:pt x="1771711" y="663194"/>
                  </a:cubicBezTo>
                  <a:cubicBezTo>
                    <a:pt x="1799383" y="659867"/>
                    <a:pt x="1828056" y="654543"/>
                    <a:pt x="1857062" y="647555"/>
                  </a:cubicBezTo>
                  <a:cubicBezTo>
                    <a:pt x="1865064" y="645891"/>
                    <a:pt x="1870065" y="643229"/>
                    <a:pt x="1872399" y="639901"/>
                  </a:cubicBezTo>
                  <a:cubicBezTo>
                    <a:pt x="1874733" y="636573"/>
                    <a:pt x="1876066" y="631249"/>
                    <a:pt x="1876066" y="624261"/>
                  </a:cubicBezTo>
                  <a:lnTo>
                    <a:pt x="1876066" y="558707"/>
                  </a:lnTo>
                  <a:cubicBezTo>
                    <a:pt x="1876066" y="549723"/>
                    <a:pt x="1870398" y="545064"/>
                    <a:pt x="1858729" y="545064"/>
                  </a:cubicBezTo>
                  <a:lnTo>
                    <a:pt x="1856062" y="545064"/>
                  </a:lnTo>
                  <a:cubicBezTo>
                    <a:pt x="1847060" y="546062"/>
                    <a:pt x="1835391" y="547061"/>
                    <a:pt x="1821722" y="548059"/>
                  </a:cubicBezTo>
                  <a:cubicBezTo>
                    <a:pt x="1807719" y="549057"/>
                    <a:pt x="1792715" y="549723"/>
                    <a:pt x="1776712" y="550055"/>
                  </a:cubicBezTo>
                  <a:cubicBezTo>
                    <a:pt x="1760708" y="550721"/>
                    <a:pt x="1744372" y="551386"/>
                    <a:pt x="1728035" y="551719"/>
                  </a:cubicBezTo>
                  <a:cubicBezTo>
                    <a:pt x="1711698" y="552385"/>
                    <a:pt x="1696361" y="552717"/>
                    <a:pt x="1681692" y="552717"/>
                  </a:cubicBezTo>
                  <a:cubicBezTo>
                    <a:pt x="1663688" y="552717"/>
                    <a:pt x="1648685" y="550055"/>
                    <a:pt x="1636682" y="545064"/>
                  </a:cubicBezTo>
                  <a:cubicBezTo>
                    <a:pt x="1625013" y="540072"/>
                    <a:pt x="1615344" y="533085"/>
                    <a:pt x="1608009" y="524765"/>
                  </a:cubicBezTo>
                  <a:cubicBezTo>
                    <a:pt x="1600674" y="516114"/>
                    <a:pt x="1595673" y="506464"/>
                    <a:pt x="1592673" y="495150"/>
                  </a:cubicBezTo>
                  <a:cubicBezTo>
                    <a:pt x="1589672" y="483836"/>
                    <a:pt x="1588005" y="472189"/>
                    <a:pt x="1588005" y="460210"/>
                  </a:cubicBezTo>
                  <a:lnTo>
                    <a:pt x="1588005" y="458546"/>
                  </a:lnTo>
                  <a:lnTo>
                    <a:pt x="1877400" y="458546"/>
                  </a:lnTo>
                  <a:cubicBezTo>
                    <a:pt x="1890069" y="458546"/>
                    <a:pt x="1896404" y="451558"/>
                    <a:pt x="1896404" y="437915"/>
                  </a:cubicBezTo>
                  <a:lnTo>
                    <a:pt x="1896404" y="388000"/>
                  </a:lnTo>
                  <a:close/>
                  <a:moveTo>
                    <a:pt x="1410300" y="635575"/>
                  </a:moveTo>
                  <a:lnTo>
                    <a:pt x="1410300" y="559373"/>
                  </a:lnTo>
                  <a:cubicBezTo>
                    <a:pt x="1410300" y="554714"/>
                    <a:pt x="1408633" y="551386"/>
                    <a:pt x="1405299" y="548724"/>
                  </a:cubicBezTo>
                  <a:cubicBezTo>
                    <a:pt x="1401965" y="546062"/>
                    <a:pt x="1397964" y="544731"/>
                    <a:pt x="1392963" y="544731"/>
                  </a:cubicBezTo>
                  <a:lnTo>
                    <a:pt x="1391296" y="544731"/>
                  </a:lnTo>
                  <a:cubicBezTo>
                    <a:pt x="1374293" y="546395"/>
                    <a:pt x="1358289" y="548059"/>
                    <a:pt x="1342619" y="549057"/>
                  </a:cubicBezTo>
                  <a:cubicBezTo>
                    <a:pt x="1327283" y="550055"/>
                    <a:pt x="1306612" y="550721"/>
                    <a:pt x="1280606" y="550721"/>
                  </a:cubicBezTo>
                  <a:cubicBezTo>
                    <a:pt x="1270271" y="550721"/>
                    <a:pt x="1260602" y="549057"/>
                    <a:pt x="1251600" y="546062"/>
                  </a:cubicBezTo>
                  <a:cubicBezTo>
                    <a:pt x="1242598" y="543067"/>
                    <a:pt x="1234596" y="537410"/>
                    <a:pt x="1227928" y="529757"/>
                  </a:cubicBezTo>
                  <a:cubicBezTo>
                    <a:pt x="1221260" y="522103"/>
                    <a:pt x="1215926" y="511788"/>
                    <a:pt x="1211925" y="498810"/>
                  </a:cubicBezTo>
                  <a:cubicBezTo>
                    <a:pt x="1207924" y="485832"/>
                    <a:pt x="1205924" y="470192"/>
                    <a:pt x="1205924" y="451225"/>
                  </a:cubicBezTo>
                  <a:lnTo>
                    <a:pt x="1205924" y="379349"/>
                  </a:lnTo>
                  <a:cubicBezTo>
                    <a:pt x="1205924" y="360381"/>
                    <a:pt x="1207924" y="344741"/>
                    <a:pt x="1211925" y="331764"/>
                  </a:cubicBezTo>
                  <a:cubicBezTo>
                    <a:pt x="1215926" y="318786"/>
                    <a:pt x="1221260" y="308470"/>
                    <a:pt x="1227928" y="300817"/>
                  </a:cubicBezTo>
                  <a:cubicBezTo>
                    <a:pt x="1234596" y="293163"/>
                    <a:pt x="1242265" y="287839"/>
                    <a:pt x="1251600" y="284511"/>
                  </a:cubicBezTo>
                  <a:cubicBezTo>
                    <a:pt x="1260602" y="281517"/>
                    <a:pt x="1270271" y="279853"/>
                    <a:pt x="1280606" y="279853"/>
                  </a:cubicBezTo>
                  <a:cubicBezTo>
                    <a:pt x="1306612" y="279853"/>
                    <a:pt x="1327283" y="280518"/>
                    <a:pt x="1342619" y="281517"/>
                  </a:cubicBezTo>
                  <a:cubicBezTo>
                    <a:pt x="1357956" y="282515"/>
                    <a:pt x="1374293" y="284179"/>
                    <a:pt x="1391296" y="285842"/>
                  </a:cubicBezTo>
                  <a:lnTo>
                    <a:pt x="1392963" y="285842"/>
                  </a:lnTo>
                  <a:cubicBezTo>
                    <a:pt x="1397964" y="285842"/>
                    <a:pt x="1401965" y="284511"/>
                    <a:pt x="1405299" y="281849"/>
                  </a:cubicBezTo>
                  <a:cubicBezTo>
                    <a:pt x="1408633" y="279187"/>
                    <a:pt x="1410300" y="275860"/>
                    <a:pt x="1410300" y="271201"/>
                  </a:cubicBezTo>
                  <a:lnTo>
                    <a:pt x="1410300" y="195331"/>
                  </a:lnTo>
                  <a:cubicBezTo>
                    <a:pt x="1410300" y="189009"/>
                    <a:pt x="1408633" y="184683"/>
                    <a:pt x="1405633" y="182021"/>
                  </a:cubicBezTo>
                  <a:cubicBezTo>
                    <a:pt x="1402632" y="179359"/>
                    <a:pt x="1397631" y="177362"/>
                    <a:pt x="1390963" y="175698"/>
                  </a:cubicBezTo>
                  <a:cubicBezTo>
                    <a:pt x="1378294" y="172703"/>
                    <a:pt x="1361623" y="170041"/>
                    <a:pt x="1341619" y="167046"/>
                  </a:cubicBezTo>
                  <a:cubicBezTo>
                    <a:pt x="1321281" y="164052"/>
                    <a:pt x="1297610" y="162721"/>
                    <a:pt x="1270604" y="162721"/>
                  </a:cubicBezTo>
                  <a:cubicBezTo>
                    <a:pt x="1206590" y="162721"/>
                    <a:pt x="1155246" y="181355"/>
                    <a:pt x="1116905" y="218292"/>
                  </a:cubicBezTo>
                  <a:cubicBezTo>
                    <a:pt x="1078563" y="255561"/>
                    <a:pt x="1059226" y="309136"/>
                    <a:pt x="1059226" y="379349"/>
                  </a:cubicBezTo>
                  <a:lnTo>
                    <a:pt x="1059226" y="451225"/>
                  </a:lnTo>
                  <a:cubicBezTo>
                    <a:pt x="1059226" y="521438"/>
                    <a:pt x="1078563" y="575012"/>
                    <a:pt x="1116905" y="612282"/>
                  </a:cubicBezTo>
                  <a:cubicBezTo>
                    <a:pt x="1155246" y="649551"/>
                    <a:pt x="1206590" y="667853"/>
                    <a:pt x="1270604" y="667853"/>
                  </a:cubicBezTo>
                  <a:cubicBezTo>
                    <a:pt x="1297943" y="667853"/>
                    <a:pt x="1321615" y="666522"/>
                    <a:pt x="1341619" y="663527"/>
                  </a:cubicBezTo>
                  <a:cubicBezTo>
                    <a:pt x="1361957" y="660532"/>
                    <a:pt x="1378294" y="657870"/>
                    <a:pt x="1390963" y="654875"/>
                  </a:cubicBezTo>
                  <a:cubicBezTo>
                    <a:pt x="1397631" y="653212"/>
                    <a:pt x="1402299" y="650882"/>
                    <a:pt x="1405633" y="648553"/>
                  </a:cubicBezTo>
                  <a:cubicBezTo>
                    <a:pt x="1408967" y="646224"/>
                    <a:pt x="1410300" y="641898"/>
                    <a:pt x="1410300" y="635575"/>
                  </a:cubicBezTo>
                  <a:close/>
                  <a:moveTo>
                    <a:pt x="996879" y="186679"/>
                  </a:moveTo>
                  <a:cubicBezTo>
                    <a:pt x="996879" y="182021"/>
                    <a:pt x="995212" y="178028"/>
                    <a:pt x="991545" y="174700"/>
                  </a:cubicBezTo>
                  <a:cubicBezTo>
                    <a:pt x="987877" y="171372"/>
                    <a:pt x="983543" y="169709"/>
                    <a:pt x="978875" y="169709"/>
                  </a:cubicBezTo>
                  <a:lnTo>
                    <a:pt x="868185" y="169709"/>
                  </a:lnTo>
                  <a:cubicBezTo>
                    <a:pt x="863184" y="169709"/>
                    <a:pt x="859183" y="171372"/>
                    <a:pt x="855516" y="174700"/>
                  </a:cubicBezTo>
                  <a:cubicBezTo>
                    <a:pt x="851848" y="178028"/>
                    <a:pt x="850181" y="182021"/>
                    <a:pt x="850181" y="186679"/>
                  </a:cubicBezTo>
                  <a:lnTo>
                    <a:pt x="850181" y="643229"/>
                  </a:lnTo>
                  <a:cubicBezTo>
                    <a:pt x="850181" y="647887"/>
                    <a:pt x="851848" y="651880"/>
                    <a:pt x="855516" y="655208"/>
                  </a:cubicBezTo>
                  <a:cubicBezTo>
                    <a:pt x="859183" y="658536"/>
                    <a:pt x="863517" y="660200"/>
                    <a:pt x="868185" y="660200"/>
                  </a:cubicBezTo>
                  <a:lnTo>
                    <a:pt x="978875" y="660200"/>
                  </a:lnTo>
                  <a:cubicBezTo>
                    <a:pt x="983543" y="660200"/>
                    <a:pt x="987877" y="658536"/>
                    <a:pt x="991545" y="655208"/>
                  </a:cubicBezTo>
                  <a:cubicBezTo>
                    <a:pt x="995212" y="651880"/>
                    <a:pt x="996879" y="647887"/>
                    <a:pt x="996879" y="643229"/>
                  </a:cubicBezTo>
                  <a:lnTo>
                    <a:pt x="996879" y="186679"/>
                  </a:lnTo>
                  <a:close/>
                  <a:moveTo>
                    <a:pt x="1000213" y="16971"/>
                  </a:moveTo>
                  <a:cubicBezTo>
                    <a:pt x="1000213" y="12312"/>
                    <a:pt x="998546" y="8319"/>
                    <a:pt x="994879" y="4991"/>
                  </a:cubicBezTo>
                  <a:cubicBezTo>
                    <a:pt x="991211" y="1664"/>
                    <a:pt x="986877" y="0"/>
                    <a:pt x="982209" y="0"/>
                  </a:cubicBezTo>
                  <a:lnTo>
                    <a:pt x="864184" y="0"/>
                  </a:lnTo>
                  <a:cubicBezTo>
                    <a:pt x="859183" y="0"/>
                    <a:pt x="855182" y="1664"/>
                    <a:pt x="851515" y="4991"/>
                  </a:cubicBezTo>
                  <a:cubicBezTo>
                    <a:pt x="847847" y="8319"/>
                    <a:pt x="846180" y="12312"/>
                    <a:pt x="846180" y="16971"/>
                  </a:cubicBezTo>
                  <a:lnTo>
                    <a:pt x="846180" y="96501"/>
                  </a:lnTo>
                  <a:cubicBezTo>
                    <a:pt x="846180" y="101160"/>
                    <a:pt x="847847" y="105153"/>
                    <a:pt x="851515" y="108480"/>
                  </a:cubicBezTo>
                  <a:cubicBezTo>
                    <a:pt x="855182" y="111808"/>
                    <a:pt x="859516" y="113472"/>
                    <a:pt x="864184" y="113472"/>
                  </a:cubicBezTo>
                  <a:lnTo>
                    <a:pt x="982209" y="113472"/>
                  </a:lnTo>
                  <a:cubicBezTo>
                    <a:pt x="987210" y="113472"/>
                    <a:pt x="991211" y="111808"/>
                    <a:pt x="994879" y="108480"/>
                  </a:cubicBezTo>
                  <a:cubicBezTo>
                    <a:pt x="998546" y="105153"/>
                    <a:pt x="1000213" y="101160"/>
                    <a:pt x="1000213" y="96501"/>
                  </a:cubicBezTo>
                  <a:lnTo>
                    <a:pt x="1000213" y="16971"/>
                  </a:lnTo>
                  <a:close/>
                  <a:moveTo>
                    <a:pt x="799170" y="261884"/>
                  </a:moveTo>
                  <a:lnTo>
                    <a:pt x="799170" y="180024"/>
                  </a:lnTo>
                  <a:cubicBezTo>
                    <a:pt x="799170" y="175365"/>
                    <a:pt x="797503" y="171372"/>
                    <a:pt x="793836" y="168045"/>
                  </a:cubicBezTo>
                  <a:cubicBezTo>
                    <a:pt x="790168" y="164717"/>
                    <a:pt x="785834" y="162721"/>
                    <a:pt x="781166" y="162721"/>
                  </a:cubicBezTo>
                  <a:cubicBezTo>
                    <a:pt x="759495" y="162721"/>
                    <a:pt x="737824" y="166381"/>
                    <a:pt x="716153" y="173369"/>
                  </a:cubicBezTo>
                  <a:cubicBezTo>
                    <a:pt x="694815" y="180690"/>
                    <a:pt x="675477" y="190673"/>
                    <a:pt x="658474" y="203983"/>
                  </a:cubicBezTo>
                  <a:lnTo>
                    <a:pt x="658474" y="186679"/>
                  </a:lnTo>
                  <a:cubicBezTo>
                    <a:pt x="658474" y="182021"/>
                    <a:pt x="656807" y="178028"/>
                    <a:pt x="653139" y="174700"/>
                  </a:cubicBezTo>
                  <a:cubicBezTo>
                    <a:pt x="649472" y="171372"/>
                    <a:pt x="645137" y="169376"/>
                    <a:pt x="640470" y="169376"/>
                  </a:cubicBezTo>
                  <a:lnTo>
                    <a:pt x="532447" y="169376"/>
                  </a:lnTo>
                  <a:cubicBezTo>
                    <a:pt x="527446" y="169376"/>
                    <a:pt x="523445" y="171040"/>
                    <a:pt x="519777" y="174367"/>
                  </a:cubicBezTo>
                  <a:cubicBezTo>
                    <a:pt x="516110" y="177695"/>
                    <a:pt x="514443" y="181688"/>
                    <a:pt x="514443" y="186347"/>
                  </a:cubicBezTo>
                  <a:lnTo>
                    <a:pt x="514443" y="641898"/>
                  </a:lnTo>
                  <a:cubicBezTo>
                    <a:pt x="514443" y="646556"/>
                    <a:pt x="516443" y="650549"/>
                    <a:pt x="520444" y="654210"/>
                  </a:cubicBezTo>
                  <a:cubicBezTo>
                    <a:pt x="524445" y="657870"/>
                    <a:pt x="528779" y="659867"/>
                    <a:pt x="533447" y="659867"/>
                  </a:cubicBezTo>
                  <a:lnTo>
                    <a:pt x="643137" y="659867"/>
                  </a:lnTo>
                  <a:cubicBezTo>
                    <a:pt x="647805" y="659867"/>
                    <a:pt x="652139" y="657870"/>
                    <a:pt x="655806" y="654210"/>
                  </a:cubicBezTo>
                  <a:cubicBezTo>
                    <a:pt x="659474" y="650549"/>
                    <a:pt x="661141" y="646224"/>
                    <a:pt x="661141" y="641898"/>
                  </a:cubicBezTo>
                  <a:lnTo>
                    <a:pt x="661141" y="308137"/>
                  </a:lnTo>
                  <a:cubicBezTo>
                    <a:pt x="678144" y="299486"/>
                    <a:pt x="696148" y="292498"/>
                    <a:pt x="715486" y="286841"/>
                  </a:cubicBezTo>
                  <a:cubicBezTo>
                    <a:pt x="734823" y="281184"/>
                    <a:pt x="755828" y="278189"/>
                    <a:pt x="778166" y="278189"/>
                  </a:cubicBezTo>
                  <a:lnTo>
                    <a:pt x="785501" y="278189"/>
                  </a:lnTo>
                  <a:cubicBezTo>
                    <a:pt x="789835" y="278189"/>
                    <a:pt x="793169" y="276525"/>
                    <a:pt x="795503" y="272865"/>
                  </a:cubicBezTo>
                  <a:cubicBezTo>
                    <a:pt x="797837" y="269537"/>
                    <a:pt x="799170" y="265877"/>
                    <a:pt x="799170" y="261884"/>
                  </a:cubicBezTo>
                  <a:close/>
                  <a:moveTo>
                    <a:pt x="302064" y="449229"/>
                  </a:moveTo>
                  <a:cubicBezTo>
                    <a:pt x="302064" y="463870"/>
                    <a:pt x="300731" y="477846"/>
                    <a:pt x="298397" y="490491"/>
                  </a:cubicBezTo>
                  <a:cubicBezTo>
                    <a:pt x="296063" y="503136"/>
                    <a:pt x="291729" y="514450"/>
                    <a:pt x="285728" y="523767"/>
                  </a:cubicBezTo>
                  <a:cubicBezTo>
                    <a:pt x="279726" y="533085"/>
                    <a:pt x="271391" y="540738"/>
                    <a:pt x="261389" y="546062"/>
                  </a:cubicBezTo>
                  <a:cubicBezTo>
                    <a:pt x="251053" y="551386"/>
                    <a:pt x="237717" y="554049"/>
                    <a:pt x="221381" y="554049"/>
                  </a:cubicBezTo>
                  <a:cubicBezTo>
                    <a:pt x="210378" y="554049"/>
                    <a:pt x="198042" y="553383"/>
                    <a:pt x="184039" y="552385"/>
                  </a:cubicBezTo>
                  <a:cubicBezTo>
                    <a:pt x="170036" y="551386"/>
                    <a:pt x="157700" y="550055"/>
                    <a:pt x="146698" y="549057"/>
                  </a:cubicBezTo>
                  <a:lnTo>
                    <a:pt x="146698" y="282515"/>
                  </a:lnTo>
                  <a:cubicBezTo>
                    <a:pt x="155033" y="281517"/>
                    <a:pt x="166035" y="280518"/>
                    <a:pt x="179038" y="279520"/>
                  </a:cubicBezTo>
                  <a:cubicBezTo>
                    <a:pt x="192041" y="278522"/>
                    <a:pt x="206044" y="278189"/>
                    <a:pt x="221381" y="278189"/>
                  </a:cubicBezTo>
                  <a:cubicBezTo>
                    <a:pt x="237717" y="278189"/>
                    <a:pt x="251053" y="280851"/>
                    <a:pt x="261389" y="285842"/>
                  </a:cubicBezTo>
                  <a:cubicBezTo>
                    <a:pt x="271725" y="290834"/>
                    <a:pt x="279726" y="298155"/>
                    <a:pt x="285728" y="307472"/>
                  </a:cubicBezTo>
                  <a:cubicBezTo>
                    <a:pt x="291729" y="316789"/>
                    <a:pt x="296063" y="327770"/>
                    <a:pt x="298397" y="340415"/>
                  </a:cubicBezTo>
                  <a:cubicBezTo>
                    <a:pt x="300731" y="353060"/>
                    <a:pt x="302064" y="367036"/>
                    <a:pt x="302064" y="382343"/>
                  </a:cubicBezTo>
                  <a:lnTo>
                    <a:pt x="302064" y="449229"/>
                  </a:lnTo>
                  <a:close/>
                  <a:moveTo>
                    <a:pt x="449096" y="382011"/>
                  </a:moveTo>
                  <a:cubicBezTo>
                    <a:pt x="449096" y="312463"/>
                    <a:pt x="429425" y="258223"/>
                    <a:pt x="390417" y="219956"/>
                  </a:cubicBezTo>
                  <a:cubicBezTo>
                    <a:pt x="351408" y="181688"/>
                    <a:pt x="295063" y="162721"/>
                    <a:pt x="221381" y="162721"/>
                  </a:cubicBezTo>
                  <a:cubicBezTo>
                    <a:pt x="186373" y="162721"/>
                    <a:pt x="151699" y="164717"/>
                    <a:pt x="118025" y="169043"/>
                  </a:cubicBezTo>
                  <a:cubicBezTo>
                    <a:pt x="84018" y="173369"/>
                    <a:pt x="54345" y="178693"/>
                    <a:pt x="28339" y="185016"/>
                  </a:cubicBezTo>
                  <a:cubicBezTo>
                    <a:pt x="16003" y="187678"/>
                    <a:pt x="8335" y="191005"/>
                    <a:pt x="5001" y="194333"/>
                  </a:cubicBezTo>
                  <a:cubicBezTo>
                    <a:pt x="1667" y="197661"/>
                    <a:pt x="0" y="202985"/>
                    <a:pt x="0" y="209640"/>
                  </a:cubicBezTo>
                  <a:lnTo>
                    <a:pt x="0" y="809942"/>
                  </a:lnTo>
                  <a:cubicBezTo>
                    <a:pt x="0" y="814601"/>
                    <a:pt x="2000" y="818594"/>
                    <a:pt x="6001" y="821922"/>
                  </a:cubicBezTo>
                  <a:cubicBezTo>
                    <a:pt x="10002" y="825249"/>
                    <a:pt x="14336" y="826913"/>
                    <a:pt x="19004" y="826913"/>
                  </a:cubicBezTo>
                  <a:lnTo>
                    <a:pt x="128694" y="826913"/>
                  </a:lnTo>
                  <a:cubicBezTo>
                    <a:pt x="133695" y="826913"/>
                    <a:pt x="137696" y="825249"/>
                    <a:pt x="141363" y="821922"/>
                  </a:cubicBezTo>
                  <a:cubicBezTo>
                    <a:pt x="145031" y="818594"/>
                    <a:pt x="146698" y="814601"/>
                    <a:pt x="146698" y="809942"/>
                  </a:cubicBezTo>
                  <a:lnTo>
                    <a:pt x="146698" y="661863"/>
                  </a:lnTo>
                  <a:cubicBezTo>
                    <a:pt x="160034" y="663527"/>
                    <a:pt x="173370" y="664858"/>
                    <a:pt x="187040" y="666189"/>
                  </a:cubicBezTo>
                  <a:cubicBezTo>
                    <a:pt x="200709" y="667188"/>
                    <a:pt x="212045" y="667853"/>
                    <a:pt x="221047" y="667853"/>
                  </a:cubicBezTo>
                  <a:cubicBezTo>
                    <a:pt x="297730" y="667853"/>
                    <a:pt x="355076" y="648220"/>
                    <a:pt x="392417" y="608621"/>
                  </a:cubicBezTo>
                  <a:cubicBezTo>
                    <a:pt x="429758" y="569356"/>
                    <a:pt x="448762" y="515781"/>
                    <a:pt x="448762" y="448563"/>
                  </a:cubicBezTo>
                  <a:lnTo>
                    <a:pt x="448762" y="382011"/>
                  </a:lnTo>
                  <a:close/>
                </a:path>
              </a:pathLst>
            </a:custGeom>
            <a:solidFill>
              <a:schemeClr val="bg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02D9D7B-2F5A-CF42-9E9F-496E4F61F785}"/>
              </a:ext>
            </a:extLst>
          </p:cNvPr>
          <p:cNvCxnSpPr>
            <a:cxnSpLocks/>
          </p:cNvCxnSpPr>
          <p:nvPr userDrawn="1"/>
        </p:nvCxnSpPr>
        <p:spPr>
          <a:xfrm>
            <a:off x="3373399" y="3967950"/>
            <a:ext cx="1476034" cy="289005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69629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1472118"/>
            <a:ext cx="4800602" cy="4928682"/>
          </a:xfrm>
        </p:spPr>
        <p:txBody>
          <a:bodyPr/>
          <a:lstStyle>
            <a:lvl1pPr>
              <a:spcBef>
                <a:spcPts val="6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1472118"/>
            <a:ext cx="4416552" cy="22860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2160081-6B75-3E47-B402-FAE21B8C963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024818"/>
            <a:ext cx="4419602" cy="22860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BE25E9E6-CA1C-D547-8637-C1C87493B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11421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2339182"/>
            <a:ext cx="4800602" cy="3871119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2329522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8C7A863-F6A9-F540-896F-89505AB250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7792842" cy="96487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2160081-6B75-3E47-B402-FAE21B8C963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378155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">
            <a:extLst>
              <a:ext uri="{FF2B5EF4-FFF2-40B4-BE49-F238E27FC236}">
                <a16:creationId xmlns:a16="http://schemas.microsoft.com/office/drawing/2014/main" id="{7FEB8BE7-C084-6346-A9B1-B128100D5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025071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4378155"/>
            <a:ext cx="4800602" cy="1832146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2329522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8C7A863-F6A9-F540-896F-89505AB250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7792842" cy="96487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2160081-6B75-3E47-B402-FAE21B8C963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378155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itle ">
            <a:extLst>
              <a:ext uri="{FF2B5EF4-FFF2-40B4-BE49-F238E27FC236}">
                <a16:creationId xmlns:a16="http://schemas.microsoft.com/office/drawing/2014/main" id="{3E0E0E82-EFE0-2847-BF33-51290744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">
            <a:extLst>
              <a:ext uri="{FF2B5EF4-FFF2-40B4-BE49-F238E27FC236}">
                <a16:creationId xmlns:a16="http://schemas.microsoft.com/office/drawing/2014/main" id="{E4DE0EEA-24BE-A748-9F3C-993890A29F6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295398" y="2339183"/>
            <a:ext cx="4800602" cy="1828800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11091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8C7A863-F6A9-F540-896F-89505AB250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7792842" cy="96487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97C26A6F-305A-4947-BE0B-DB08A932EFF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2329522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53DB80B8-4763-F747-84B2-A0438FC8D28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378155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">
            <a:extLst>
              <a:ext uri="{FF2B5EF4-FFF2-40B4-BE49-F238E27FC236}">
                <a16:creationId xmlns:a16="http://schemas.microsoft.com/office/drawing/2014/main" id="{E3D7ABED-F61F-4942-BF02-DBB99D01BB13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1295398" y="4641447"/>
            <a:ext cx="4800602" cy="1568854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Content Placeholder">
            <a:extLst>
              <a:ext uri="{FF2B5EF4-FFF2-40B4-BE49-F238E27FC236}">
                <a16:creationId xmlns:a16="http://schemas.microsoft.com/office/drawing/2014/main" id="{658C8972-5E15-0641-8113-56073F22BF37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295398" y="4317598"/>
            <a:ext cx="4800602" cy="323849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None/>
              <a:defRPr b="0">
                <a:latin typeface="+mj-lt"/>
              </a:defRPr>
            </a:lvl1pPr>
            <a:lvl2pPr marL="36576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2pPr>
            <a:lvl3pPr marL="73152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3pPr>
            <a:lvl4pPr marL="109728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4pPr>
            <a:lvl5pPr marL="146304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">
            <a:extLst>
              <a:ext uri="{FF2B5EF4-FFF2-40B4-BE49-F238E27FC236}">
                <a16:creationId xmlns:a16="http://schemas.microsoft.com/office/drawing/2014/main" id="{011AED73-3738-494B-87A5-05C035D61FA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295398" y="2662176"/>
            <a:ext cx="4800602" cy="1568854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">
            <a:extLst>
              <a:ext uri="{FF2B5EF4-FFF2-40B4-BE49-F238E27FC236}">
                <a16:creationId xmlns:a16="http://schemas.microsoft.com/office/drawing/2014/main" id="{ABF0D0A5-CF28-6846-9306-81A95E87A234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1295398" y="2338327"/>
            <a:ext cx="4800602" cy="323849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None/>
              <a:defRPr b="0">
                <a:latin typeface="+mj-lt"/>
              </a:defRPr>
            </a:lvl1pPr>
            <a:lvl2pPr marL="36576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2pPr>
            <a:lvl3pPr marL="73152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3pPr>
            <a:lvl4pPr marL="109728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4pPr>
            <a:lvl5pPr marL="146304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itle ">
            <a:extLst>
              <a:ext uri="{FF2B5EF4-FFF2-40B4-BE49-F238E27FC236}">
                <a16:creationId xmlns:a16="http://schemas.microsoft.com/office/drawing/2014/main" id="{296B5C8E-D765-7D45-AF8D-81A798256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0688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32116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22793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AF201D3-FFDC-7A44-9ECF-327ECEDCC6D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954768"/>
            <a:ext cx="96011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62916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2ECDFB8-0B71-E041-BB5E-5A515145B42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71408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een Blue Gradient ">
            <a:extLst>
              <a:ext uri="{FF2B5EF4-FFF2-40B4-BE49-F238E27FC236}">
                <a16:creationId xmlns:a16="http://schemas.microsoft.com/office/drawing/2014/main" id="{05E0B631-ADD1-BE4C-81D2-5E6F944DDFE3}"/>
              </a:ext>
            </a:extLst>
          </p:cNvPr>
          <p:cNvSpPr/>
          <p:nvPr userDrawn="1"/>
        </p:nvSpPr>
        <p:spPr>
          <a:xfrm>
            <a:off x="0" y="0"/>
            <a:ext cx="241300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00F6F6-821A-5947-81C9-71A979BF82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4908"/>
          <a:stretch/>
        </p:blipFill>
        <p:spPr>
          <a:xfrm>
            <a:off x="0" y="5512545"/>
            <a:ext cx="3030583" cy="1345456"/>
          </a:xfrm>
          <a:prstGeom prst="rect">
            <a:avLst/>
          </a:prstGeom>
        </p:spPr>
      </p:pic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B65090A1-E736-5C4E-96F3-058B4FBCEC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553629"/>
            <a:ext cx="9601200" cy="3656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E84AE39-E589-D342-8D2F-4E86ABD8AC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954768"/>
            <a:ext cx="96011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69832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 - ST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FE9F87B6-C6E9-5B4A-A158-F6B0EE2468B6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295400" y="4497954"/>
            <a:ext cx="9601202" cy="1003652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3E88BC1-6F99-E545-9EF0-434D9C62CE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324100"/>
            <a:ext cx="96012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AB138E4B-BA31-144C-8540-2249255D7F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817072"/>
            <a:ext cx="9601202" cy="1003652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280E02B-CE00-0B4B-9891-10524E972A1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95400" y="4007126"/>
            <a:ext cx="96012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03740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D - ST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CF19879C-49D3-0543-ABA8-55A216AEA073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295402" y="4040929"/>
            <a:ext cx="9601200" cy="2169370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5E08F6B-A22E-1846-829F-345B0A63CB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2324100"/>
            <a:ext cx="96011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">
            <a:extLst>
              <a:ext uri="{FF2B5EF4-FFF2-40B4-BE49-F238E27FC236}">
                <a16:creationId xmlns:a16="http://schemas.microsoft.com/office/drawing/2014/main" id="{9AD684FD-0BC2-454F-A6A2-BB22567EC723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295400" y="2817072"/>
            <a:ext cx="9601200" cy="1003652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400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3F77F958-4E8E-124E-92DD-3E7F6CE0D6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3110096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DEFEB0-24F7-5044-8CEE-2A22E25617AD}"/>
              </a:ext>
            </a:extLst>
          </p:cNvPr>
          <p:cNvSpPr/>
          <p:nvPr userDrawn="1"/>
        </p:nvSpPr>
        <p:spPr>
          <a:xfrm>
            <a:off x="221673" y="0"/>
            <a:ext cx="11970327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2859EED-02B5-9B44-970F-4A5476D1FB4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84824" y="864810"/>
            <a:ext cx="2340802" cy="1384032"/>
          </a:xfrm>
        </p:spPr>
        <p:txBody>
          <a:bodyPr anchor="b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0E1CAE7-332C-F94F-8BEF-6856213F5C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4824" y="2524039"/>
            <a:ext cx="1689745" cy="400110"/>
          </a:xfrm>
          <a:solidFill>
            <a:schemeClr val="accent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grpSp>
        <p:nvGrpSpPr>
          <p:cNvPr id="12" name="Graphic 48">
            <a:extLst>
              <a:ext uri="{FF2B5EF4-FFF2-40B4-BE49-F238E27FC236}">
                <a16:creationId xmlns:a16="http://schemas.microsoft.com/office/drawing/2014/main" id="{1ACF6787-CC95-A446-A58E-B6ED10D61DC9}"/>
              </a:ext>
            </a:extLst>
          </p:cNvPr>
          <p:cNvGrpSpPr/>
          <p:nvPr userDrawn="1"/>
        </p:nvGrpSpPr>
        <p:grpSpPr>
          <a:xfrm>
            <a:off x="1295400" y="3110096"/>
            <a:ext cx="1984125" cy="763356"/>
            <a:chOff x="7382034" y="5226903"/>
            <a:chExt cx="2983969" cy="1148028"/>
          </a:xfrm>
          <a:solidFill>
            <a:srgbClr val="FFFFFF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E0F7038-B4FB-3946-A40E-51F9113EA79A}"/>
                </a:ext>
              </a:extLst>
            </p:cNvPr>
            <p:cNvSpPr/>
            <p:nvPr/>
          </p:nvSpPr>
          <p:spPr>
            <a:xfrm>
              <a:off x="9207756" y="5226903"/>
              <a:ext cx="1156913" cy="1148028"/>
            </a:xfrm>
            <a:custGeom>
              <a:avLst/>
              <a:gdLst>
                <a:gd name="connsiteX0" fmla="*/ 1158247 w 1156913"/>
                <a:gd name="connsiteY0" fmla="*/ 301718 h 1148028"/>
                <a:gd name="connsiteX1" fmla="*/ 1145911 w 1156913"/>
                <a:gd name="connsiteY1" fmla="*/ 290072 h 1148028"/>
                <a:gd name="connsiteX2" fmla="*/ 982876 w 1156913"/>
                <a:gd name="connsiteY2" fmla="*/ 290072 h 1148028"/>
                <a:gd name="connsiteX3" fmla="*/ 965206 w 1156913"/>
                <a:gd name="connsiteY3" fmla="*/ 295729 h 1148028"/>
                <a:gd name="connsiteX4" fmla="*/ 946202 w 1156913"/>
                <a:gd name="connsiteY4" fmla="*/ 314030 h 1148028"/>
                <a:gd name="connsiteX5" fmla="*/ 817174 w 1156913"/>
                <a:gd name="connsiteY5" fmla="*/ 472758 h 1148028"/>
                <a:gd name="connsiteX6" fmla="*/ 738157 w 1156913"/>
                <a:gd name="connsiteY6" fmla="*/ 314030 h 1148028"/>
                <a:gd name="connsiteX7" fmla="*/ 727155 w 1156913"/>
                <a:gd name="connsiteY7" fmla="*/ 296061 h 1148028"/>
                <a:gd name="connsiteX8" fmla="*/ 712485 w 1156913"/>
                <a:gd name="connsiteY8" fmla="*/ 289739 h 1148028"/>
                <a:gd name="connsiteX9" fmla="*/ 448429 w 1156913"/>
                <a:gd name="connsiteY9" fmla="*/ 289739 h 1148028"/>
                <a:gd name="connsiteX10" fmla="*/ 469434 w 1156913"/>
                <a:gd name="connsiteY10" fmla="*/ 191241 h 1148028"/>
                <a:gd name="connsiteX11" fmla="*/ 492105 w 1156913"/>
                <a:gd name="connsiteY11" fmla="*/ 136336 h 1148028"/>
                <a:gd name="connsiteX12" fmla="*/ 531113 w 1156913"/>
                <a:gd name="connsiteY12" fmla="*/ 125354 h 1148028"/>
                <a:gd name="connsiteX13" fmla="*/ 572122 w 1156913"/>
                <a:gd name="connsiteY13" fmla="*/ 125354 h 1148028"/>
                <a:gd name="connsiteX14" fmla="*/ 596460 w 1156913"/>
                <a:gd name="connsiteY14" fmla="*/ 236 h 1148028"/>
                <a:gd name="connsiteX15" fmla="*/ 526112 w 1156913"/>
                <a:gd name="connsiteY15" fmla="*/ 236 h 1148028"/>
                <a:gd name="connsiteX16" fmla="*/ 432759 w 1156913"/>
                <a:gd name="connsiteY16" fmla="*/ 2565 h 1148028"/>
                <a:gd name="connsiteX17" fmla="*/ 359410 w 1156913"/>
                <a:gd name="connsiteY17" fmla="*/ 28188 h 1148028"/>
                <a:gd name="connsiteX18" fmla="*/ 304732 w 1156913"/>
                <a:gd name="connsiteY18" fmla="*/ 88085 h 1148028"/>
                <a:gd name="connsiteX19" fmla="*/ 271391 w 1156913"/>
                <a:gd name="connsiteY19" fmla="*/ 191574 h 1148028"/>
                <a:gd name="connsiteX20" fmla="*/ 253721 w 1156913"/>
                <a:gd name="connsiteY20" fmla="*/ 274432 h 1148028"/>
                <a:gd name="connsiteX21" fmla="*/ 199042 w 1156913"/>
                <a:gd name="connsiteY21" fmla="*/ 566597 h 1148028"/>
                <a:gd name="connsiteX22" fmla="*/ 199042 w 1156913"/>
                <a:gd name="connsiteY22" fmla="*/ 566597 h 1148028"/>
                <a:gd name="connsiteX23" fmla="*/ 127361 w 1156913"/>
                <a:gd name="connsiteY23" fmla="*/ 949938 h 1148028"/>
                <a:gd name="connsiteX24" fmla="*/ 119359 w 1156913"/>
                <a:gd name="connsiteY24" fmla="*/ 982216 h 1148028"/>
                <a:gd name="connsiteX25" fmla="*/ 107356 w 1156913"/>
                <a:gd name="connsiteY25" fmla="*/ 1000185 h 1148028"/>
                <a:gd name="connsiteX26" fmla="*/ 86685 w 1156913"/>
                <a:gd name="connsiteY26" fmla="*/ 1008172 h 1148028"/>
                <a:gd name="connsiteX27" fmla="*/ 26006 w 1156913"/>
                <a:gd name="connsiteY27" fmla="*/ 1008837 h 1148028"/>
                <a:gd name="connsiteX28" fmla="*/ 0 w 1156913"/>
                <a:gd name="connsiteY28" fmla="*/ 1148264 h 1148028"/>
                <a:gd name="connsiteX29" fmla="*/ 78017 w 1156913"/>
                <a:gd name="connsiteY29" fmla="*/ 1148264 h 1148028"/>
                <a:gd name="connsiteX30" fmla="*/ 160034 w 1156913"/>
                <a:gd name="connsiteY30" fmla="*/ 1141609 h 1148028"/>
                <a:gd name="connsiteX31" fmla="*/ 233717 w 1156913"/>
                <a:gd name="connsiteY31" fmla="*/ 1114655 h 1148028"/>
                <a:gd name="connsiteX32" fmla="*/ 289062 w 1156913"/>
                <a:gd name="connsiteY32" fmla="*/ 1054758 h 1148028"/>
                <a:gd name="connsiteX33" fmla="*/ 324403 w 1156913"/>
                <a:gd name="connsiteY33" fmla="*/ 950271 h 1148028"/>
                <a:gd name="connsiteX34" fmla="*/ 423090 w 1156913"/>
                <a:gd name="connsiteY34" fmla="*/ 429832 h 1148028"/>
                <a:gd name="connsiteX35" fmla="*/ 544116 w 1156913"/>
                <a:gd name="connsiteY35" fmla="*/ 429832 h 1148028"/>
                <a:gd name="connsiteX36" fmla="*/ 588459 w 1156913"/>
                <a:gd name="connsiteY36" fmla="*/ 442476 h 1148028"/>
                <a:gd name="connsiteX37" fmla="*/ 598794 w 1156913"/>
                <a:gd name="connsiteY37" fmla="*/ 455121 h 1148028"/>
                <a:gd name="connsiteX38" fmla="*/ 678478 w 1156913"/>
                <a:gd name="connsiteY38" fmla="*/ 607194 h 1148028"/>
                <a:gd name="connsiteX39" fmla="*/ 405753 w 1156913"/>
                <a:gd name="connsiteY39" fmla="*/ 926645 h 1148028"/>
                <a:gd name="connsiteX40" fmla="*/ 400752 w 1156913"/>
                <a:gd name="connsiteY40" fmla="*/ 939290 h 1148028"/>
                <a:gd name="connsiteX41" fmla="*/ 411754 w 1156913"/>
                <a:gd name="connsiteY41" fmla="*/ 949606 h 1148028"/>
                <a:gd name="connsiteX42" fmla="*/ 574789 w 1156913"/>
                <a:gd name="connsiteY42" fmla="*/ 949606 h 1148028"/>
                <a:gd name="connsiteX43" fmla="*/ 592460 w 1156913"/>
                <a:gd name="connsiteY43" fmla="*/ 944281 h 1148028"/>
                <a:gd name="connsiteX44" fmla="*/ 611464 w 1156913"/>
                <a:gd name="connsiteY44" fmla="*/ 926312 h 1148028"/>
                <a:gd name="connsiteX45" fmla="*/ 757495 w 1156913"/>
                <a:gd name="connsiteY45" fmla="*/ 746954 h 1148028"/>
                <a:gd name="connsiteX46" fmla="*/ 845180 w 1156913"/>
                <a:gd name="connsiteY46" fmla="*/ 924981 h 1148028"/>
                <a:gd name="connsiteX47" fmla="*/ 856183 w 1156913"/>
                <a:gd name="connsiteY47" fmla="*/ 943283 h 1148028"/>
                <a:gd name="connsiteX48" fmla="*/ 870852 w 1156913"/>
                <a:gd name="connsiteY48" fmla="*/ 948940 h 1148028"/>
                <a:gd name="connsiteX49" fmla="*/ 1044889 w 1156913"/>
                <a:gd name="connsiteY49" fmla="*/ 948940 h 1148028"/>
                <a:gd name="connsiteX50" fmla="*/ 1056559 w 1156913"/>
                <a:gd name="connsiteY50" fmla="*/ 943616 h 1148028"/>
                <a:gd name="connsiteX51" fmla="*/ 1060893 w 1156913"/>
                <a:gd name="connsiteY51" fmla="*/ 931636 h 1148028"/>
                <a:gd name="connsiteX52" fmla="*/ 1059559 w 1156913"/>
                <a:gd name="connsiteY52" fmla="*/ 924648 h 1148028"/>
                <a:gd name="connsiteX53" fmla="*/ 896524 w 1156913"/>
                <a:gd name="connsiteY53" fmla="*/ 615513 h 1148028"/>
                <a:gd name="connsiteX54" fmla="*/ 1153246 w 1156913"/>
                <a:gd name="connsiteY54" fmla="*/ 314363 h 1148028"/>
                <a:gd name="connsiteX55" fmla="*/ 1158247 w 1156913"/>
                <a:gd name="connsiteY55" fmla="*/ 301718 h 11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6913" h="1148028">
                  <a:moveTo>
                    <a:pt x="1158247" y="301718"/>
                  </a:moveTo>
                  <a:cubicBezTo>
                    <a:pt x="1158247" y="294065"/>
                    <a:pt x="1154246" y="290072"/>
                    <a:pt x="1145911" y="290072"/>
                  </a:cubicBezTo>
                  <a:lnTo>
                    <a:pt x="982876" y="290072"/>
                  </a:lnTo>
                  <a:cubicBezTo>
                    <a:pt x="976208" y="290072"/>
                    <a:pt x="970540" y="292068"/>
                    <a:pt x="965206" y="295729"/>
                  </a:cubicBezTo>
                  <a:cubicBezTo>
                    <a:pt x="959871" y="299722"/>
                    <a:pt x="953536" y="305711"/>
                    <a:pt x="946202" y="314030"/>
                  </a:cubicBezTo>
                  <a:lnTo>
                    <a:pt x="817174" y="472758"/>
                  </a:lnTo>
                  <a:lnTo>
                    <a:pt x="738157" y="314030"/>
                  </a:lnTo>
                  <a:cubicBezTo>
                    <a:pt x="734156" y="306377"/>
                    <a:pt x="730489" y="300387"/>
                    <a:pt x="727155" y="296061"/>
                  </a:cubicBezTo>
                  <a:cubicBezTo>
                    <a:pt x="723821" y="291735"/>
                    <a:pt x="719153" y="289739"/>
                    <a:pt x="712485" y="289739"/>
                  </a:cubicBezTo>
                  <a:lnTo>
                    <a:pt x="448429" y="289739"/>
                  </a:lnTo>
                  <a:lnTo>
                    <a:pt x="469434" y="191241"/>
                  </a:lnTo>
                  <a:cubicBezTo>
                    <a:pt x="473434" y="165951"/>
                    <a:pt x="484770" y="143656"/>
                    <a:pt x="492105" y="136336"/>
                  </a:cubicBezTo>
                  <a:cubicBezTo>
                    <a:pt x="499440" y="129015"/>
                    <a:pt x="512443" y="125354"/>
                    <a:pt x="531113" y="125354"/>
                  </a:cubicBezTo>
                  <a:lnTo>
                    <a:pt x="572122" y="125354"/>
                  </a:lnTo>
                  <a:lnTo>
                    <a:pt x="596460" y="236"/>
                  </a:lnTo>
                  <a:cubicBezTo>
                    <a:pt x="559119" y="236"/>
                    <a:pt x="530780" y="236"/>
                    <a:pt x="526112" y="236"/>
                  </a:cubicBezTo>
                  <a:cubicBezTo>
                    <a:pt x="492105" y="236"/>
                    <a:pt x="454097" y="-1095"/>
                    <a:pt x="432759" y="2565"/>
                  </a:cubicBezTo>
                  <a:cubicBezTo>
                    <a:pt x="405086" y="7224"/>
                    <a:pt x="381081" y="14212"/>
                    <a:pt x="359410" y="28188"/>
                  </a:cubicBezTo>
                  <a:cubicBezTo>
                    <a:pt x="338072" y="42164"/>
                    <a:pt x="319735" y="62130"/>
                    <a:pt x="304732" y="88085"/>
                  </a:cubicBezTo>
                  <a:cubicBezTo>
                    <a:pt x="289728" y="114041"/>
                    <a:pt x="278726" y="148648"/>
                    <a:pt x="271391" y="191574"/>
                  </a:cubicBezTo>
                  <a:lnTo>
                    <a:pt x="253721" y="274432"/>
                  </a:lnTo>
                  <a:lnTo>
                    <a:pt x="199042" y="566597"/>
                  </a:lnTo>
                  <a:lnTo>
                    <a:pt x="199042" y="566597"/>
                  </a:lnTo>
                  <a:lnTo>
                    <a:pt x="127361" y="949938"/>
                  </a:lnTo>
                  <a:cubicBezTo>
                    <a:pt x="125027" y="963582"/>
                    <a:pt x="122359" y="974563"/>
                    <a:pt x="119359" y="982216"/>
                  </a:cubicBezTo>
                  <a:cubicBezTo>
                    <a:pt x="116358" y="989870"/>
                    <a:pt x="112357" y="995859"/>
                    <a:pt x="107356" y="1000185"/>
                  </a:cubicBezTo>
                  <a:cubicBezTo>
                    <a:pt x="102022" y="1004511"/>
                    <a:pt x="95020" y="1007173"/>
                    <a:pt x="86685" y="1008172"/>
                  </a:cubicBezTo>
                  <a:cubicBezTo>
                    <a:pt x="83018" y="1008504"/>
                    <a:pt x="56679" y="1008837"/>
                    <a:pt x="26006" y="1008837"/>
                  </a:cubicBezTo>
                  <a:lnTo>
                    <a:pt x="0" y="1148264"/>
                  </a:lnTo>
                  <a:cubicBezTo>
                    <a:pt x="29006" y="1147932"/>
                    <a:pt x="69015" y="1148264"/>
                    <a:pt x="78017" y="1148264"/>
                  </a:cubicBezTo>
                  <a:cubicBezTo>
                    <a:pt x="110357" y="1148264"/>
                    <a:pt x="132695" y="1145602"/>
                    <a:pt x="160034" y="1141609"/>
                  </a:cubicBezTo>
                  <a:cubicBezTo>
                    <a:pt x="187707" y="1137283"/>
                    <a:pt x="212045" y="1128299"/>
                    <a:pt x="233717" y="1114655"/>
                  </a:cubicBezTo>
                  <a:cubicBezTo>
                    <a:pt x="255054" y="1101012"/>
                    <a:pt x="273725" y="1081047"/>
                    <a:pt x="289062" y="1054758"/>
                  </a:cubicBezTo>
                  <a:cubicBezTo>
                    <a:pt x="304398" y="1028803"/>
                    <a:pt x="316068" y="993863"/>
                    <a:pt x="324403" y="950271"/>
                  </a:cubicBezTo>
                  <a:lnTo>
                    <a:pt x="423090" y="429832"/>
                  </a:lnTo>
                  <a:lnTo>
                    <a:pt x="544116" y="429832"/>
                  </a:lnTo>
                  <a:cubicBezTo>
                    <a:pt x="563453" y="429832"/>
                    <a:pt x="579790" y="435156"/>
                    <a:pt x="588459" y="442476"/>
                  </a:cubicBezTo>
                  <a:cubicBezTo>
                    <a:pt x="591459" y="445139"/>
                    <a:pt x="595460" y="449797"/>
                    <a:pt x="598794" y="455121"/>
                  </a:cubicBezTo>
                  <a:lnTo>
                    <a:pt x="678478" y="607194"/>
                  </a:lnTo>
                  <a:lnTo>
                    <a:pt x="405753" y="926645"/>
                  </a:lnTo>
                  <a:cubicBezTo>
                    <a:pt x="402419" y="930638"/>
                    <a:pt x="400752" y="934631"/>
                    <a:pt x="400752" y="939290"/>
                  </a:cubicBezTo>
                  <a:cubicBezTo>
                    <a:pt x="400752" y="946278"/>
                    <a:pt x="404420" y="949606"/>
                    <a:pt x="411754" y="949606"/>
                  </a:cubicBezTo>
                  <a:lnTo>
                    <a:pt x="574789" y="949606"/>
                  </a:lnTo>
                  <a:cubicBezTo>
                    <a:pt x="581124" y="949606"/>
                    <a:pt x="587125" y="947942"/>
                    <a:pt x="592460" y="944281"/>
                  </a:cubicBezTo>
                  <a:cubicBezTo>
                    <a:pt x="597794" y="940954"/>
                    <a:pt x="604129" y="934964"/>
                    <a:pt x="611464" y="926312"/>
                  </a:cubicBezTo>
                  <a:lnTo>
                    <a:pt x="757495" y="746954"/>
                  </a:lnTo>
                  <a:lnTo>
                    <a:pt x="845180" y="924981"/>
                  </a:lnTo>
                  <a:cubicBezTo>
                    <a:pt x="849181" y="933300"/>
                    <a:pt x="852849" y="939623"/>
                    <a:pt x="856183" y="943283"/>
                  </a:cubicBezTo>
                  <a:cubicBezTo>
                    <a:pt x="859517" y="947276"/>
                    <a:pt x="864184" y="948940"/>
                    <a:pt x="870852" y="948940"/>
                  </a:cubicBezTo>
                  <a:lnTo>
                    <a:pt x="1044889" y="948940"/>
                  </a:lnTo>
                  <a:cubicBezTo>
                    <a:pt x="1049890" y="948940"/>
                    <a:pt x="1053558" y="947276"/>
                    <a:pt x="1056559" y="943616"/>
                  </a:cubicBezTo>
                  <a:cubicBezTo>
                    <a:pt x="1059559" y="940288"/>
                    <a:pt x="1060893" y="936295"/>
                    <a:pt x="1060893" y="931636"/>
                  </a:cubicBezTo>
                  <a:cubicBezTo>
                    <a:pt x="1060893" y="928642"/>
                    <a:pt x="1060559" y="926312"/>
                    <a:pt x="1059559" y="924648"/>
                  </a:cubicBezTo>
                  <a:lnTo>
                    <a:pt x="896524" y="615513"/>
                  </a:lnTo>
                  <a:lnTo>
                    <a:pt x="1153246" y="314363"/>
                  </a:lnTo>
                  <a:cubicBezTo>
                    <a:pt x="1156580" y="311368"/>
                    <a:pt x="1158247" y="307042"/>
                    <a:pt x="1158247" y="301718"/>
                  </a:cubicBezTo>
                </a:path>
              </a:pathLst>
            </a:custGeom>
            <a:solidFill>
              <a:schemeClr val="accent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8359638-493B-4146-A08E-9433CC679649}"/>
                </a:ext>
              </a:extLst>
            </p:cNvPr>
            <p:cNvSpPr/>
            <p:nvPr/>
          </p:nvSpPr>
          <p:spPr>
            <a:xfrm>
              <a:off x="7382034" y="5347229"/>
              <a:ext cx="1893737" cy="825249"/>
            </a:xfrm>
            <a:custGeom>
              <a:avLst/>
              <a:gdLst>
                <a:gd name="connsiteX0" fmla="*/ 1753040 w 1893736"/>
                <a:gd name="connsiteY0" fmla="*/ 372361 h 825249"/>
                <a:gd name="connsiteX1" fmla="*/ 1588005 w 1893736"/>
                <a:gd name="connsiteY1" fmla="*/ 372361 h 825249"/>
                <a:gd name="connsiteX2" fmla="*/ 1588005 w 1893736"/>
                <a:gd name="connsiteY2" fmla="*/ 369033 h 825249"/>
                <a:gd name="connsiteX3" fmla="*/ 1610677 w 1893736"/>
                <a:gd name="connsiteY3" fmla="*/ 297822 h 825249"/>
                <a:gd name="connsiteX4" fmla="*/ 1671356 w 1893736"/>
                <a:gd name="connsiteY4" fmla="*/ 273863 h 825249"/>
                <a:gd name="connsiteX5" fmla="*/ 1731369 w 1893736"/>
                <a:gd name="connsiteY5" fmla="*/ 297489 h 825249"/>
                <a:gd name="connsiteX6" fmla="*/ 1753040 w 1893736"/>
                <a:gd name="connsiteY6" fmla="*/ 369033 h 825249"/>
                <a:gd name="connsiteX7" fmla="*/ 1753040 w 1893736"/>
                <a:gd name="connsiteY7" fmla="*/ 372361 h 825249"/>
                <a:gd name="connsiteX8" fmla="*/ 1896404 w 1893736"/>
                <a:gd name="connsiteY8" fmla="*/ 388000 h 825249"/>
                <a:gd name="connsiteX9" fmla="*/ 1882401 w 1893736"/>
                <a:gd name="connsiteY9" fmla="*/ 298155 h 825249"/>
                <a:gd name="connsiteX10" fmla="*/ 1840392 w 1893736"/>
                <a:gd name="connsiteY10" fmla="*/ 226944 h 825249"/>
                <a:gd name="connsiteX11" fmla="*/ 1770044 w 1893736"/>
                <a:gd name="connsiteY11" fmla="*/ 179691 h 825249"/>
                <a:gd name="connsiteX12" fmla="*/ 1672690 w 1893736"/>
                <a:gd name="connsiteY12" fmla="*/ 162721 h 825249"/>
                <a:gd name="connsiteX13" fmla="*/ 1575669 w 1893736"/>
                <a:gd name="connsiteY13" fmla="*/ 178693 h 825249"/>
                <a:gd name="connsiteX14" fmla="*/ 1503654 w 1893736"/>
                <a:gd name="connsiteY14" fmla="*/ 223616 h 825249"/>
                <a:gd name="connsiteX15" fmla="*/ 1458644 w 1893736"/>
                <a:gd name="connsiteY15" fmla="*/ 294827 h 825249"/>
                <a:gd name="connsiteX16" fmla="*/ 1443307 w 1893736"/>
                <a:gd name="connsiteY16" fmla="*/ 388333 h 825249"/>
                <a:gd name="connsiteX17" fmla="*/ 1443307 w 1893736"/>
                <a:gd name="connsiteY17" fmla="*/ 448230 h 825249"/>
                <a:gd name="connsiteX18" fmla="*/ 1463312 w 1893736"/>
                <a:gd name="connsiteY18" fmla="*/ 552385 h 825249"/>
                <a:gd name="connsiteX19" fmla="*/ 1515990 w 1893736"/>
                <a:gd name="connsiteY19" fmla="*/ 620601 h 825249"/>
                <a:gd name="connsiteX20" fmla="*/ 1589339 w 1893736"/>
                <a:gd name="connsiteY20" fmla="*/ 657537 h 825249"/>
                <a:gd name="connsiteX21" fmla="*/ 1671023 w 1893736"/>
                <a:gd name="connsiteY21" fmla="*/ 668519 h 825249"/>
                <a:gd name="connsiteX22" fmla="*/ 1771711 w 1893736"/>
                <a:gd name="connsiteY22" fmla="*/ 663194 h 825249"/>
                <a:gd name="connsiteX23" fmla="*/ 1857062 w 1893736"/>
                <a:gd name="connsiteY23" fmla="*/ 647555 h 825249"/>
                <a:gd name="connsiteX24" fmla="*/ 1872399 w 1893736"/>
                <a:gd name="connsiteY24" fmla="*/ 639901 h 825249"/>
                <a:gd name="connsiteX25" fmla="*/ 1876066 w 1893736"/>
                <a:gd name="connsiteY25" fmla="*/ 624261 h 825249"/>
                <a:gd name="connsiteX26" fmla="*/ 1876066 w 1893736"/>
                <a:gd name="connsiteY26" fmla="*/ 558707 h 825249"/>
                <a:gd name="connsiteX27" fmla="*/ 1858729 w 1893736"/>
                <a:gd name="connsiteY27" fmla="*/ 545064 h 825249"/>
                <a:gd name="connsiteX28" fmla="*/ 1856062 w 1893736"/>
                <a:gd name="connsiteY28" fmla="*/ 545064 h 825249"/>
                <a:gd name="connsiteX29" fmla="*/ 1821722 w 1893736"/>
                <a:gd name="connsiteY29" fmla="*/ 548059 h 825249"/>
                <a:gd name="connsiteX30" fmla="*/ 1776712 w 1893736"/>
                <a:gd name="connsiteY30" fmla="*/ 550055 h 825249"/>
                <a:gd name="connsiteX31" fmla="*/ 1728035 w 1893736"/>
                <a:gd name="connsiteY31" fmla="*/ 551719 h 825249"/>
                <a:gd name="connsiteX32" fmla="*/ 1681692 w 1893736"/>
                <a:gd name="connsiteY32" fmla="*/ 552717 h 825249"/>
                <a:gd name="connsiteX33" fmla="*/ 1636682 w 1893736"/>
                <a:gd name="connsiteY33" fmla="*/ 545064 h 825249"/>
                <a:gd name="connsiteX34" fmla="*/ 1608009 w 1893736"/>
                <a:gd name="connsiteY34" fmla="*/ 524765 h 825249"/>
                <a:gd name="connsiteX35" fmla="*/ 1592673 w 1893736"/>
                <a:gd name="connsiteY35" fmla="*/ 495150 h 825249"/>
                <a:gd name="connsiteX36" fmla="*/ 1588005 w 1893736"/>
                <a:gd name="connsiteY36" fmla="*/ 460210 h 825249"/>
                <a:gd name="connsiteX37" fmla="*/ 1588005 w 1893736"/>
                <a:gd name="connsiteY37" fmla="*/ 458546 h 825249"/>
                <a:gd name="connsiteX38" fmla="*/ 1877400 w 1893736"/>
                <a:gd name="connsiteY38" fmla="*/ 458546 h 825249"/>
                <a:gd name="connsiteX39" fmla="*/ 1896404 w 1893736"/>
                <a:gd name="connsiteY39" fmla="*/ 437915 h 825249"/>
                <a:gd name="connsiteX40" fmla="*/ 1896404 w 1893736"/>
                <a:gd name="connsiteY40" fmla="*/ 388000 h 825249"/>
                <a:gd name="connsiteX41" fmla="*/ 1410300 w 1893736"/>
                <a:gd name="connsiteY41" fmla="*/ 635575 h 825249"/>
                <a:gd name="connsiteX42" fmla="*/ 1410300 w 1893736"/>
                <a:gd name="connsiteY42" fmla="*/ 559373 h 825249"/>
                <a:gd name="connsiteX43" fmla="*/ 1405299 w 1893736"/>
                <a:gd name="connsiteY43" fmla="*/ 548724 h 825249"/>
                <a:gd name="connsiteX44" fmla="*/ 1392963 w 1893736"/>
                <a:gd name="connsiteY44" fmla="*/ 544731 h 825249"/>
                <a:gd name="connsiteX45" fmla="*/ 1391296 w 1893736"/>
                <a:gd name="connsiteY45" fmla="*/ 544731 h 825249"/>
                <a:gd name="connsiteX46" fmla="*/ 1342619 w 1893736"/>
                <a:gd name="connsiteY46" fmla="*/ 549057 h 825249"/>
                <a:gd name="connsiteX47" fmla="*/ 1280606 w 1893736"/>
                <a:gd name="connsiteY47" fmla="*/ 550721 h 825249"/>
                <a:gd name="connsiteX48" fmla="*/ 1251600 w 1893736"/>
                <a:gd name="connsiteY48" fmla="*/ 546062 h 825249"/>
                <a:gd name="connsiteX49" fmla="*/ 1227928 w 1893736"/>
                <a:gd name="connsiteY49" fmla="*/ 529757 h 825249"/>
                <a:gd name="connsiteX50" fmla="*/ 1211925 w 1893736"/>
                <a:gd name="connsiteY50" fmla="*/ 498810 h 825249"/>
                <a:gd name="connsiteX51" fmla="*/ 1205924 w 1893736"/>
                <a:gd name="connsiteY51" fmla="*/ 451225 h 825249"/>
                <a:gd name="connsiteX52" fmla="*/ 1205924 w 1893736"/>
                <a:gd name="connsiteY52" fmla="*/ 379349 h 825249"/>
                <a:gd name="connsiteX53" fmla="*/ 1211925 w 1893736"/>
                <a:gd name="connsiteY53" fmla="*/ 331764 h 825249"/>
                <a:gd name="connsiteX54" fmla="*/ 1227928 w 1893736"/>
                <a:gd name="connsiteY54" fmla="*/ 300817 h 825249"/>
                <a:gd name="connsiteX55" fmla="*/ 1251600 w 1893736"/>
                <a:gd name="connsiteY55" fmla="*/ 284511 h 825249"/>
                <a:gd name="connsiteX56" fmla="*/ 1280606 w 1893736"/>
                <a:gd name="connsiteY56" fmla="*/ 279853 h 825249"/>
                <a:gd name="connsiteX57" fmla="*/ 1342619 w 1893736"/>
                <a:gd name="connsiteY57" fmla="*/ 281517 h 825249"/>
                <a:gd name="connsiteX58" fmla="*/ 1391296 w 1893736"/>
                <a:gd name="connsiteY58" fmla="*/ 285842 h 825249"/>
                <a:gd name="connsiteX59" fmla="*/ 1392963 w 1893736"/>
                <a:gd name="connsiteY59" fmla="*/ 285842 h 825249"/>
                <a:gd name="connsiteX60" fmla="*/ 1405299 w 1893736"/>
                <a:gd name="connsiteY60" fmla="*/ 281849 h 825249"/>
                <a:gd name="connsiteX61" fmla="*/ 1410300 w 1893736"/>
                <a:gd name="connsiteY61" fmla="*/ 271201 h 825249"/>
                <a:gd name="connsiteX62" fmla="*/ 1410300 w 1893736"/>
                <a:gd name="connsiteY62" fmla="*/ 195331 h 825249"/>
                <a:gd name="connsiteX63" fmla="*/ 1405633 w 1893736"/>
                <a:gd name="connsiteY63" fmla="*/ 182021 h 825249"/>
                <a:gd name="connsiteX64" fmla="*/ 1390963 w 1893736"/>
                <a:gd name="connsiteY64" fmla="*/ 175698 h 825249"/>
                <a:gd name="connsiteX65" fmla="*/ 1341619 w 1893736"/>
                <a:gd name="connsiteY65" fmla="*/ 167046 h 825249"/>
                <a:gd name="connsiteX66" fmla="*/ 1270604 w 1893736"/>
                <a:gd name="connsiteY66" fmla="*/ 162721 h 825249"/>
                <a:gd name="connsiteX67" fmla="*/ 1116905 w 1893736"/>
                <a:gd name="connsiteY67" fmla="*/ 218292 h 825249"/>
                <a:gd name="connsiteX68" fmla="*/ 1059226 w 1893736"/>
                <a:gd name="connsiteY68" fmla="*/ 379349 h 825249"/>
                <a:gd name="connsiteX69" fmla="*/ 1059226 w 1893736"/>
                <a:gd name="connsiteY69" fmla="*/ 451225 h 825249"/>
                <a:gd name="connsiteX70" fmla="*/ 1116905 w 1893736"/>
                <a:gd name="connsiteY70" fmla="*/ 612282 h 825249"/>
                <a:gd name="connsiteX71" fmla="*/ 1270604 w 1893736"/>
                <a:gd name="connsiteY71" fmla="*/ 667853 h 825249"/>
                <a:gd name="connsiteX72" fmla="*/ 1341619 w 1893736"/>
                <a:gd name="connsiteY72" fmla="*/ 663527 h 825249"/>
                <a:gd name="connsiteX73" fmla="*/ 1390963 w 1893736"/>
                <a:gd name="connsiteY73" fmla="*/ 654875 h 825249"/>
                <a:gd name="connsiteX74" fmla="*/ 1405633 w 1893736"/>
                <a:gd name="connsiteY74" fmla="*/ 648553 h 825249"/>
                <a:gd name="connsiteX75" fmla="*/ 1410300 w 1893736"/>
                <a:gd name="connsiteY75" fmla="*/ 635575 h 825249"/>
                <a:gd name="connsiteX76" fmla="*/ 996879 w 1893736"/>
                <a:gd name="connsiteY76" fmla="*/ 186679 h 825249"/>
                <a:gd name="connsiteX77" fmla="*/ 991545 w 1893736"/>
                <a:gd name="connsiteY77" fmla="*/ 174700 h 825249"/>
                <a:gd name="connsiteX78" fmla="*/ 978875 w 1893736"/>
                <a:gd name="connsiteY78" fmla="*/ 169709 h 825249"/>
                <a:gd name="connsiteX79" fmla="*/ 868185 w 1893736"/>
                <a:gd name="connsiteY79" fmla="*/ 169709 h 825249"/>
                <a:gd name="connsiteX80" fmla="*/ 855516 w 1893736"/>
                <a:gd name="connsiteY80" fmla="*/ 174700 h 825249"/>
                <a:gd name="connsiteX81" fmla="*/ 850181 w 1893736"/>
                <a:gd name="connsiteY81" fmla="*/ 186679 h 825249"/>
                <a:gd name="connsiteX82" fmla="*/ 850181 w 1893736"/>
                <a:gd name="connsiteY82" fmla="*/ 643229 h 825249"/>
                <a:gd name="connsiteX83" fmla="*/ 855516 w 1893736"/>
                <a:gd name="connsiteY83" fmla="*/ 655208 h 825249"/>
                <a:gd name="connsiteX84" fmla="*/ 868185 w 1893736"/>
                <a:gd name="connsiteY84" fmla="*/ 660200 h 825249"/>
                <a:gd name="connsiteX85" fmla="*/ 978875 w 1893736"/>
                <a:gd name="connsiteY85" fmla="*/ 660200 h 825249"/>
                <a:gd name="connsiteX86" fmla="*/ 991545 w 1893736"/>
                <a:gd name="connsiteY86" fmla="*/ 655208 h 825249"/>
                <a:gd name="connsiteX87" fmla="*/ 996879 w 1893736"/>
                <a:gd name="connsiteY87" fmla="*/ 643229 h 825249"/>
                <a:gd name="connsiteX88" fmla="*/ 996879 w 1893736"/>
                <a:gd name="connsiteY88" fmla="*/ 186679 h 825249"/>
                <a:gd name="connsiteX89" fmla="*/ 1000213 w 1893736"/>
                <a:gd name="connsiteY89" fmla="*/ 16971 h 825249"/>
                <a:gd name="connsiteX90" fmla="*/ 994879 w 1893736"/>
                <a:gd name="connsiteY90" fmla="*/ 4991 h 825249"/>
                <a:gd name="connsiteX91" fmla="*/ 982209 w 1893736"/>
                <a:gd name="connsiteY91" fmla="*/ 0 h 825249"/>
                <a:gd name="connsiteX92" fmla="*/ 864184 w 1893736"/>
                <a:gd name="connsiteY92" fmla="*/ 0 h 825249"/>
                <a:gd name="connsiteX93" fmla="*/ 851515 w 1893736"/>
                <a:gd name="connsiteY93" fmla="*/ 4991 h 825249"/>
                <a:gd name="connsiteX94" fmla="*/ 846180 w 1893736"/>
                <a:gd name="connsiteY94" fmla="*/ 16971 h 825249"/>
                <a:gd name="connsiteX95" fmla="*/ 846180 w 1893736"/>
                <a:gd name="connsiteY95" fmla="*/ 96501 h 825249"/>
                <a:gd name="connsiteX96" fmla="*/ 851515 w 1893736"/>
                <a:gd name="connsiteY96" fmla="*/ 108480 h 825249"/>
                <a:gd name="connsiteX97" fmla="*/ 864184 w 1893736"/>
                <a:gd name="connsiteY97" fmla="*/ 113472 h 825249"/>
                <a:gd name="connsiteX98" fmla="*/ 982209 w 1893736"/>
                <a:gd name="connsiteY98" fmla="*/ 113472 h 825249"/>
                <a:gd name="connsiteX99" fmla="*/ 994879 w 1893736"/>
                <a:gd name="connsiteY99" fmla="*/ 108480 h 825249"/>
                <a:gd name="connsiteX100" fmla="*/ 1000213 w 1893736"/>
                <a:gd name="connsiteY100" fmla="*/ 96501 h 825249"/>
                <a:gd name="connsiteX101" fmla="*/ 1000213 w 1893736"/>
                <a:gd name="connsiteY101" fmla="*/ 16971 h 825249"/>
                <a:gd name="connsiteX102" fmla="*/ 799170 w 1893736"/>
                <a:gd name="connsiteY102" fmla="*/ 261884 h 825249"/>
                <a:gd name="connsiteX103" fmla="*/ 799170 w 1893736"/>
                <a:gd name="connsiteY103" fmla="*/ 180024 h 825249"/>
                <a:gd name="connsiteX104" fmla="*/ 793836 w 1893736"/>
                <a:gd name="connsiteY104" fmla="*/ 168045 h 825249"/>
                <a:gd name="connsiteX105" fmla="*/ 781166 w 1893736"/>
                <a:gd name="connsiteY105" fmla="*/ 162721 h 825249"/>
                <a:gd name="connsiteX106" fmla="*/ 716153 w 1893736"/>
                <a:gd name="connsiteY106" fmla="*/ 173369 h 825249"/>
                <a:gd name="connsiteX107" fmla="*/ 658474 w 1893736"/>
                <a:gd name="connsiteY107" fmla="*/ 203983 h 825249"/>
                <a:gd name="connsiteX108" fmla="*/ 658474 w 1893736"/>
                <a:gd name="connsiteY108" fmla="*/ 186679 h 825249"/>
                <a:gd name="connsiteX109" fmla="*/ 653139 w 1893736"/>
                <a:gd name="connsiteY109" fmla="*/ 174700 h 825249"/>
                <a:gd name="connsiteX110" fmla="*/ 640470 w 1893736"/>
                <a:gd name="connsiteY110" fmla="*/ 169376 h 825249"/>
                <a:gd name="connsiteX111" fmla="*/ 532447 w 1893736"/>
                <a:gd name="connsiteY111" fmla="*/ 169376 h 825249"/>
                <a:gd name="connsiteX112" fmla="*/ 519777 w 1893736"/>
                <a:gd name="connsiteY112" fmla="*/ 174367 h 825249"/>
                <a:gd name="connsiteX113" fmla="*/ 514443 w 1893736"/>
                <a:gd name="connsiteY113" fmla="*/ 186347 h 825249"/>
                <a:gd name="connsiteX114" fmla="*/ 514443 w 1893736"/>
                <a:gd name="connsiteY114" fmla="*/ 641898 h 825249"/>
                <a:gd name="connsiteX115" fmla="*/ 520444 w 1893736"/>
                <a:gd name="connsiteY115" fmla="*/ 654210 h 825249"/>
                <a:gd name="connsiteX116" fmla="*/ 533447 w 1893736"/>
                <a:gd name="connsiteY116" fmla="*/ 659867 h 825249"/>
                <a:gd name="connsiteX117" fmla="*/ 643137 w 1893736"/>
                <a:gd name="connsiteY117" fmla="*/ 659867 h 825249"/>
                <a:gd name="connsiteX118" fmla="*/ 655806 w 1893736"/>
                <a:gd name="connsiteY118" fmla="*/ 654210 h 825249"/>
                <a:gd name="connsiteX119" fmla="*/ 661141 w 1893736"/>
                <a:gd name="connsiteY119" fmla="*/ 641898 h 825249"/>
                <a:gd name="connsiteX120" fmla="*/ 661141 w 1893736"/>
                <a:gd name="connsiteY120" fmla="*/ 308137 h 825249"/>
                <a:gd name="connsiteX121" fmla="*/ 715486 w 1893736"/>
                <a:gd name="connsiteY121" fmla="*/ 286841 h 825249"/>
                <a:gd name="connsiteX122" fmla="*/ 778166 w 1893736"/>
                <a:gd name="connsiteY122" fmla="*/ 278189 h 825249"/>
                <a:gd name="connsiteX123" fmla="*/ 785501 w 1893736"/>
                <a:gd name="connsiteY123" fmla="*/ 278189 h 825249"/>
                <a:gd name="connsiteX124" fmla="*/ 795503 w 1893736"/>
                <a:gd name="connsiteY124" fmla="*/ 272865 h 825249"/>
                <a:gd name="connsiteX125" fmla="*/ 799170 w 1893736"/>
                <a:gd name="connsiteY125" fmla="*/ 261884 h 825249"/>
                <a:gd name="connsiteX126" fmla="*/ 302064 w 1893736"/>
                <a:gd name="connsiteY126" fmla="*/ 449229 h 825249"/>
                <a:gd name="connsiteX127" fmla="*/ 298397 w 1893736"/>
                <a:gd name="connsiteY127" fmla="*/ 490491 h 825249"/>
                <a:gd name="connsiteX128" fmla="*/ 285728 w 1893736"/>
                <a:gd name="connsiteY128" fmla="*/ 523767 h 825249"/>
                <a:gd name="connsiteX129" fmla="*/ 261389 w 1893736"/>
                <a:gd name="connsiteY129" fmla="*/ 546062 h 825249"/>
                <a:gd name="connsiteX130" fmla="*/ 221381 w 1893736"/>
                <a:gd name="connsiteY130" fmla="*/ 554049 h 825249"/>
                <a:gd name="connsiteX131" fmla="*/ 184039 w 1893736"/>
                <a:gd name="connsiteY131" fmla="*/ 552385 h 825249"/>
                <a:gd name="connsiteX132" fmla="*/ 146698 w 1893736"/>
                <a:gd name="connsiteY132" fmla="*/ 549057 h 825249"/>
                <a:gd name="connsiteX133" fmla="*/ 146698 w 1893736"/>
                <a:gd name="connsiteY133" fmla="*/ 282515 h 825249"/>
                <a:gd name="connsiteX134" fmla="*/ 179038 w 1893736"/>
                <a:gd name="connsiteY134" fmla="*/ 279520 h 825249"/>
                <a:gd name="connsiteX135" fmla="*/ 221381 w 1893736"/>
                <a:gd name="connsiteY135" fmla="*/ 278189 h 825249"/>
                <a:gd name="connsiteX136" fmla="*/ 261389 w 1893736"/>
                <a:gd name="connsiteY136" fmla="*/ 285842 h 825249"/>
                <a:gd name="connsiteX137" fmla="*/ 285728 w 1893736"/>
                <a:gd name="connsiteY137" fmla="*/ 307472 h 825249"/>
                <a:gd name="connsiteX138" fmla="*/ 298397 w 1893736"/>
                <a:gd name="connsiteY138" fmla="*/ 340415 h 825249"/>
                <a:gd name="connsiteX139" fmla="*/ 302064 w 1893736"/>
                <a:gd name="connsiteY139" fmla="*/ 382343 h 825249"/>
                <a:gd name="connsiteX140" fmla="*/ 302064 w 1893736"/>
                <a:gd name="connsiteY140" fmla="*/ 449229 h 825249"/>
                <a:gd name="connsiteX141" fmla="*/ 449096 w 1893736"/>
                <a:gd name="connsiteY141" fmla="*/ 382011 h 825249"/>
                <a:gd name="connsiteX142" fmla="*/ 390417 w 1893736"/>
                <a:gd name="connsiteY142" fmla="*/ 219956 h 825249"/>
                <a:gd name="connsiteX143" fmla="*/ 221381 w 1893736"/>
                <a:gd name="connsiteY143" fmla="*/ 162721 h 825249"/>
                <a:gd name="connsiteX144" fmla="*/ 118025 w 1893736"/>
                <a:gd name="connsiteY144" fmla="*/ 169043 h 825249"/>
                <a:gd name="connsiteX145" fmla="*/ 28339 w 1893736"/>
                <a:gd name="connsiteY145" fmla="*/ 185016 h 825249"/>
                <a:gd name="connsiteX146" fmla="*/ 5001 w 1893736"/>
                <a:gd name="connsiteY146" fmla="*/ 194333 h 825249"/>
                <a:gd name="connsiteX147" fmla="*/ 0 w 1893736"/>
                <a:gd name="connsiteY147" fmla="*/ 209640 h 825249"/>
                <a:gd name="connsiteX148" fmla="*/ 0 w 1893736"/>
                <a:gd name="connsiteY148" fmla="*/ 809942 h 825249"/>
                <a:gd name="connsiteX149" fmla="*/ 6001 w 1893736"/>
                <a:gd name="connsiteY149" fmla="*/ 821922 h 825249"/>
                <a:gd name="connsiteX150" fmla="*/ 19004 w 1893736"/>
                <a:gd name="connsiteY150" fmla="*/ 826913 h 825249"/>
                <a:gd name="connsiteX151" fmla="*/ 128694 w 1893736"/>
                <a:gd name="connsiteY151" fmla="*/ 826913 h 825249"/>
                <a:gd name="connsiteX152" fmla="*/ 141363 w 1893736"/>
                <a:gd name="connsiteY152" fmla="*/ 821922 h 825249"/>
                <a:gd name="connsiteX153" fmla="*/ 146698 w 1893736"/>
                <a:gd name="connsiteY153" fmla="*/ 809942 h 825249"/>
                <a:gd name="connsiteX154" fmla="*/ 146698 w 1893736"/>
                <a:gd name="connsiteY154" fmla="*/ 661863 h 825249"/>
                <a:gd name="connsiteX155" fmla="*/ 187040 w 1893736"/>
                <a:gd name="connsiteY155" fmla="*/ 666189 h 825249"/>
                <a:gd name="connsiteX156" fmla="*/ 221047 w 1893736"/>
                <a:gd name="connsiteY156" fmla="*/ 667853 h 825249"/>
                <a:gd name="connsiteX157" fmla="*/ 392417 w 1893736"/>
                <a:gd name="connsiteY157" fmla="*/ 608621 h 825249"/>
                <a:gd name="connsiteX158" fmla="*/ 448762 w 1893736"/>
                <a:gd name="connsiteY158" fmla="*/ 448563 h 825249"/>
                <a:gd name="connsiteX159" fmla="*/ 448762 w 1893736"/>
                <a:gd name="connsiteY159" fmla="*/ 382011 h 82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1893736" h="825249">
                  <a:moveTo>
                    <a:pt x="1753040" y="372361"/>
                  </a:moveTo>
                  <a:lnTo>
                    <a:pt x="1588005" y="372361"/>
                  </a:lnTo>
                  <a:lnTo>
                    <a:pt x="1588005" y="369033"/>
                  </a:lnTo>
                  <a:cubicBezTo>
                    <a:pt x="1588005" y="337753"/>
                    <a:pt x="1595673" y="313794"/>
                    <a:pt x="1610677" y="297822"/>
                  </a:cubicBezTo>
                  <a:cubicBezTo>
                    <a:pt x="1625680" y="281849"/>
                    <a:pt x="1646017" y="273863"/>
                    <a:pt x="1671356" y="273863"/>
                  </a:cubicBezTo>
                  <a:cubicBezTo>
                    <a:pt x="1696695" y="273863"/>
                    <a:pt x="1716699" y="281849"/>
                    <a:pt x="1731369" y="297489"/>
                  </a:cubicBezTo>
                  <a:cubicBezTo>
                    <a:pt x="1746039" y="313129"/>
                    <a:pt x="1753040" y="337088"/>
                    <a:pt x="1753040" y="369033"/>
                  </a:cubicBezTo>
                  <a:lnTo>
                    <a:pt x="1753040" y="372361"/>
                  </a:lnTo>
                  <a:close/>
                  <a:moveTo>
                    <a:pt x="1896404" y="388000"/>
                  </a:moveTo>
                  <a:cubicBezTo>
                    <a:pt x="1896404" y="355390"/>
                    <a:pt x="1891736" y="325441"/>
                    <a:pt x="1882401" y="298155"/>
                  </a:cubicBezTo>
                  <a:cubicBezTo>
                    <a:pt x="1873066" y="270868"/>
                    <a:pt x="1859063" y="246909"/>
                    <a:pt x="1840392" y="226944"/>
                  </a:cubicBezTo>
                  <a:cubicBezTo>
                    <a:pt x="1821722" y="206978"/>
                    <a:pt x="1798383" y="191338"/>
                    <a:pt x="1770044" y="179691"/>
                  </a:cubicBezTo>
                  <a:cubicBezTo>
                    <a:pt x="1741704" y="168045"/>
                    <a:pt x="1709364" y="162721"/>
                    <a:pt x="1672690" y="162721"/>
                  </a:cubicBezTo>
                  <a:cubicBezTo>
                    <a:pt x="1636349" y="162721"/>
                    <a:pt x="1604008" y="168045"/>
                    <a:pt x="1575669" y="178693"/>
                  </a:cubicBezTo>
                  <a:cubicBezTo>
                    <a:pt x="1547330" y="189342"/>
                    <a:pt x="1523325" y="204316"/>
                    <a:pt x="1503654" y="223616"/>
                  </a:cubicBezTo>
                  <a:cubicBezTo>
                    <a:pt x="1483983" y="242916"/>
                    <a:pt x="1468980" y="266875"/>
                    <a:pt x="1458644" y="294827"/>
                  </a:cubicBezTo>
                  <a:cubicBezTo>
                    <a:pt x="1448309" y="322779"/>
                    <a:pt x="1443307" y="354059"/>
                    <a:pt x="1443307" y="388333"/>
                  </a:cubicBezTo>
                  <a:lnTo>
                    <a:pt x="1443307" y="448230"/>
                  </a:lnTo>
                  <a:cubicBezTo>
                    <a:pt x="1443307" y="489493"/>
                    <a:pt x="1449976" y="524100"/>
                    <a:pt x="1463312" y="552385"/>
                  </a:cubicBezTo>
                  <a:cubicBezTo>
                    <a:pt x="1476648" y="580669"/>
                    <a:pt x="1494318" y="603297"/>
                    <a:pt x="1515990" y="620601"/>
                  </a:cubicBezTo>
                  <a:cubicBezTo>
                    <a:pt x="1537661" y="637572"/>
                    <a:pt x="1562333" y="649884"/>
                    <a:pt x="1589339" y="657537"/>
                  </a:cubicBezTo>
                  <a:cubicBezTo>
                    <a:pt x="1616678" y="664858"/>
                    <a:pt x="1643684" y="668519"/>
                    <a:pt x="1671023" y="668519"/>
                  </a:cubicBezTo>
                  <a:cubicBezTo>
                    <a:pt x="1710364" y="668519"/>
                    <a:pt x="1743705" y="666855"/>
                    <a:pt x="1771711" y="663194"/>
                  </a:cubicBezTo>
                  <a:cubicBezTo>
                    <a:pt x="1799383" y="659867"/>
                    <a:pt x="1828056" y="654543"/>
                    <a:pt x="1857062" y="647555"/>
                  </a:cubicBezTo>
                  <a:cubicBezTo>
                    <a:pt x="1865064" y="645891"/>
                    <a:pt x="1870065" y="643229"/>
                    <a:pt x="1872399" y="639901"/>
                  </a:cubicBezTo>
                  <a:cubicBezTo>
                    <a:pt x="1874733" y="636573"/>
                    <a:pt x="1876066" y="631249"/>
                    <a:pt x="1876066" y="624261"/>
                  </a:cubicBezTo>
                  <a:lnTo>
                    <a:pt x="1876066" y="558707"/>
                  </a:lnTo>
                  <a:cubicBezTo>
                    <a:pt x="1876066" y="549723"/>
                    <a:pt x="1870398" y="545064"/>
                    <a:pt x="1858729" y="545064"/>
                  </a:cubicBezTo>
                  <a:lnTo>
                    <a:pt x="1856062" y="545064"/>
                  </a:lnTo>
                  <a:cubicBezTo>
                    <a:pt x="1847060" y="546062"/>
                    <a:pt x="1835391" y="547061"/>
                    <a:pt x="1821722" y="548059"/>
                  </a:cubicBezTo>
                  <a:cubicBezTo>
                    <a:pt x="1807719" y="549057"/>
                    <a:pt x="1792715" y="549723"/>
                    <a:pt x="1776712" y="550055"/>
                  </a:cubicBezTo>
                  <a:cubicBezTo>
                    <a:pt x="1760708" y="550721"/>
                    <a:pt x="1744372" y="551386"/>
                    <a:pt x="1728035" y="551719"/>
                  </a:cubicBezTo>
                  <a:cubicBezTo>
                    <a:pt x="1711698" y="552385"/>
                    <a:pt x="1696361" y="552717"/>
                    <a:pt x="1681692" y="552717"/>
                  </a:cubicBezTo>
                  <a:cubicBezTo>
                    <a:pt x="1663688" y="552717"/>
                    <a:pt x="1648685" y="550055"/>
                    <a:pt x="1636682" y="545064"/>
                  </a:cubicBezTo>
                  <a:cubicBezTo>
                    <a:pt x="1625013" y="540072"/>
                    <a:pt x="1615344" y="533085"/>
                    <a:pt x="1608009" y="524765"/>
                  </a:cubicBezTo>
                  <a:cubicBezTo>
                    <a:pt x="1600674" y="516114"/>
                    <a:pt x="1595673" y="506464"/>
                    <a:pt x="1592673" y="495150"/>
                  </a:cubicBezTo>
                  <a:cubicBezTo>
                    <a:pt x="1589672" y="483836"/>
                    <a:pt x="1588005" y="472189"/>
                    <a:pt x="1588005" y="460210"/>
                  </a:cubicBezTo>
                  <a:lnTo>
                    <a:pt x="1588005" y="458546"/>
                  </a:lnTo>
                  <a:lnTo>
                    <a:pt x="1877400" y="458546"/>
                  </a:lnTo>
                  <a:cubicBezTo>
                    <a:pt x="1890069" y="458546"/>
                    <a:pt x="1896404" y="451558"/>
                    <a:pt x="1896404" y="437915"/>
                  </a:cubicBezTo>
                  <a:lnTo>
                    <a:pt x="1896404" y="388000"/>
                  </a:lnTo>
                  <a:close/>
                  <a:moveTo>
                    <a:pt x="1410300" y="635575"/>
                  </a:moveTo>
                  <a:lnTo>
                    <a:pt x="1410300" y="559373"/>
                  </a:lnTo>
                  <a:cubicBezTo>
                    <a:pt x="1410300" y="554714"/>
                    <a:pt x="1408633" y="551386"/>
                    <a:pt x="1405299" y="548724"/>
                  </a:cubicBezTo>
                  <a:cubicBezTo>
                    <a:pt x="1401965" y="546062"/>
                    <a:pt x="1397964" y="544731"/>
                    <a:pt x="1392963" y="544731"/>
                  </a:cubicBezTo>
                  <a:lnTo>
                    <a:pt x="1391296" y="544731"/>
                  </a:lnTo>
                  <a:cubicBezTo>
                    <a:pt x="1374293" y="546395"/>
                    <a:pt x="1358289" y="548059"/>
                    <a:pt x="1342619" y="549057"/>
                  </a:cubicBezTo>
                  <a:cubicBezTo>
                    <a:pt x="1327283" y="550055"/>
                    <a:pt x="1306612" y="550721"/>
                    <a:pt x="1280606" y="550721"/>
                  </a:cubicBezTo>
                  <a:cubicBezTo>
                    <a:pt x="1270271" y="550721"/>
                    <a:pt x="1260602" y="549057"/>
                    <a:pt x="1251600" y="546062"/>
                  </a:cubicBezTo>
                  <a:cubicBezTo>
                    <a:pt x="1242598" y="543067"/>
                    <a:pt x="1234596" y="537410"/>
                    <a:pt x="1227928" y="529757"/>
                  </a:cubicBezTo>
                  <a:cubicBezTo>
                    <a:pt x="1221260" y="522103"/>
                    <a:pt x="1215926" y="511788"/>
                    <a:pt x="1211925" y="498810"/>
                  </a:cubicBezTo>
                  <a:cubicBezTo>
                    <a:pt x="1207924" y="485832"/>
                    <a:pt x="1205924" y="470192"/>
                    <a:pt x="1205924" y="451225"/>
                  </a:cubicBezTo>
                  <a:lnTo>
                    <a:pt x="1205924" y="379349"/>
                  </a:lnTo>
                  <a:cubicBezTo>
                    <a:pt x="1205924" y="360381"/>
                    <a:pt x="1207924" y="344741"/>
                    <a:pt x="1211925" y="331764"/>
                  </a:cubicBezTo>
                  <a:cubicBezTo>
                    <a:pt x="1215926" y="318786"/>
                    <a:pt x="1221260" y="308470"/>
                    <a:pt x="1227928" y="300817"/>
                  </a:cubicBezTo>
                  <a:cubicBezTo>
                    <a:pt x="1234596" y="293163"/>
                    <a:pt x="1242265" y="287839"/>
                    <a:pt x="1251600" y="284511"/>
                  </a:cubicBezTo>
                  <a:cubicBezTo>
                    <a:pt x="1260602" y="281517"/>
                    <a:pt x="1270271" y="279853"/>
                    <a:pt x="1280606" y="279853"/>
                  </a:cubicBezTo>
                  <a:cubicBezTo>
                    <a:pt x="1306612" y="279853"/>
                    <a:pt x="1327283" y="280518"/>
                    <a:pt x="1342619" y="281517"/>
                  </a:cubicBezTo>
                  <a:cubicBezTo>
                    <a:pt x="1357956" y="282515"/>
                    <a:pt x="1374293" y="284179"/>
                    <a:pt x="1391296" y="285842"/>
                  </a:cubicBezTo>
                  <a:lnTo>
                    <a:pt x="1392963" y="285842"/>
                  </a:lnTo>
                  <a:cubicBezTo>
                    <a:pt x="1397964" y="285842"/>
                    <a:pt x="1401965" y="284511"/>
                    <a:pt x="1405299" y="281849"/>
                  </a:cubicBezTo>
                  <a:cubicBezTo>
                    <a:pt x="1408633" y="279187"/>
                    <a:pt x="1410300" y="275860"/>
                    <a:pt x="1410300" y="271201"/>
                  </a:cubicBezTo>
                  <a:lnTo>
                    <a:pt x="1410300" y="195331"/>
                  </a:lnTo>
                  <a:cubicBezTo>
                    <a:pt x="1410300" y="189009"/>
                    <a:pt x="1408633" y="184683"/>
                    <a:pt x="1405633" y="182021"/>
                  </a:cubicBezTo>
                  <a:cubicBezTo>
                    <a:pt x="1402632" y="179359"/>
                    <a:pt x="1397631" y="177362"/>
                    <a:pt x="1390963" y="175698"/>
                  </a:cubicBezTo>
                  <a:cubicBezTo>
                    <a:pt x="1378294" y="172703"/>
                    <a:pt x="1361623" y="170041"/>
                    <a:pt x="1341619" y="167046"/>
                  </a:cubicBezTo>
                  <a:cubicBezTo>
                    <a:pt x="1321281" y="164052"/>
                    <a:pt x="1297610" y="162721"/>
                    <a:pt x="1270604" y="162721"/>
                  </a:cubicBezTo>
                  <a:cubicBezTo>
                    <a:pt x="1206590" y="162721"/>
                    <a:pt x="1155246" y="181355"/>
                    <a:pt x="1116905" y="218292"/>
                  </a:cubicBezTo>
                  <a:cubicBezTo>
                    <a:pt x="1078563" y="255561"/>
                    <a:pt x="1059226" y="309136"/>
                    <a:pt x="1059226" y="379349"/>
                  </a:cubicBezTo>
                  <a:lnTo>
                    <a:pt x="1059226" y="451225"/>
                  </a:lnTo>
                  <a:cubicBezTo>
                    <a:pt x="1059226" y="521438"/>
                    <a:pt x="1078563" y="575012"/>
                    <a:pt x="1116905" y="612282"/>
                  </a:cubicBezTo>
                  <a:cubicBezTo>
                    <a:pt x="1155246" y="649551"/>
                    <a:pt x="1206590" y="667853"/>
                    <a:pt x="1270604" y="667853"/>
                  </a:cubicBezTo>
                  <a:cubicBezTo>
                    <a:pt x="1297943" y="667853"/>
                    <a:pt x="1321615" y="666522"/>
                    <a:pt x="1341619" y="663527"/>
                  </a:cubicBezTo>
                  <a:cubicBezTo>
                    <a:pt x="1361957" y="660532"/>
                    <a:pt x="1378294" y="657870"/>
                    <a:pt x="1390963" y="654875"/>
                  </a:cubicBezTo>
                  <a:cubicBezTo>
                    <a:pt x="1397631" y="653212"/>
                    <a:pt x="1402299" y="650882"/>
                    <a:pt x="1405633" y="648553"/>
                  </a:cubicBezTo>
                  <a:cubicBezTo>
                    <a:pt x="1408967" y="646224"/>
                    <a:pt x="1410300" y="641898"/>
                    <a:pt x="1410300" y="635575"/>
                  </a:cubicBezTo>
                  <a:close/>
                  <a:moveTo>
                    <a:pt x="996879" y="186679"/>
                  </a:moveTo>
                  <a:cubicBezTo>
                    <a:pt x="996879" y="182021"/>
                    <a:pt x="995212" y="178028"/>
                    <a:pt x="991545" y="174700"/>
                  </a:cubicBezTo>
                  <a:cubicBezTo>
                    <a:pt x="987877" y="171372"/>
                    <a:pt x="983543" y="169709"/>
                    <a:pt x="978875" y="169709"/>
                  </a:cubicBezTo>
                  <a:lnTo>
                    <a:pt x="868185" y="169709"/>
                  </a:lnTo>
                  <a:cubicBezTo>
                    <a:pt x="863184" y="169709"/>
                    <a:pt x="859183" y="171372"/>
                    <a:pt x="855516" y="174700"/>
                  </a:cubicBezTo>
                  <a:cubicBezTo>
                    <a:pt x="851848" y="178028"/>
                    <a:pt x="850181" y="182021"/>
                    <a:pt x="850181" y="186679"/>
                  </a:cubicBezTo>
                  <a:lnTo>
                    <a:pt x="850181" y="643229"/>
                  </a:lnTo>
                  <a:cubicBezTo>
                    <a:pt x="850181" y="647887"/>
                    <a:pt x="851848" y="651880"/>
                    <a:pt x="855516" y="655208"/>
                  </a:cubicBezTo>
                  <a:cubicBezTo>
                    <a:pt x="859183" y="658536"/>
                    <a:pt x="863517" y="660200"/>
                    <a:pt x="868185" y="660200"/>
                  </a:cubicBezTo>
                  <a:lnTo>
                    <a:pt x="978875" y="660200"/>
                  </a:lnTo>
                  <a:cubicBezTo>
                    <a:pt x="983543" y="660200"/>
                    <a:pt x="987877" y="658536"/>
                    <a:pt x="991545" y="655208"/>
                  </a:cubicBezTo>
                  <a:cubicBezTo>
                    <a:pt x="995212" y="651880"/>
                    <a:pt x="996879" y="647887"/>
                    <a:pt x="996879" y="643229"/>
                  </a:cubicBezTo>
                  <a:lnTo>
                    <a:pt x="996879" y="186679"/>
                  </a:lnTo>
                  <a:close/>
                  <a:moveTo>
                    <a:pt x="1000213" y="16971"/>
                  </a:moveTo>
                  <a:cubicBezTo>
                    <a:pt x="1000213" y="12312"/>
                    <a:pt x="998546" y="8319"/>
                    <a:pt x="994879" y="4991"/>
                  </a:cubicBezTo>
                  <a:cubicBezTo>
                    <a:pt x="991211" y="1664"/>
                    <a:pt x="986877" y="0"/>
                    <a:pt x="982209" y="0"/>
                  </a:cubicBezTo>
                  <a:lnTo>
                    <a:pt x="864184" y="0"/>
                  </a:lnTo>
                  <a:cubicBezTo>
                    <a:pt x="859183" y="0"/>
                    <a:pt x="855182" y="1664"/>
                    <a:pt x="851515" y="4991"/>
                  </a:cubicBezTo>
                  <a:cubicBezTo>
                    <a:pt x="847847" y="8319"/>
                    <a:pt x="846180" y="12312"/>
                    <a:pt x="846180" y="16971"/>
                  </a:cubicBezTo>
                  <a:lnTo>
                    <a:pt x="846180" y="96501"/>
                  </a:lnTo>
                  <a:cubicBezTo>
                    <a:pt x="846180" y="101160"/>
                    <a:pt x="847847" y="105153"/>
                    <a:pt x="851515" y="108480"/>
                  </a:cubicBezTo>
                  <a:cubicBezTo>
                    <a:pt x="855182" y="111808"/>
                    <a:pt x="859516" y="113472"/>
                    <a:pt x="864184" y="113472"/>
                  </a:cubicBezTo>
                  <a:lnTo>
                    <a:pt x="982209" y="113472"/>
                  </a:lnTo>
                  <a:cubicBezTo>
                    <a:pt x="987210" y="113472"/>
                    <a:pt x="991211" y="111808"/>
                    <a:pt x="994879" y="108480"/>
                  </a:cubicBezTo>
                  <a:cubicBezTo>
                    <a:pt x="998546" y="105153"/>
                    <a:pt x="1000213" y="101160"/>
                    <a:pt x="1000213" y="96501"/>
                  </a:cubicBezTo>
                  <a:lnTo>
                    <a:pt x="1000213" y="16971"/>
                  </a:lnTo>
                  <a:close/>
                  <a:moveTo>
                    <a:pt x="799170" y="261884"/>
                  </a:moveTo>
                  <a:lnTo>
                    <a:pt x="799170" y="180024"/>
                  </a:lnTo>
                  <a:cubicBezTo>
                    <a:pt x="799170" y="175365"/>
                    <a:pt x="797503" y="171372"/>
                    <a:pt x="793836" y="168045"/>
                  </a:cubicBezTo>
                  <a:cubicBezTo>
                    <a:pt x="790168" y="164717"/>
                    <a:pt x="785834" y="162721"/>
                    <a:pt x="781166" y="162721"/>
                  </a:cubicBezTo>
                  <a:cubicBezTo>
                    <a:pt x="759495" y="162721"/>
                    <a:pt x="737824" y="166381"/>
                    <a:pt x="716153" y="173369"/>
                  </a:cubicBezTo>
                  <a:cubicBezTo>
                    <a:pt x="694815" y="180690"/>
                    <a:pt x="675477" y="190673"/>
                    <a:pt x="658474" y="203983"/>
                  </a:cubicBezTo>
                  <a:lnTo>
                    <a:pt x="658474" y="186679"/>
                  </a:lnTo>
                  <a:cubicBezTo>
                    <a:pt x="658474" y="182021"/>
                    <a:pt x="656807" y="178028"/>
                    <a:pt x="653139" y="174700"/>
                  </a:cubicBezTo>
                  <a:cubicBezTo>
                    <a:pt x="649472" y="171372"/>
                    <a:pt x="645137" y="169376"/>
                    <a:pt x="640470" y="169376"/>
                  </a:cubicBezTo>
                  <a:lnTo>
                    <a:pt x="532447" y="169376"/>
                  </a:lnTo>
                  <a:cubicBezTo>
                    <a:pt x="527446" y="169376"/>
                    <a:pt x="523445" y="171040"/>
                    <a:pt x="519777" y="174367"/>
                  </a:cubicBezTo>
                  <a:cubicBezTo>
                    <a:pt x="516110" y="177695"/>
                    <a:pt x="514443" y="181688"/>
                    <a:pt x="514443" y="186347"/>
                  </a:cubicBezTo>
                  <a:lnTo>
                    <a:pt x="514443" y="641898"/>
                  </a:lnTo>
                  <a:cubicBezTo>
                    <a:pt x="514443" y="646556"/>
                    <a:pt x="516443" y="650549"/>
                    <a:pt x="520444" y="654210"/>
                  </a:cubicBezTo>
                  <a:cubicBezTo>
                    <a:pt x="524445" y="657870"/>
                    <a:pt x="528779" y="659867"/>
                    <a:pt x="533447" y="659867"/>
                  </a:cubicBezTo>
                  <a:lnTo>
                    <a:pt x="643137" y="659867"/>
                  </a:lnTo>
                  <a:cubicBezTo>
                    <a:pt x="647805" y="659867"/>
                    <a:pt x="652139" y="657870"/>
                    <a:pt x="655806" y="654210"/>
                  </a:cubicBezTo>
                  <a:cubicBezTo>
                    <a:pt x="659474" y="650549"/>
                    <a:pt x="661141" y="646224"/>
                    <a:pt x="661141" y="641898"/>
                  </a:cubicBezTo>
                  <a:lnTo>
                    <a:pt x="661141" y="308137"/>
                  </a:lnTo>
                  <a:cubicBezTo>
                    <a:pt x="678144" y="299486"/>
                    <a:pt x="696148" y="292498"/>
                    <a:pt x="715486" y="286841"/>
                  </a:cubicBezTo>
                  <a:cubicBezTo>
                    <a:pt x="734823" y="281184"/>
                    <a:pt x="755828" y="278189"/>
                    <a:pt x="778166" y="278189"/>
                  </a:cubicBezTo>
                  <a:lnTo>
                    <a:pt x="785501" y="278189"/>
                  </a:lnTo>
                  <a:cubicBezTo>
                    <a:pt x="789835" y="278189"/>
                    <a:pt x="793169" y="276525"/>
                    <a:pt x="795503" y="272865"/>
                  </a:cubicBezTo>
                  <a:cubicBezTo>
                    <a:pt x="797837" y="269537"/>
                    <a:pt x="799170" y="265877"/>
                    <a:pt x="799170" y="261884"/>
                  </a:cubicBezTo>
                  <a:close/>
                  <a:moveTo>
                    <a:pt x="302064" y="449229"/>
                  </a:moveTo>
                  <a:cubicBezTo>
                    <a:pt x="302064" y="463870"/>
                    <a:pt x="300731" y="477846"/>
                    <a:pt x="298397" y="490491"/>
                  </a:cubicBezTo>
                  <a:cubicBezTo>
                    <a:pt x="296063" y="503136"/>
                    <a:pt x="291729" y="514450"/>
                    <a:pt x="285728" y="523767"/>
                  </a:cubicBezTo>
                  <a:cubicBezTo>
                    <a:pt x="279726" y="533085"/>
                    <a:pt x="271391" y="540738"/>
                    <a:pt x="261389" y="546062"/>
                  </a:cubicBezTo>
                  <a:cubicBezTo>
                    <a:pt x="251053" y="551386"/>
                    <a:pt x="237717" y="554049"/>
                    <a:pt x="221381" y="554049"/>
                  </a:cubicBezTo>
                  <a:cubicBezTo>
                    <a:pt x="210378" y="554049"/>
                    <a:pt x="198042" y="553383"/>
                    <a:pt x="184039" y="552385"/>
                  </a:cubicBezTo>
                  <a:cubicBezTo>
                    <a:pt x="170036" y="551386"/>
                    <a:pt x="157700" y="550055"/>
                    <a:pt x="146698" y="549057"/>
                  </a:cubicBezTo>
                  <a:lnTo>
                    <a:pt x="146698" y="282515"/>
                  </a:lnTo>
                  <a:cubicBezTo>
                    <a:pt x="155033" y="281517"/>
                    <a:pt x="166035" y="280518"/>
                    <a:pt x="179038" y="279520"/>
                  </a:cubicBezTo>
                  <a:cubicBezTo>
                    <a:pt x="192041" y="278522"/>
                    <a:pt x="206044" y="278189"/>
                    <a:pt x="221381" y="278189"/>
                  </a:cubicBezTo>
                  <a:cubicBezTo>
                    <a:pt x="237717" y="278189"/>
                    <a:pt x="251053" y="280851"/>
                    <a:pt x="261389" y="285842"/>
                  </a:cubicBezTo>
                  <a:cubicBezTo>
                    <a:pt x="271725" y="290834"/>
                    <a:pt x="279726" y="298155"/>
                    <a:pt x="285728" y="307472"/>
                  </a:cubicBezTo>
                  <a:cubicBezTo>
                    <a:pt x="291729" y="316789"/>
                    <a:pt x="296063" y="327770"/>
                    <a:pt x="298397" y="340415"/>
                  </a:cubicBezTo>
                  <a:cubicBezTo>
                    <a:pt x="300731" y="353060"/>
                    <a:pt x="302064" y="367036"/>
                    <a:pt x="302064" y="382343"/>
                  </a:cubicBezTo>
                  <a:lnTo>
                    <a:pt x="302064" y="449229"/>
                  </a:lnTo>
                  <a:close/>
                  <a:moveTo>
                    <a:pt x="449096" y="382011"/>
                  </a:moveTo>
                  <a:cubicBezTo>
                    <a:pt x="449096" y="312463"/>
                    <a:pt x="429425" y="258223"/>
                    <a:pt x="390417" y="219956"/>
                  </a:cubicBezTo>
                  <a:cubicBezTo>
                    <a:pt x="351408" y="181688"/>
                    <a:pt x="295063" y="162721"/>
                    <a:pt x="221381" y="162721"/>
                  </a:cubicBezTo>
                  <a:cubicBezTo>
                    <a:pt x="186373" y="162721"/>
                    <a:pt x="151699" y="164717"/>
                    <a:pt x="118025" y="169043"/>
                  </a:cubicBezTo>
                  <a:cubicBezTo>
                    <a:pt x="84018" y="173369"/>
                    <a:pt x="54345" y="178693"/>
                    <a:pt x="28339" y="185016"/>
                  </a:cubicBezTo>
                  <a:cubicBezTo>
                    <a:pt x="16003" y="187678"/>
                    <a:pt x="8335" y="191005"/>
                    <a:pt x="5001" y="194333"/>
                  </a:cubicBezTo>
                  <a:cubicBezTo>
                    <a:pt x="1667" y="197661"/>
                    <a:pt x="0" y="202985"/>
                    <a:pt x="0" y="209640"/>
                  </a:cubicBezTo>
                  <a:lnTo>
                    <a:pt x="0" y="809942"/>
                  </a:lnTo>
                  <a:cubicBezTo>
                    <a:pt x="0" y="814601"/>
                    <a:pt x="2000" y="818594"/>
                    <a:pt x="6001" y="821922"/>
                  </a:cubicBezTo>
                  <a:cubicBezTo>
                    <a:pt x="10002" y="825249"/>
                    <a:pt x="14336" y="826913"/>
                    <a:pt x="19004" y="826913"/>
                  </a:cubicBezTo>
                  <a:lnTo>
                    <a:pt x="128694" y="826913"/>
                  </a:lnTo>
                  <a:cubicBezTo>
                    <a:pt x="133695" y="826913"/>
                    <a:pt x="137696" y="825249"/>
                    <a:pt x="141363" y="821922"/>
                  </a:cubicBezTo>
                  <a:cubicBezTo>
                    <a:pt x="145031" y="818594"/>
                    <a:pt x="146698" y="814601"/>
                    <a:pt x="146698" y="809942"/>
                  </a:cubicBezTo>
                  <a:lnTo>
                    <a:pt x="146698" y="661863"/>
                  </a:lnTo>
                  <a:cubicBezTo>
                    <a:pt x="160034" y="663527"/>
                    <a:pt x="173370" y="664858"/>
                    <a:pt x="187040" y="666189"/>
                  </a:cubicBezTo>
                  <a:cubicBezTo>
                    <a:pt x="200709" y="667188"/>
                    <a:pt x="212045" y="667853"/>
                    <a:pt x="221047" y="667853"/>
                  </a:cubicBezTo>
                  <a:cubicBezTo>
                    <a:pt x="297730" y="667853"/>
                    <a:pt x="355076" y="648220"/>
                    <a:pt x="392417" y="608621"/>
                  </a:cubicBezTo>
                  <a:cubicBezTo>
                    <a:pt x="429758" y="569356"/>
                    <a:pt x="448762" y="515781"/>
                    <a:pt x="448762" y="448563"/>
                  </a:cubicBezTo>
                  <a:lnTo>
                    <a:pt x="448762" y="382011"/>
                  </a:lnTo>
                  <a:close/>
                </a:path>
              </a:pathLst>
            </a:custGeom>
            <a:solidFill>
              <a:schemeClr val="tx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6131EA3-96D4-8549-A1CD-399928E76A3B}"/>
              </a:ext>
            </a:extLst>
          </p:cNvPr>
          <p:cNvCxnSpPr>
            <a:cxnSpLocks/>
          </p:cNvCxnSpPr>
          <p:nvPr userDrawn="1"/>
        </p:nvCxnSpPr>
        <p:spPr>
          <a:xfrm>
            <a:off x="3359479" y="3967950"/>
            <a:ext cx="1475280" cy="288857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C89C45CE-B755-A74D-B54E-75D1257D49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42622" y="4703668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2729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E - ST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1698EF-F4A7-BF4D-A04E-AACD2CCFF71C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1295400" y="2324100"/>
            <a:ext cx="7210425" cy="287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 flipH="1" flipV="1">
            <a:off x="8750460" y="0"/>
            <a:ext cx="3441539" cy="6701742"/>
          </a:xfrm>
          <a:prstGeom prst="rtTriangle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5D777DFB-BC91-4441-B1FA-F8C84434AAB2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2" name="Content Placeholder">
            <a:extLst>
              <a:ext uri="{FF2B5EF4-FFF2-40B4-BE49-F238E27FC236}">
                <a16:creationId xmlns:a16="http://schemas.microsoft.com/office/drawing/2014/main" id="{2373956C-0E74-594F-84D9-8619C44EBA3D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295402" y="5307979"/>
            <a:ext cx="7209763" cy="903249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0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20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8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20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84E4AC-1878-9F43-B54B-C15E55BD8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1369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">
            <a:extLst>
              <a:ext uri="{FF2B5EF4-FFF2-40B4-BE49-F238E27FC236}">
                <a16:creationId xmlns:a16="http://schemas.microsoft.com/office/drawing/2014/main" id="{F6F83964-356B-5A4B-871F-A49AA0D1EC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324100"/>
            <a:ext cx="4419600" cy="38862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DCBDD135-793F-FE43-9083-EA67C8C2A4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77002" y="2324100"/>
            <a:ext cx="4419598" cy="38862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830087-78F2-8249-B6C5-47F8BACBC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73332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">
            <a:extLst>
              <a:ext uri="{FF2B5EF4-FFF2-40B4-BE49-F238E27FC236}">
                <a16:creationId xmlns:a16="http://schemas.microsoft.com/office/drawing/2014/main" id="{F6F83964-356B-5A4B-871F-A49AA0D1EC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817072"/>
            <a:ext cx="4419600" cy="3393228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4B09C19E-47E5-204D-9FDB-E7E56A4302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77000" y="2817072"/>
            <a:ext cx="4419600" cy="3393228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087FC9A9-1166-E149-981A-700493FE312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324100"/>
            <a:ext cx="44196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59A23DBA-14C2-754A-8C0E-A65D2EA271A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476999" y="2324100"/>
            <a:ext cx="44196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9954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0EB8BA9-25CE-9D4F-9FB4-A02407DF3F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95403" y="2555278"/>
            <a:ext cx="3655741" cy="276999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49CFDE8-0CAA-EE4E-9758-C6DCA600C7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243448" y="2555278"/>
            <a:ext cx="3655741" cy="276999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3" y="2973290"/>
            <a:ext cx="3655741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251AB3C-8976-2344-AC17-12DB507E853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43368" y="2973290"/>
            <a:ext cx="3653232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7AB3DE5B-C9B8-384C-AF1D-1F0F06A1ED2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">
            <a:extLst>
              <a:ext uri="{FF2B5EF4-FFF2-40B4-BE49-F238E27FC236}">
                <a16:creationId xmlns:a16="http://schemas.microsoft.com/office/drawing/2014/main" id="{832E5FEE-9F59-D04B-8BD5-98D1D61DDAE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7241586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2563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973290"/>
            <a:ext cx="3655014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251AB3C-8976-2344-AC17-12DB507E853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41586" y="2973290"/>
            <a:ext cx="3655014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4114AD13-9AC1-3A4A-B1BB-1B30A6CC1E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C25E3813-8954-8547-A9D6-968464B4E8C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7241586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9262B3B-A262-CE41-8BD3-E402A4D51A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5402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3F21F6F8-27B2-FB49-A04F-C40B1540EE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41586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</p:spTree>
    <p:extLst>
      <p:ext uri="{BB962C8B-B14F-4D97-AF65-F5344CB8AC3E}">
        <p14:creationId xmlns:p14="http://schemas.microsoft.com/office/powerpoint/2010/main" val="18983956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2973290"/>
            <a:ext cx="2882898" cy="932001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52B696C5-2CBC-ED43-8601-F7CAB62907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775198" y="2555279"/>
            <a:ext cx="6121400" cy="3655022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">
            <a:extLst>
              <a:ext uri="{FF2B5EF4-FFF2-40B4-BE49-F238E27FC236}">
                <a16:creationId xmlns:a16="http://schemas.microsoft.com/office/drawing/2014/main" id="{0687E8C6-0477-6A4B-A782-E746B0B0A32E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295400" y="3920570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811CD8A-3D3D-4B4A-A815-D0251BC826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5402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</p:spTree>
    <p:extLst>
      <p:ext uri="{BB962C8B-B14F-4D97-AF65-F5344CB8AC3E}">
        <p14:creationId xmlns:p14="http://schemas.microsoft.com/office/powerpoint/2010/main" val="2305317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2F190E31-E3F8-CD42-BFBE-9AE4BDF96F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62705" y="1160464"/>
            <a:ext cx="6819695" cy="504983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">
            <a:extLst>
              <a:ext uri="{FF2B5EF4-FFF2-40B4-BE49-F238E27FC236}">
                <a16:creationId xmlns:a16="http://schemas.microsoft.com/office/drawing/2014/main" id="{F08466E7-281B-B34B-9F11-709D11C9669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0" y="3304669"/>
            <a:ext cx="3655010" cy="290563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C63E1-C13A-0A43-A862-2D00FAB8760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9600" y="2834268"/>
            <a:ext cx="3655011" cy="307777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4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60464"/>
            <a:ext cx="3655014" cy="1437770"/>
          </a:xfrm>
        </p:spPr>
        <p:txBody>
          <a:bodyPr anchor="b"/>
          <a:lstStyle>
            <a:lvl1pPr>
              <a:lnSpc>
                <a:spcPct val="90000"/>
              </a:lnSpc>
              <a:defRPr sz="2800"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5763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973290"/>
            <a:ext cx="2882898" cy="932001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52B696C5-2CBC-ED43-8601-F7CAB62907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660900" y="2555279"/>
            <a:ext cx="2882900" cy="3655022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Content Placeholder">
            <a:extLst>
              <a:ext uri="{FF2B5EF4-FFF2-40B4-BE49-F238E27FC236}">
                <a16:creationId xmlns:a16="http://schemas.microsoft.com/office/drawing/2014/main" id="{8B45DDB4-B758-D543-B46C-722787728DF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013700" y="2555279"/>
            <a:ext cx="2882900" cy="3655022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3688A15-04A6-7548-B7D7-BB1A263E98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5400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</p:spTree>
    <p:extLst>
      <p:ext uri="{BB962C8B-B14F-4D97-AF65-F5344CB8AC3E}">
        <p14:creationId xmlns:p14="http://schemas.microsoft.com/office/powerpoint/2010/main" val="33263012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0EB8BA9-25CE-9D4F-9FB4-A02407DF3F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01754" y="2555278"/>
            <a:ext cx="2882898" cy="2585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49CFDE8-0CAA-EE4E-9758-C6DCA600C7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54552" y="2555278"/>
            <a:ext cx="2882896" cy="2585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301754" y="2973291"/>
            <a:ext cx="2882898" cy="862730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251AB3C-8976-2344-AC17-12DB507E853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54551" y="2973291"/>
            <a:ext cx="2882896" cy="862730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9376AB5B-0F11-AA4A-95DA-A6ADAD8EEE6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301752" y="3920570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52B696C5-2CBC-ED43-8601-F7CAB62907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660900" y="3920571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7DA5552A-6DFC-F94F-A9CC-7184E722451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7352" y="2555278"/>
            <a:ext cx="2882896" cy="2585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246ACAFC-7163-5040-B8A7-D4DEF5286E7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007351" y="2973291"/>
            <a:ext cx="2882896" cy="862730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">
            <a:extLst>
              <a:ext uri="{FF2B5EF4-FFF2-40B4-BE49-F238E27FC236}">
                <a16:creationId xmlns:a16="http://schemas.microsoft.com/office/drawing/2014/main" id="{8B45DDB4-B758-D543-B46C-722787728DF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013700" y="3920571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22095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">
            <a:extLst>
              <a:ext uri="{FF2B5EF4-FFF2-40B4-BE49-F238E27FC236}">
                <a16:creationId xmlns:a16="http://schemas.microsoft.com/office/drawing/2014/main" id="{BCDBFA94-239A-C248-B800-8585F0FE2A3C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9024934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651B203F-4287-9344-AE1C-E68BA0E228B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24936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">
            <a:extLst>
              <a:ext uri="{FF2B5EF4-FFF2-40B4-BE49-F238E27FC236}">
                <a16:creationId xmlns:a16="http://schemas.microsoft.com/office/drawing/2014/main" id="{6DFD41CC-0CFD-9344-BBD7-C8FCC56CBEA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09600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23A6DF13-D84B-734B-9483-53B60B7A29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09602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">
            <a:extLst>
              <a:ext uri="{FF2B5EF4-FFF2-40B4-BE49-F238E27FC236}">
                <a16:creationId xmlns:a16="http://schemas.microsoft.com/office/drawing/2014/main" id="{C6197E7B-0603-574F-91EE-04845265A321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414711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81A78F32-FE17-0D4B-8B55-FBE6E970C60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14713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">
            <a:extLst>
              <a:ext uri="{FF2B5EF4-FFF2-40B4-BE49-F238E27FC236}">
                <a16:creationId xmlns:a16="http://schemas.microsoft.com/office/drawing/2014/main" id="{B915DF1F-1227-6845-9A9E-25F5293BFB6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19822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23378634-5052-A54E-B627-81B1657FBCC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219824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064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B9CC6872-1DE0-E244-A672-A1EB611AE6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25" y="0"/>
            <a:ext cx="12192000" cy="6858000"/>
          </a:xfrm>
          <a:prstGeom prst="rect">
            <a:avLst/>
          </a:prstGeom>
        </p:spPr>
      </p:pic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C0B708CD-28CD-4449-9A05-137CB664D813}"/>
              </a:ext>
            </a:extLst>
          </p:cNvPr>
          <p:cNvSpPr/>
          <p:nvPr userDrawn="1"/>
        </p:nvSpPr>
        <p:spPr>
          <a:xfrm rot="10800000">
            <a:off x="8871044" y="0"/>
            <a:ext cx="3333697" cy="6501318"/>
          </a:xfrm>
          <a:prstGeom prst="rtTriangle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1ED0C4A-A8EF-B04F-B6DF-C62749523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5400" y="3431697"/>
            <a:ext cx="8171697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1079BD7F-1B59-9445-BD10-07CB257F2D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5400" y="1485222"/>
            <a:ext cx="1980600" cy="763356"/>
          </a:xfrm>
          <a:prstGeom prst="rect">
            <a:avLst/>
          </a:prstGeom>
        </p:spPr>
      </p:pic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FCE0D2-4942-3F45-B8CC-48375D535C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78699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5688C2B8-C70C-3A4A-87B6-D2FB7C8C81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0" y="5025268"/>
            <a:ext cx="8171698" cy="1185031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8CEF797-59D9-BD4C-BC3C-9302D3FE45F6}"/>
              </a:ext>
            </a:extLst>
          </p:cNvPr>
          <p:cNvGrpSpPr/>
          <p:nvPr userDrawn="1"/>
        </p:nvGrpSpPr>
        <p:grpSpPr>
          <a:xfrm>
            <a:off x="270468" y="3291840"/>
            <a:ext cx="1221457" cy="3566161"/>
            <a:chOff x="138216" y="3291840"/>
            <a:chExt cx="1221457" cy="3566161"/>
          </a:xfrm>
          <a:solidFill>
            <a:srgbClr val="7CC7BB">
              <a:alpha val="66667"/>
            </a:srgb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14F719F-1E77-DF4B-9B1B-064284F22A08}"/>
                </a:ext>
              </a:extLst>
            </p:cNvPr>
            <p:cNvSpPr/>
            <p:nvPr userDrawn="1"/>
          </p:nvSpPr>
          <p:spPr>
            <a:xfrm>
              <a:off x="1023400" y="3291840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1B10618-08F9-E344-A2A2-07C5B173D2A8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D94199E-68FD-CE48-9D39-D105B716DC3B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CA01914-E6D1-BD4F-9605-8B8A9ADB55EE}"/>
                </a:ext>
              </a:extLst>
            </p:cNvPr>
            <p:cNvSpPr/>
            <p:nvPr userDrawn="1"/>
          </p:nvSpPr>
          <p:spPr>
            <a:xfrm>
              <a:off x="546322" y="568518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7BDC2CD-2B80-5B45-82FA-F34CA6BD459B}"/>
                </a:ext>
              </a:extLst>
            </p:cNvPr>
            <p:cNvSpPr/>
            <p:nvPr userDrawn="1"/>
          </p:nvSpPr>
          <p:spPr>
            <a:xfrm>
              <a:off x="339588" y="568518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D2B2E97-51BB-064B-8BFD-5D02DF81793F}"/>
                </a:ext>
              </a:extLst>
            </p:cNvPr>
            <p:cNvSpPr/>
            <p:nvPr userDrawn="1"/>
          </p:nvSpPr>
          <p:spPr>
            <a:xfrm>
              <a:off x="1238085" y="568518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905186C-8003-B247-9135-59DF8A5FE547}"/>
                </a:ext>
              </a:extLst>
            </p:cNvPr>
            <p:cNvSpPr/>
            <p:nvPr userDrawn="1"/>
          </p:nvSpPr>
          <p:spPr>
            <a:xfrm>
              <a:off x="1031351" y="568518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09DF8BC-9A71-A04A-8775-256BFDFC989D}"/>
                </a:ext>
              </a:extLst>
            </p:cNvPr>
            <p:cNvSpPr/>
            <p:nvPr userDrawn="1"/>
          </p:nvSpPr>
          <p:spPr>
            <a:xfrm>
              <a:off x="1238085" y="6496217"/>
              <a:ext cx="121588" cy="361784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5731125-0D93-CD41-9541-F026E02C23F9}"/>
                </a:ext>
              </a:extLst>
            </p:cNvPr>
            <p:cNvSpPr/>
            <p:nvPr userDrawn="1"/>
          </p:nvSpPr>
          <p:spPr>
            <a:xfrm>
              <a:off x="1031351" y="6496217"/>
              <a:ext cx="121588" cy="361784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5CF616A-D8FC-F544-993E-09276DCC3994}"/>
                </a:ext>
              </a:extLst>
            </p:cNvPr>
            <p:cNvSpPr/>
            <p:nvPr userDrawn="1"/>
          </p:nvSpPr>
          <p:spPr>
            <a:xfrm>
              <a:off x="138216" y="6496217"/>
              <a:ext cx="121588" cy="361784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43" name="Content Placeholder 5">
            <a:extLst>
              <a:ext uri="{FF2B5EF4-FFF2-40B4-BE49-F238E27FC236}">
                <a16:creationId xmlns:a16="http://schemas.microsoft.com/office/drawing/2014/main" id="{C02F2871-E1C1-2949-B50A-1A77D9713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0024947" y="356683"/>
            <a:ext cx="1855846" cy="1510217"/>
          </a:xfrm>
        </p:spPr>
        <p:txBody>
          <a:bodyPr anchor="t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  <p:sp>
        <p:nvSpPr>
          <p:cNvPr id="44" name="Copyright">
            <a:extLst>
              <a:ext uri="{FF2B5EF4-FFF2-40B4-BE49-F238E27FC236}">
                <a16:creationId xmlns:a16="http://schemas.microsoft.com/office/drawing/2014/main" id="{CE6ECA15-FB05-094F-8473-EC64E1F7885F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3925282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D9DE3606-5480-9546-B3EF-A5142EBAEC5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09601" y="3114674"/>
            <a:ext cx="2381794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5384A-47F7-1846-81AC-81F286758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92E2FCEE-90E8-E149-A6A5-063E32078E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9601" y="2324100"/>
            <a:ext cx="2381794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">
            <a:extLst>
              <a:ext uri="{FF2B5EF4-FFF2-40B4-BE49-F238E27FC236}">
                <a16:creationId xmlns:a16="http://schemas.microsoft.com/office/drawing/2014/main" id="{CB55FBD7-4A2F-2448-8E7D-94E11F63DD3D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473268" y="3114674"/>
            <a:ext cx="2381795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77FDFF73-06F8-A740-9105-13FEC6790B2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473268" y="2324100"/>
            <a:ext cx="2381795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4A5E80F8-49CE-E84B-A780-AFA967EDFE38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00603" y="3114674"/>
            <a:ext cx="2381796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6BE15066-C8FE-3841-8DC8-A788669D020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200603" y="2324100"/>
            <a:ext cx="2381796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3A1F70FE-E258-3E4E-B05D-BD40B2C99363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336936" y="3114674"/>
            <a:ext cx="2381795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BF1CCF0-B8EA-D041-9161-5E4E8FDA356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36936" y="2324100"/>
            <a:ext cx="2381795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05928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DE36034-EE42-214B-B32B-68325BFC4AE4}"/>
              </a:ext>
            </a:extLst>
          </p:cNvPr>
          <p:cNvGrpSpPr/>
          <p:nvPr userDrawn="1"/>
        </p:nvGrpSpPr>
        <p:grpSpPr>
          <a:xfrm>
            <a:off x="464568" y="5659045"/>
            <a:ext cx="1336760" cy="1222734"/>
            <a:chOff x="-452766" y="4890052"/>
            <a:chExt cx="1120676" cy="1025082"/>
          </a:xfrm>
          <a:solidFill>
            <a:schemeClr val="bg1">
              <a:alpha val="20000"/>
            </a:schemeClr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AA62FA2-9127-2F40-8B7D-134DB6CA41CD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C3CAB31-FCE4-3346-A077-FA0C893441C8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46E0352-A267-5840-B9B2-8AA4AF21E045}"/>
                </a:ext>
              </a:extLst>
            </p:cNvPr>
            <p:cNvSpPr/>
            <p:nvPr userDrawn="1"/>
          </p:nvSpPr>
          <p:spPr>
            <a:xfrm>
              <a:off x="546324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277F52B-7554-5142-AE8D-1056DAECBEC0}"/>
                </a:ext>
              </a:extLst>
            </p:cNvPr>
            <p:cNvSpPr/>
            <p:nvPr userDrawn="1"/>
          </p:nvSpPr>
          <p:spPr>
            <a:xfrm>
              <a:off x="339590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9CCB9DA-771C-0949-93B9-CAC246E0592B}"/>
                </a:ext>
              </a:extLst>
            </p:cNvPr>
            <p:cNvSpPr/>
            <p:nvPr userDrawn="1"/>
          </p:nvSpPr>
          <p:spPr>
            <a:xfrm>
              <a:off x="-452766" y="5680031"/>
              <a:ext cx="121585" cy="235103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24658DAA-DA08-6C4F-A4D4-FA9A712CE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76F1F354-FD74-9F4E-8667-968AFD4154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869DDA0C-9714-694B-8EB8-AA091E834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82E99F28-1EDF-5D4E-B2A4-3B32322FC55E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E072CD27-C2C7-384A-9096-C49FF47DBABC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6CB85DB-B462-9048-A776-DB95B10ADBAF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6851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DB60E867-E35D-D349-8CE6-67CD016592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8" name="Copyright">
            <a:extLst>
              <a:ext uri="{FF2B5EF4-FFF2-40B4-BE49-F238E27FC236}">
                <a16:creationId xmlns:a16="http://schemas.microsoft.com/office/drawing/2014/main" id="{25EF9A20-350A-8E4B-9FB6-E983098BEDF1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590DB3A4-ED59-4F4E-9F4C-25201FA0F65D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32B464B-9085-524D-8C55-919AF20D3882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01A5E1DB-7B6D-404D-A2CB-A2D2442799BD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48089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SHO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reen Blue Gradient ">
            <a:extLst>
              <a:ext uri="{FF2B5EF4-FFF2-40B4-BE49-F238E27FC236}">
                <a16:creationId xmlns:a16="http://schemas.microsoft.com/office/drawing/2014/main" id="{9B40AA68-C411-744F-922E-ED4E9453680D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741F83-21BD-0648-9A19-1D76F36BC5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8125" y="2476311"/>
            <a:ext cx="4543875" cy="4406928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1827340" y="1314784"/>
            <a:ext cx="6910718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4658DAA-DA08-6C4F-A4D4-FA9A712CEB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7382" y="1442209"/>
            <a:ext cx="779124" cy="51142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969E7D2-FF8F-D942-A399-6CDBB150D124}"/>
              </a:ext>
            </a:extLst>
          </p:cNvPr>
          <p:cNvSpPr txBox="1"/>
          <p:nvPr userDrawn="1"/>
        </p:nvSpPr>
        <p:spPr>
          <a:xfrm>
            <a:off x="5272961" y="4394213"/>
            <a:ext cx="3465096" cy="447843"/>
          </a:xfrm>
          <a:prstGeom prst="rect">
            <a:avLst/>
          </a:prstGeom>
        </p:spPr>
        <p:txBody>
          <a:bodyPr wrap="square" rtlCol="0" anchor="t">
            <a:noAutofit/>
          </a:bodyPr>
          <a:lstStyle/>
          <a:p>
            <a:pPr marL="12700" indent="0" algn="r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2800">
                <a:solidFill>
                  <a:schemeClr val="accent1"/>
                </a:solidFill>
                <a:latin typeface="+mj-lt"/>
              </a:rPr>
              <a:t>Marcin </a:t>
            </a:r>
            <a:r>
              <a:rPr lang="en-US" sz="2800" err="1">
                <a:solidFill>
                  <a:schemeClr val="accent1"/>
                </a:solidFill>
                <a:latin typeface="+mj-lt"/>
              </a:rPr>
              <a:t>Cichon</a:t>
            </a:r>
            <a:endParaRPr lang="en-US" sz="280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0F2B2AE-C1E8-0E47-A30E-CE855FEFF5A2}"/>
              </a:ext>
            </a:extLst>
          </p:cNvPr>
          <p:cNvSpPr txBox="1"/>
          <p:nvPr userDrawn="1"/>
        </p:nvSpPr>
        <p:spPr>
          <a:xfrm>
            <a:off x="3724507" y="5065978"/>
            <a:ext cx="5013550" cy="447843"/>
          </a:xfrm>
          <a:prstGeom prst="rect">
            <a:avLst/>
          </a:prstGeom>
        </p:spPr>
        <p:txBody>
          <a:bodyPr wrap="square" rtlCol="0" anchor="t">
            <a:noAutofit/>
          </a:bodyPr>
          <a:lstStyle/>
          <a:p>
            <a:pPr marL="12700" indent="0" algn="r">
              <a:lnSpc>
                <a:spcPct val="100000"/>
              </a:lnSpc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2100" err="1">
                <a:solidFill>
                  <a:schemeClr val="accent1"/>
                </a:solidFill>
                <a:latin typeface="+mn-lt"/>
              </a:rPr>
              <a:t>Pricefx</a:t>
            </a:r>
            <a:r>
              <a:rPr lang="en-US" sz="2100">
                <a:solidFill>
                  <a:schemeClr val="accent1"/>
                </a:solidFill>
                <a:latin typeface="+mn-lt"/>
              </a:rPr>
              <a:t> CEO &amp; Co-Founder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988DE366-338C-F146-ADF6-FADA0DDEE1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644" b="1509"/>
          <a:stretch/>
        </p:blipFill>
        <p:spPr>
          <a:xfrm>
            <a:off x="0" y="5532436"/>
            <a:ext cx="2596160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466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923577DD-08F6-EA4A-B86F-97031BF9A6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9" b="1509"/>
          <a:stretch/>
        </p:blipFill>
        <p:spPr>
          <a:xfrm>
            <a:off x="111512" y="5532436"/>
            <a:ext cx="2484647" cy="1325563"/>
          </a:xfrm>
          <a:prstGeom prst="rect">
            <a:avLst/>
          </a:prstGeom>
        </p:spPr>
      </p:pic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D9DE3606-5480-9546-B3EF-A5142EBAEC5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1295400" y="1204332"/>
            <a:ext cx="4419601" cy="3657600"/>
          </a:xfrm>
        </p:spPr>
        <p:txBody>
          <a:bodyPr anchor="ctr"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5384A-47F7-1846-81AC-81F286758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9" y="1204332"/>
            <a:ext cx="4429510" cy="900735"/>
          </a:xfrm>
        </p:spPr>
        <p:txBody>
          <a:bodyPr/>
          <a:lstStyle>
            <a:lvl1pPr>
              <a:lnSpc>
                <a:spcPct val="90000"/>
              </a:lnSpc>
              <a:defRPr sz="32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3A1F70FE-E258-3E4E-B05D-BD40B2C99363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486632" y="2325237"/>
            <a:ext cx="4429510" cy="3346066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</a:defRPr>
            </a:lvl1pPr>
            <a:lvl2pPr algn="l">
              <a:defRPr sz="2000">
                <a:solidFill>
                  <a:schemeClr val="accent1"/>
                </a:solidFill>
              </a:defRPr>
            </a:lvl2pPr>
            <a:lvl3pPr algn="l">
              <a:defRPr sz="2000">
                <a:solidFill>
                  <a:schemeClr val="accent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BF1CCF0-B8EA-D041-9161-5E4E8FDA356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285489" y="5079231"/>
            <a:ext cx="4429511" cy="265175"/>
          </a:xfrm>
        </p:spPr>
        <p:txBody>
          <a:bodyPr wrap="square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 u="sng" baseline="0">
                <a:solidFill>
                  <a:schemeClr val="tx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06180622-C995-4D48-B33A-8DE2E936EEB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285489" y="5410535"/>
            <a:ext cx="4429511" cy="265175"/>
          </a:xfrm>
        </p:spPr>
        <p:txBody>
          <a:bodyPr wrap="square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6465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pyright">
            <a:extLst>
              <a:ext uri="{FF2B5EF4-FFF2-40B4-BE49-F238E27FC236}">
                <a16:creationId xmlns:a16="http://schemas.microsoft.com/office/drawing/2014/main" id="{EB297ABB-5D80-9C44-B3F3-F61C62AB5C5D}"/>
              </a:ext>
            </a:extLst>
          </p:cNvPr>
          <p:cNvSpPr/>
          <p:nvPr userDrawn="1"/>
        </p:nvSpPr>
        <p:spPr>
          <a:xfrm>
            <a:off x="8731250" y="6347995"/>
            <a:ext cx="3098332" cy="40205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2020 Pricefx.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2"/>
                </a:solidFill>
                <a:latin typeface="+mn-lt"/>
              </a:rPr>
              <a:t>Proprietary &amp; Confidential.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1CF0DD3-7DC4-EA46-A6F8-76CF6384EB44}"/>
              </a:ext>
            </a:extLst>
          </p:cNvPr>
          <p:cNvCxnSpPr>
            <a:cxnSpLocks/>
          </p:cNvCxnSpPr>
          <p:nvPr userDrawn="1"/>
        </p:nvCxnSpPr>
        <p:spPr>
          <a:xfrm>
            <a:off x="8294912" y="4271552"/>
            <a:ext cx="1360915" cy="258337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F1B5CE0-D1D1-AE42-A678-681D099C843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77001" y="2973290"/>
            <a:ext cx="2338722" cy="276999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728A0711-E7BF-664F-867F-60B3EE6F5A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95400" y="2555278"/>
            <a:ext cx="3655014" cy="258532"/>
          </a:xfr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9BC4C73E-8358-C34F-AB08-28EDCD848AC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95400" y="2973290"/>
            <a:ext cx="3655014" cy="684310"/>
          </a:xfrm>
        </p:spPr>
        <p:txBody>
          <a:bodyPr wrap="square">
            <a:norm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">
            <a:extLst>
              <a:ext uri="{FF2B5EF4-FFF2-40B4-BE49-F238E27FC236}">
                <a16:creationId xmlns:a16="http://schemas.microsoft.com/office/drawing/2014/main" id="{096C5E11-555A-844C-81C9-C6300F7855B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477000" y="3429000"/>
            <a:ext cx="3425810" cy="1562101"/>
          </a:xfrm>
          <a:solidFill>
            <a:schemeClr val="bg1"/>
          </a:solidFill>
          <a:ln w="254000">
            <a:solidFill>
              <a:schemeClr val="bg1"/>
            </a:solidFill>
          </a:ln>
        </p:spPr>
        <p:txBody>
          <a:bodyPr wrap="square" tIns="0" bIns="0">
            <a:no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Content Placeholder">
            <a:extLst>
              <a:ext uri="{FF2B5EF4-FFF2-40B4-BE49-F238E27FC236}">
                <a16:creationId xmlns:a16="http://schemas.microsoft.com/office/drawing/2014/main" id="{49BA10D3-A7F0-044C-8D29-273C5EFB8CAB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295400" y="3655715"/>
            <a:ext cx="3655014" cy="2554585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12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12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2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03308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F1B5CE0-D1D1-AE42-A678-681D099C843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852863" y="2555277"/>
            <a:ext cx="3655013" cy="512855"/>
          </a:xfrm>
          <a:solidFill>
            <a:schemeClr val="tx1"/>
          </a:solidFill>
        </p:spPr>
        <p:txBody>
          <a:bodyPr lIns="182880" tIns="91440" rIns="182880" bIns="9144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25FF29BD-88E4-CB4D-BFCC-0A6AD64E0D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95401" y="2555278"/>
            <a:ext cx="3655014" cy="258532"/>
          </a:xfr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B298CDD-6EBE-D848-ABDD-841E34321FF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95401" y="2973290"/>
            <a:ext cx="3655014" cy="684310"/>
          </a:xfrm>
        </p:spPr>
        <p:txBody>
          <a:bodyPr wrap="square">
            <a:norm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11A2AB8F-9961-F141-B7C1-2611FD4CEF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3657600"/>
            <a:ext cx="3655014" cy="2552700"/>
          </a:xfrm>
        </p:spPr>
        <p:txBody>
          <a:bodyPr/>
          <a:lstStyle>
            <a:lvl1pPr>
              <a:spcBef>
                <a:spcPts val="600"/>
              </a:spcBef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8CB10E4-0AA1-7D44-BA99-264393B3F3E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52863" y="3068133"/>
            <a:ext cx="3655014" cy="2459736"/>
          </a:xfrm>
          <a:solidFill>
            <a:schemeClr val="tx1"/>
          </a:solidFill>
        </p:spPr>
        <p:txBody>
          <a:bodyPr lIns="182880" tIns="91440" rIns="182880" bIns="9144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11850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11A2AB8F-9961-F141-B7C1-2611FD4CEF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541423"/>
            <a:ext cx="3655014" cy="1462542"/>
          </a:xfrm>
        </p:spPr>
        <p:txBody>
          <a:bodyPr/>
          <a:lstStyle>
            <a:lvl1pPr>
              <a:spcBef>
                <a:spcPts val="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F1B5CE0-D1D1-AE42-A678-681D099C843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852863" y="2555277"/>
            <a:ext cx="3655013" cy="512855"/>
          </a:xfrm>
          <a:solidFill>
            <a:schemeClr val="tx1"/>
          </a:solidFill>
        </p:spPr>
        <p:txBody>
          <a:bodyPr lIns="182880" tIns="91440" rIns="182880" bIns="9144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8CB10E4-0AA1-7D44-BA99-264393B3F3E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52863" y="3068133"/>
            <a:ext cx="3655014" cy="2459736"/>
          </a:xfrm>
          <a:solidFill>
            <a:schemeClr val="tx1"/>
          </a:solidFill>
        </p:spPr>
        <p:txBody>
          <a:bodyPr lIns="182880" tIns="91440" rIns="182880" bIns="9144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111D2B84-718D-AD40-AA87-ACC503BF637B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295400" y="4037714"/>
            <a:ext cx="3655014" cy="1462542"/>
          </a:xfrm>
        </p:spPr>
        <p:txBody>
          <a:bodyPr/>
          <a:lstStyle>
            <a:lvl1pPr>
              <a:spcBef>
                <a:spcPts val="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36698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 flipH="1" flipV="1">
            <a:off x="8750460" y="0"/>
            <a:ext cx="3441539" cy="6701742"/>
          </a:xfrm>
          <a:prstGeom prst="rtTriangle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66031AFD-102B-7E4A-B60D-01961354DC5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7" y="1880844"/>
            <a:ext cx="7845760" cy="443256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5D777DFB-BC91-4441-B1FA-F8C84434AAB2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9" name="Table Placeholder 18">
            <a:extLst>
              <a:ext uri="{FF2B5EF4-FFF2-40B4-BE49-F238E27FC236}">
                <a16:creationId xmlns:a16="http://schemas.microsoft.com/office/drawing/2014/main" id="{9AD3B7B6-1A7D-424C-8A3F-D62E1F75133C}"/>
              </a:ext>
            </a:extLst>
          </p:cNvPr>
          <p:cNvSpPr>
            <a:spLocks noGrp="1"/>
          </p:cNvSpPr>
          <p:nvPr>
            <p:ph type="tbl" sz="quarter" idx="25"/>
          </p:nvPr>
        </p:nvSpPr>
        <p:spPr>
          <a:xfrm>
            <a:off x="1295400" y="2546430"/>
            <a:ext cx="7845216" cy="36638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AACDCE-423E-824C-B988-AD8C5F407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90386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 flipH="1" flipV="1">
            <a:off x="8750460" y="0"/>
            <a:ext cx="3441539" cy="6701742"/>
          </a:xfrm>
          <a:prstGeom prst="rtTriangle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5D777DFB-BC91-4441-B1FA-F8C84434AAB2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9" name="Table Placeholder 18">
            <a:extLst>
              <a:ext uri="{FF2B5EF4-FFF2-40B4-BE49-F238E27FC236}">
                <a16:creationId xmlns:a16="http://schemas.microsoft.com/office/drawing/2014/main" id="{9AD3B7B6-1A7D-424C-8A3F-D62E1F75133C}"/>
              </a:ext>
            </a:extLst>
          </p:cNvPr>
          <p:cNvSpPr>
            <a:spLocks noGrp="1"/>
          </p:cNvSpPr>
          <p:nvPr>
            <p:ph type="tbl" sz="quarter" idx="25"/>
          </p:nvPr>
        </p:nvSpPr>
        <p:spPr>
          <a:xfrm>
            <a:off x="1295937" y="2546430"/>
            <a:ext cx="3425617" cy="36638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38" name="Table Placeholder 18">
            <a:extLst>
              <a:ext uri="{FF2B5EF4-FFF2-40B4-BE49-F238E27FC236}">
                <a16:creationId xmlns:a16="http://schemas.microsoft.com/office/drawing/2014/main" id="{D80CD8E2-5638-D948-AECB-5B79F010B3CD}"/>
              </a:ext>
            </a:extLst>
          </p:cNvPr>
          <p:cNvSpPr>
            <a:spLocks noGrp="1"/>
          </p:cNvSpPr>
          <p:nvPr>
            <p:ph type="tbl" sz="quarter" idx="26"/>
          </p:nvPr>
        </p:nvSpPr>
        <p:spPr>
          <a:xfrm>
            <a:off x="5714999" y="2546430"/>
            <a:ext cx="3425617" cy="36638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B545E8-59AF-AC43-B05D-0F740EA45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BDFE4A6A-CD8F-F742-B899-F3F47870D7B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7" y="1880844"/>
            <a:ext cx="7845760" cy="443256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633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416300"/>
            <a:ext cx="10286999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0" y="4468670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4D76763A-E57E-F148-9247-B7A85A7BC046}"/>
              </a:ext>
            </a:extLst>
          </p:cNvPr>
          <p:cNvSpPr/>
          <p:nvPr userDrawn="1"/>
        </p:nvSpPr>
        <p:spPr>
          <a:xfrm>
            <a:off x="-99382" y="183866"/>
            <a:ext cx="3129468" cy="3105434"/>
          </a:xfrm>
          <a:custGeom>
            <a:avLst/>
            <a:gdLst>
              <a:gd name="connsiteX0" fmla="*/ 1158247 w 1156913"/>
              <a:gd name="connsiteY0" fmla="*/ 301718 h 1148028"/>
              <a:gd name="connsiteX1" fmla="*/ 1145911 w 1156913"/>
              <a:gd name="connsiteY1" fmla="*/ 290072 h 1148028"/>
              <a:gd name="connsiteX2" fmla="*/ 982876 w 1156913"/>
              <a:gd name="connsiteY2" fmla="*/ 290072 h 1148028"/>
              <a:gd name="connsiteX3" fmla="*/ 965206 w 1156913"/>
              <a:gd name="connsiteY3" fmla="*/ 295729 h 1148028"/>
              <a:gd name="connsiteX4" fmla="*/ 946202 w 1156913"/>
              <a:gd name="connsiteY4" fmla="*/ 314030 h 1148028"/>
              <a:gd name="connsiteX5" fmla="*/ 817174 w 1156913"/>
              <a:gd name="connsiteY5" fmla="*/ 472758 h 1148028"/>
              <a:gd name="connsiteX6" fmla="*/ 738157 w 1156913"/>
              <a:gd name="connsiteY6" fmla="*/ 314030 h 1148028"/>
              <a:gd name="connsiteX7" fmla="*/ 727155 w 1156913"/>
              <a:gd name="connsiteY7" fmla="*/ 296061 h 1148028"/>
              <a:gd name="connsiteX8" fmla="*/ 712485 w 1156913"/>
              <a:gd name="connsiteY8" fmla="*/ 289739 h 1148028"/>
              <a:gd name="connsiteX9" fmla="*/ 448429 w 1156913"/>
              <a:gd name="connsiteY9" fmla="*/ 289739 h 1148028"/>
              <a:gd name="connsiteX10" fmla="*/ 469434 w 1156913"/>
              <a:gd name="connsiteY10" fmla="*/ 191241 h 1148028"/>
              <a:gd name="connsiteX11" fmla="*/ 492105 w 1156913"/>
              <a:gd name="connsiteY11" fmla="*/ 136336 h 1148028"/>
              <a:gd name="connsiteX12" fmla="*/ 531113 w 1156913"/>
              <a:gd name="connsiteY12" fmla="*/ 125354 h 1148028"/>
              <a:gd name="connsiteX13" fmla="*/ 572122 w 1156913"/>
              <a:gd name="connsiteY13" fmla="*/ 125354 h 1148028"/>
              <a:gd name="connsiteX14" fmla="*/ 596460 w 1156913"/>
              <a:gd name="connsiteY14" fmla="*/ 236 h 1148028"/>
              <a:gd name="connsiteX15" fmla="*/ 526112 w 1156913"/>
              <a:gd name="connsiteY15" fmla="*/ 236 h 1148028"/>
              <a:gd name="connsiteX16" fmla="*/ 432759 w 1156913"/>
              <a:gd name="connsiteY16" fmla="*/ 2565 h 1148028"/>
              <a:gd name="connsiteX17" fmla="*/ 359410 w 1156913"/>
              <a:gd name="connsiteY17" fmla="*/ 28188 h 1148028"/>
              <a:gd name="connsiteX18" fmla="*/ 304732 w 1156913"/>
              <a:gd name="connsiteY18" fmla="*/ 88085 h 1148028"/>
              <a:gd name="connsiteX19" fmla="*/ 271391 w 1156913"/>
              <a:gd name="connsiteY19" fmla="*/ 191574 h 1148028"/>
              <a:gd name="connsiteX20" fmla="*/ 253721 w 1156913"/>
              <a:gd name="connsiteY20" fmla="*/ 274432 h 1148028"/>
              <a:gd name="connsiteX21" fmla="*/ 199042 w 1156913"/>
              <a:gd name="connsiteY21" fmla="*/ 566597 h 1148028"/>
              <a:gd name="connsiteX22" fmla="*/ 199042 w 1156913"/>
              <a:gd name="connsiteY22" fmla="*/ 566597 h 1148028"/>
              <a:gd name="connsiteX23" fmla="*/ 127361 w 1156913"/>
              <a:gd name="connsiteY23" fmla="*/ 949938 h 1148028"/>
              <a:gd name="connsiteX24" fmla="*/ 119359 w 1156913"/>
              <a:gd name="connsiteY24" fmla="*/ 982216 h 1148028"/>
              <a:gd name="connsiteX25" fmla="*/ 107356 w 1156913"/>
              <a:gd name="connsiteY25" fmla="*/ 1000185 h 1148028"/>
              <a:gd name="connsiteX26" fmla="*/ 86685 w 1156913"/>
              <a:gd name="connsiteY26" fmla="*/ 1008172 h 1148028"/>
              <a:gd name="connsiteX27" fmla="*/ 26006 w 1156913"/>
              <a:gd name="connsiteY27" fmla="*/ 1008837 h 1148028"/>
              <a:gd name="connsiteX28" fmla="*/ 0 w 1156913"/>
              <a:gd name="connsiteY28" fmla="*/ 1148264 h 1148028"/>
              <a:gd name="connsiteX29" fmla="*/ 78017 w 1156913"/>
              <a:gd name="connsiteY29" fmla="*/ 1148264 h 1148028"/>
              <a:gd name="connsiteX30" fmla="*/ 160034 w 1156913"/>
              <a:gd name="connsiteY30" fmla="*/ 1141609 h 1148028"/>
              <a:gd name="connsiteX31" fmla="*/ 233717 w 1156913"/>
              <a:gd name="connsiteY31" fmla="*/ 1114655 h 1148028"/>
              <a:gd name="connsiteX32" fmla="*/ 289062 w 1156913"/>
              <a:gd name="connsiteY32" fmla="*/ 1054758 h 1148028"/>
              <a:gd name="connsiteX33" fmla="*/ 324403 w 1156913"/>
              <a:gd name="connsiteY33" fmla="*/ 950271 h 1148028"/>
              <a:gd name="connsiteX34" fmla="*/ 423090 w 1156913"/>
              <a:gd name="connsiteY34" fmla="*/ 429832 h 1148028"/>
              <a:gd name="connsiteX35" fmla="*/ 544116 w 1156913"/>
              <a:gd name="connsiteY35" fmla="*/ 429832 h 1148028"/>
              <a:gd name="connsiteX36" fmla="*/ 588459 w 1156913"/>
              <a:gd name="connsiteY36" fmla="*/ 442476 h 1148028"/>
              <a:gd name="connsiteX37" fmla="*/ 598794 w 1156913"/>
              <a:gd name="connsiteY37" fmla="*/ 455121 h 1148028"/>
              <a:gd name="connsiteX38" fmla="*/ 678478 w 1156913"/>
              <a:gd name="connsiteY38" fmla="*/ 607194 h 1148028"/>
              <a:gd name="connsiteX39" fmla="*/ 405753 w 1156913"/>
              <a:gd name="connsiteY39" fmla="*/ 926645 h 1148028"/>
              <a:gd name="connsiteX40" fmla="*/ 400752 w 1156913"/>
              <a:gd name="connsiteY40" fmla="*/ 939290 h 1148028"/>
              <a:gd name="connsiteX41" fmla="*/ 411754 w 1156913"/>
              <a:gd name="connsiteY41" fmla="*/ 949606 h 1148028"/>
              <a:gd name="connsiteX42" fmla="*/ 574789 w 1156913"/>
              <a:gd name="connsiteY42" fmla="*/ 949606 h 1148028"/>
              <a:gd name="connsiteX43" fmla="*/ 592460 w 1156913"/>
              <a:gd name="connsiteY43" fmla="*/ 944281 h 1148028"/>
              <a:gd name="connsiteX44" fmla="*/ 611464 w 1156913"/>
              <a:gd name="connsiteY44" fmla="*/ 926312 h 1148028"/>
              <a:gd name="connsiteX45" fmla="*/ 757495 w 1156913"/>
              <a:gd name="connsiteY45" fmla="*/ 746954 h 1148028"/>
              <a:gd name="connsiteX46" fmla="*/ 845180 w 1156913"/>
              <a:gd name="connsiteY46" fmla="*/ 924981 h 1148028"/>
              <a:gd name="connsiteX47" fmla="*/ 856183 w 1156913"/>
              <a:gd name="connsiteY47" fmla="*/ 943283 h 1148028"/>
              <a:gd name="connsiteX48" fmla="*/ 870852 w 1156913"/>
              <a:gd name="connsiteY48" fmla="*/ 948940 h 1148028"/>
              <a:gd name="connsiteX49" fmla="*/ 1044889 w 1156913"/>
              <a:gd name="connsiteY49" fmla="*/ 948940 h 1148028"/>
              <a:gd name="connsiteX50" fmla="*/ 1056559 w 1156913"/>
              <a:gd name="connsiteY50" fmla="*/ 943616 h 1148028"/>
              <a:gd name="connsiteX51" fmla="*/ 1060893 w 1156913"/>
              <a:gd name="connsiteY51" fmla="*/ 931636 h 1148028"/>
              <a:gd name="connsiteX52" fmla="*/ 1059559 w 1156913"/>
              <a:gd name="connsiteY52" fmla="*/ 924648 h 1148028"/>
              <a:gd name="connsiteX53" fmla="*/ 896524 w 1156913"/>
              <a:gd name="connsiteY53" fmla="*/ 615513 h 1148028"/>
              <a:gd name="connsiteX54" fmla="*/ 1153246 w 1156913"/>
              <a:gd name="connsiteY54" fmla="*/ 314363 h 1148028"/>
              <a:gd name="connsiteX55" fmla="*/ 1158247 w 1156913"/>
              <a:gd name="connsiteY55" fmla="*/ 301718 h 114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156913" h="1148028">
                <a:moveTo>
                  <a:pt x="1158247" y="301718"/>
                </a:moveTo>
                <a:cubicBezTo>
                  <a:pt x="1158247" y="294065"/>
                  <a:pt x="1154246" y="290072"/>
                  <a:pt x="1145911" y="290072"/>
                </a:cubicBezTo>
                <a:lnTo>
                  <a:pt x="982876" y="290072"/>
                </a:lnTo>
                <a:cubicBezTo>
                  <a:pt x="976208" y="290072"/>
                  <a:pt x="970540" y="292068"/>
                  <a:pt x="965206" y="295729"/>
                </a:cubicBezTo>
                <a:cubicBezTo>
                  <a:pt x="959871" y="299722"/>
                  <a:pt x="953536" y="305711"/>
                  <a:pt x="946202" y="314030"/>
                </a:cubicBezTo>
                <a:lnTo>
                  <a:pt x="817174" y="472758"/>
                </a:lnTo>
                <a:lnTo>
                  <a:pt x="738157" y="314030"/>
                </a:lnTo>
                <a:cubicBezTo>
                  <a:pt x="734156" y="306377"/>
                  <a:pt x="730489" y="300387"/>
                  <a:pt x="727155" y="296061"/>
                </a:cubicBezTo>
                <a:cubicBezTo>
                  <a:pt x="723821" y="291735"/>
                  <a:pt x="719153" y="289739"/>
                  <a:pt x="712485" y="289739"/>
                </a:cubicBezTo>
                <a:lnTo>
                  <a:pt x="448429" y="289739"/>
                </a:lnTo>
                <a:lnTo>
                  <a:pt x="469434" y="191241"/>
                </a:lnTo>
                <a:cubicBezTo>
                  <a:pt x="473434" y="165951"/>
                  <a:pt x="484770" y="143656"/>
                  <a:pt x="492105" y="136336"/>
                </a:cubicBezTo>
                <a:cubicBezTo>
                  <a:pt x="499440" y="129015"/>
                  <a:pt x="512443" y="125354"/>
                  <a:pt x="531113" y="125354"/>
                </a:cubicBezTo>
                <a:lnTo>
                  <a:pt x="572122" y="125354"/>
                </a:lnTo>
                <a:lnTo>
                  <a:pt x="596460" y="236"/>
                </a:lnTo>
                <a:cubicBezTo>
                  <a:pt x="559119" y="236"/>
                  <a:pt x="530780" y="236"/>
                  <a:pt x="526112" y="236"/>
                </a:cubicBezTo>
                <a:cubicBezTo>
                  <a:pt x="492105" y="236"/>
                  <a:pt x="454097" y="-1095"/>
                  <a:pt x="432759" y="2565"/>
                </a:cubicBezTo>
                <a:cubicBezTo>
                  <a:pt x="405086" y="7224"/>
                  <a:pt x="381081" y="14212"/>
                  <a:pt x="359410" y="28188"/>
                </a:cubicBezTo>
                <a:cubicBezTo>
                  <a:pt x="338072" y="42164"/>
                  <a:pt x="319735" y="62130"/>
                  <a:pt x="304732" y="88085"/>
                </a:cubicBezTo>
                <a:cubicBezTo>
                  <a:pt x="289728" y="114041"/>
                  <a:pt x="278726" y="148648"/>
                  <a:pt x="271391" y="191574"/>
                </a:cubicBezTo>
                <a:lnTo>
                  <a:pt x="253721" y="274432"/>
                </a:lnTo>
                <a:lnTo>
                  <a:pt x="199042" y="566597"/>
                </a:lnTo>
                <a:lnTo>
                  <a:pt x="199042" y="566597"/>
                </a:lnTo>
                <a:lnTo>
                  <a:pt x="127361" y="949938"/>
                </a:lnTo>
                <a:cubicBezTo>
                  <a:pt x="125027" y="963582"/>
                  <a:pt x="122359" y="974563"/>
                  <a:pt x="119359" y="982216"/>
                </a:cubicBezTo>
                <a:cubicBezTo>
                  <a:pt x="116358" y="989870"/>
                  <a:pt x="112357" y="995859"/>
                  <a:pt x="107356" y="1000185"/>
                </a:cubicBezTo>
                <a:cubicBezTo>
                  <a:pt x="102022" y="1004511"/>
                  <a:pt x="95020" y="1007173"/>
                  <a:pt x="86685" y="1008172"/>
                </a:cubicBezTo>
                <a:cubicBezTo>
                  <a:pt x="83018" y="1008504"/>
                  <a:pt x="56679" y="1008837"/>
                  <a:pt x="26006" y="1008837"/>
                </a:cubicBezTo>
                <a:lnTo>
                  <a:pt x="0" y="1148264"/>
                </a:lnTo>
                <a:cubicBezTo>
                  <a:pt x="29006" y="1147932"/>
                  <a:pt x="69015" y="1148264"/>
                  <a:pt x="78017" y="1148264"/>
                </a:cubicBezTo>
                <a:cubicBezTo>
                  <a:pt x="110357" y="1148264"/>
                  <a:pt x="132695" y="1145602"/>
                  <a:pt x="160034" y="1141609"/>
                </a:cubicBezTo>
                <a:cubicBezTo>
                  <a:pt x="187707" y="1137283"/>
                  <a:pt x="212045" y="1128299"/>
                  <a:pt x="233717" y="1114655"/>
                </a:cubicBezTo>
                <a:cubicBezTo>
                  <a:pt x="255054" y="1101012"/>
                  <a:pt x="273725" y="1081047"/>
                  <a:pt x="289062" y="1054758"/>
                </a:cubicBezTo>
                <a:cubicBezTo>
                  <a:pt x="304398" y="1028803"/>
                  <a:pt x="316068" y="993863"/>
                  <a:pt x="324403" y="950271"/>
                </a:cubicBezTo>
                <a:lnTo>
                  <a:pt x="423090" y="429832"/>
                </a:lnTo>
                <a:lnTo>
                  <a:pt x="544116" y="429832"/>
                </a:lnTo>
                <a:cubicBezTo>
                  <a:pt x="563453" y="429832"/>
                  <a:pt x="579790" y="435156"/>
                  <a:pt x="588459" y="442476"/>
                </a:cubicBezTo>
                <a:cubicBezTo>
                  <a:pt x="591459" y="445139"/>
                  <a:pt x="595460" y="449797"/>
                  <a:pt x="598794" y="455121"/>
                </a:cubicBezTo>
                <a:lnTo>
                  <a:pt x="678478" y="607194"/>
                </a:lnTo>
                <a:lnTo>
                  <a:pt x="405753" y="926645"/>
                </a:lnTo>
                <a:cubicBezTo>
                  <a:pt x="402419" y="930638"/>
                  <a:pt x="400752" y="934631"/>
                  <a:pt x="400752" y="939290"/>
                </a:cubicBezTo>
                <a:cubicBezTo>
                  <a:pt x="400752" y="946278"/>
                  <a:pt x="404420" y="949606"/>
                  <a:pt x="411754" y="949606"/>
                </a:cubicBezTo>
                <a:lnTo>
                  <a:pt x="574789" y="949606"/>
                </a:lnTo>
                <a:cubicBezTo>
                  <a:pt x="581124" y="949606"/>
                  <a:pt x="587125" y="947942"/>
                  <a:pt x="592460" y="944281"/>
                </a:cubicBezTo>
                <a:cubicBezTo>
                  <a:pt x="597794" y="940954"/>
                  <a:pt x="604129" y="934964"/>
                  <a:pt x="611464" y="926312"/>
                </a:cubicBezTo>
                <a:lnTo>
                  <a:pt x="757495" y="746954"/>
                </a:lnTo>
                <a:lnTo>
                  <a:pt x="845180" y="924981"/>
                </a:lnTo>
                <a:cubicBezTo>
                  <a:pt x="849181" y="933300"/>
                  <a:pt x="852849" y="939623"/>
                  <a:pt x="856183" y="943283"/>
                </a:cubicBezTo>
                <a:cubicBezTo>
                  <a:pt x="859517" y="947276"/>
                  <a:pt x="864184" y="948940"/>
                  <a:pt x="870852" y="948940"/>
                </a:cubicBezTo>
                <a:lnTo>
                  <a:pt x="1044889" y="948940"/>
                </a:lnTo>
                <a:cubicBezTo>
                  <a:pt x="1049890" y="948940"/>
                  <a:pt x="1053558" y="947276"/>
                  <a:pt x="1056559" y="943616"/>
                </a:cubicBezTo>
                <a:cubicBezTo>
                  <a:pt x="1059559" y="940288"/>
                  <a:pt x="1060893" y="936295"/>
                  <a:pt x="1060893" y="931636"/>
                </a:cubicBezTo>
                <a:cubicBezTo>
                  <a:pt x="1060893" y="928642"/>
                  <a:pt x="1060559" y="926312"/>
                  <a:pt x="1059559" y="924648"/>
                </a:cubicBezTo>
                <a:lnTo>
                  <a:pt x="896524" y="615513"/>
                </a:lnTo>
                <a:lnTo>
                  <a:pt x="1153246" y="314363"/>
                </a:lnTo>
                <a:cubicBezTo>
                  <a:pt x="1156580" y="311368"/>
                  <a:pt x="1158247" y="307042"/>
                  <a:pt x="1158247" y="301718"/>
                </a:cubicBezTo>
              </a:path>
            </a:pathLst>
          </a:custGeom>
          <a:solidFill>
            <a:schemeClr val="bg1"/>
          </a:solidFill>
          <a:ln w="332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DE36034-EE42-214B-B32B-68325BFC4AE4}"/>
              </a:ext>
            </a:extLst>
          </p:cNvPr>
          <p:cNvGrpSpPr/>
          <p:nvPr userDrawn="1"/>
        </p:nvGrpSpPr>
        <p:grpSpPr>
          <a:xfrm>
            <a:off x="464568" y="5659045"/>
            <a:ext cx="1336760" cy="1222734"/>
            <a:chOff x="-452766" y="4890052"/>
            <a:chExt cx="1120676" cy="1025082"/>
          </a:xfrm>
          <a:solidFill>
            <a:schemeClr val="bg1">
              <a:alpha val="20000"/>
            </a:schemeClr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AA62FA2-9127-2F40-8B7D-134DB6CA41CD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C3CAB31-FCE4-3346-A077-FA0C893441C8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46E0352-A267-5840-B9B2-8AA4AF21E045}"/>
                </a:ext>
              </a:extLst>
            </p:cNvPr>
            <p:cNvSpPr/>
            <p:nvPr userDrawn="1"/>
          </p:nvSpPr>
          <p:spPr>
            <a:xfrm>
              <a:off x="546324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277F52B-7554-5142-AE8D-1056DAECBEC0}"/>
                </a:ext>
              </a:extLst>
            </p:cNvPr>
            <p:cNvSpPr/>
            <p:nvPr userDrawn="1"/>
          </p:nvSpPr>
          <p:spPr>
            <a:xfrm>
              <a:off x="339590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9CCB9DA-771C-0949-93B9-CAC246E0592B}"/>
                </a:ext>
              </a:extLst>
            </p:cNvPr>
            <p:cNvSpPr/>
            <p:nvPr userDrawn="1"/>
          </p:nvSpPr>
          <p:spPr>
            <a:xfrm>
              <a:off x="-452766" y="5680031"/>
              <a:ext cx="121585" cy="235103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0" name="Copyright">
            <a:extLst>
              <a:ext uri="{FF2B5EF4-FFF2-40B4-BE49-F238E27FC236}">
                <a16:creationId xmlns:a16="http://schemas.microsoft.com/office/drawing/2014/main" id="{25A164C9-177B-2945-9107-565ECC299A70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383847643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F0C73BA-788E-5041-A5FF-5848E64FBB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071176" y="2296390"/>
            <a:ext cx="6096000" cy="3479800"/>
          </a:xfrm>
          <a:prstGeom prst="rect">
            <a:avLst/>
          </a:prstGeom>
        </p:spPr>
      </p:pic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F7915CD4-D7BB-C847-B69F-1E9041D1C7B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830636" y="2500142"/>
            <a:ext cx="4526280" cy="2876551"/>
          </a:xfrm>
          <a:noFill/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</p:txBody>
      </p:sp>
      <p:sp>
        <p:nvSpPr>
          <p:cNvPr id="13" name="Triangle 12">
            <a:extLst>
              <a:ext uri="{FF2B5EF4-FFF2-40B4-BE49-F238E27FC236}">
                <a16:creationId xmlns:a16="http://schemas.microsoft.com/office/drawing/2014/main" id="{1A6931DD-B878-314A-82C7-A7A113802FCE}"/>
              </a:ext>
            </a:extLst>
          </p:cNvPr>
          <p:cNvSpPr/>
          <p:nvPr userDrawn="1"/>
        </p:nvSpPr>
        <p:spPr>
          <a:xfrm rot="5400000">
            <a:off x="3105623" y="3959348"/>
            <a:ext cx="294640" cy="254000"/>
          </a:xfrm>
          <a:prstGeom prst="triangle">
            <a:avLst/>
          </a:prstGeom>
          <a:solidFill>
            <a:schemeClr val="tx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44" name="Triangle 43">
            <a:extLst>
              <a:ext uri="{FF2B5EF4-FFF2-40B4-BE49-F238E27FC236}">
                <a16:creationId xmlns:a16="http://schemas.microsoft.com/office/drawing/2014/main" id="{0E8F42A6-8580-574F-9F58-8A81C835D896}"/>
              </a:ext>
            </a:extLst>
          </p:cNvPr>
          <p:cNvSpPr/>
          <p:nvPr userDrawn="1"/>
        </p:nvSpPr>
        <p:spPr>
          <a:xfrm rot="16200000">
            <a:off x="8818879" y="3959348"/>
            <a:ext cx="294640" cy="254000"/>
          </a:xfrm>
          <a:prstGeom prst="triangle">
            <a:avLst/>
          </a:prstGeom>
          <a:solidFill>
            <a:schemeClr val="tx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E76C329A-E0DB-DF42-9B8D-167A32DFF35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3073893"/>
            <a:ext cx="2573651" cy="584775"/>
          </a:xfrm>
          <a:solidFill>
            <a:schemeClr val="tx1"/>
          </a:solidFill>
        </p:spPr>
        <p:txBody>
          <a:bodyPr wrap="square" lIns="182880" rIns="18288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A6197D72-591C-3741-B644-19C092E66B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2717800"/>
            <a:ext cx="2573651" cy="356093"/>
          </a:xfrm>
          <a:solidFill>
            <a:schemeClr val="tx1"/>
          </a:solidFill>
        </p:spPr>
        <p:txBody>
          <a:bodyPr wrap="square" lIns="182880" rIns="18288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05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87B15C86-3A2E-364D-8126-B45C9285D2E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04301" y="3044250"/>
            <a:ext cx="2578099" cy="584775"/>
          </a:xfrm>
          <a:solidFill>
            <a:schemeClr val="tx1"/>
          </a:solidFill>
        </p:spPr>
        <p:txBody>
          <a:bodyPr wrap="square" lIns="182880" rIns="18288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69BA82BC-CFFB-C246-BB41-566B7924BD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04301" y="2717800"/>
            <a:ext cx="2578099" cy="356093"/>
          </a:xfrm>
          <a:solidFill>
            <a:schemeClr val="tx1"/>
          </a:solidFill>
        </p:spPr>
        <p:txBody>
          <a:bodyPr wrap="square" lIns="182880" rIns="18288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05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9D2CBBF3-B01E-824D-999C-A16ADAFBCB5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09600" y="3658093"/>
            <a:ext cx="2573651" cy="1775920"/>
          </a:xfrm>
          <a:solidFill>
            <a:schemeClr val="tx1"/>
          </a:solidFill>
        </p:spPr>
        <p:txBody>
          <a:bodyPr wrap="square" lIns="182880" tIns="182880" rIns="182880" bIns="9144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D30F21BC-B6B0-954E-A27D-3D0BE7F444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004300" y="3629025"/>
            <a:ext cx="2578099" cy="1775920"/>
          </a:xfrm>
          <a:solidFill>
            <a:schemeClr val="tx1"/>
          </a:solidFill>
        </p:spPr>
        <p:txBody>
          <a:bodyPr wrap="square" lIns="182880" tIns="182880" rIns="182880" bIns="9144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5509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76450A-36DB-4844-803E-47BE53800302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2513FD3-7102-CF4D-950F-75BA05DCC1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6" name="Green Blue Gradient ">
            <a:extLst>
              <a:ext uri="{FF2B5EF4-FFF2-40B4-BE49-F238E27FC236}">
                <a16:creationId xmlns:a16="http://schemas.microsoft.com/office/drawing/2014/main" id="{95CB5ED5-5996-FD4F-8486-F6F082F71244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66846"/>
            <a:ext cx="4419600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46"/>
            <a:ext cx="4419600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pyright">
            <a:extLst>
              <a:ext uri="{FF2B5EF4-FFF2-40B4-BE49-F238E27FC236}">
                <a16:creationId xmlns:a16="http://schemas.microsoft.com/office/drawing/2014/main" id="{C5827819-4258-9A47-8B53-10A6B8548917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24147732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B02BBBC-6AFE-D046-8143-D0CF6C38CE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2568388"/>
            <a:ext cx="4419602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389842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B02BBBC-6AFE-D046-8143-D0CF6C38CE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3429000"/>
            <a:ext cx="4419602" cy="234090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C96942-EFFA-294B-9A53-C4086739921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7" y="2433918"/>
            <a:ext cx="4419600" cy="88871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23EF849D-9194-CD48-89F3-03C7C35936F5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472516" y="1464610"/>
            <a:ext cx="4419602" cy="4305300"/>
          </a:xfrm>
          <a:solidFill>
            <a:schemeClr val="bg1"/>
          </a:solidFill>
          <a:ln>
            <a:noFill/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28421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 - I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822DA1D-BEBF-A541-A9AA-4EBB12FA9769}"/>
              </a:ext>
            </a:extLst>
          </p:cNvPr>
          <p:cNvSpPr/>
          <p:nvPr userDrawn="1"/>
        </p:nvSpPr>
        <p:spPr>
          <a:xfrm>
            <a:off x="-1" y="1"/>
            <a:ext cx="211873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54522BB-56D2-3B4E-83CE-6A533DABAEE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2598234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B9AEFE86-8DED-DA40-BEB9-8596CA3FA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112" y="3138488"/>
            <a:ext cx="7889488" cy="3071812"/>
          </a:xfrm>
        </p:spPr>
        <p:txBody>
          <a:bodyPr anchor="t"/>
          <a:lstStyle>
            <a:lvl1pPr>
              <a:defRPr sz="4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14AC14B4-D2C7-F643-A928-09294225C591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3007112" y="1727719"/>
            <a:ext cx="2707888" cy="781305"/>
          </a:xfrm>
          <a:solidFill>
            <a:schemeClr val="tx1"/>
          </a:solidFill>
        </p:spPr>
        <p:txBody>
          <a:bodyPr lIns="182880" rIns="182880" anchor="ctr"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cap="all" baseline="0">
                <a:solidFill>
                  <a:schemeClr val="bg1"/>
                </a:solidFill>
                <a:latin typeface="+mj-lt"/>
              </a:defRPr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0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20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20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EDIT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5482106-A292-6245-AEE1-EC71E0BDEC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1100" y="2324100"/>
            <a:ext cx="1776413" cy="1943100"/>
          </a:xfr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3200">
                <a:latin typeface="+mj-lt"/>
              </a:defRPr>
            </a:lvl2pPr>
            <a:lvl3pPr marL="731520" indent="0">
              <a:buFont typeface="Arial" panose="020B0604020202020204" pitchFamily="34" charset="0"/>
              <a:buNone/>
              <a:defRPr sz="3200">
                <a:latin typeface="+mj-lt"/>
              </a:defRPr>
            </a:lvl3pPr>
            <a:lvl4pPr marL="1097280" indent="0">
              <a:buFont typeface="Arial" panose="020B0604020202020204" pitchFamily="34" charset="0"/>
              <a:buNone/>
              <a:defRPr sz="3200">
                <a:latin typeface="+mj-lt"/>
              </a:defRPr>
            </a:lvl4pPr>
            <a:lvl5pPr marL="1463040" indent="0">
              <a:buFont typeface="Arial" panose="020B0604020202020204" pitchFamily="34" charset="0"/>
              <a:buNone/>
              <a:defRPr sz="3200">
                <a:latin typeface="+mj-lt"/>
              </a:defRPr>
            </a:lvl5pPr>
          </a:lstStyle>
          <a:p>
            <a:pPr lvl="0"/>
            <a:r>
              <a:rPr lang="en-US"/>
              <a:t>/##</a:t>
            </a:r>
          </a:p>
        </p:txBody>
      </p:sp>
    </p:spTree>
    <p:extLst>
      <p:ext uri="{BB962C8B-B14F-4D97-AF65-F5344CB8AC3E}">
        <p14:creationId xmlns:p14="http://schemas.microsoft.com/office/powerpoint/2010/main" val="29285991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E2A1ABCE-EC0A-8740-993D-7298B27D13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89333" y="0"/>
            <a:ext cx="4402667" cy="686225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5D5E6C-81FA-9F4F-AFBE-0EAECB77D1A9}"/>
              </a:ext>
            </a:extLst>
          </p:cNvPr>
          <p:cNvSpPr/>
          <p:nvPr userDrawn="1"/>
        </p:nvSpPr>
        <p:spPr>
          <a:xfrm>
            <a:off x="-1" y="1"/>
            <a:ext cx="211873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88FC0B0-3322-EB4F-9C80-43CADA3DA8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095999" cy="6858000"/>
          </a:xfrm>
          <a:custGeom>
            <a:avLst/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  <a:gd name="connsiteX4" fmla="*/ 0 w 6095999"/>
              <a:gd name="connsiteY4" fmla="*/ 0 h 6858000"/>
              <a:gd name="connsiteX0" fmla="*/ 0 w 6095999"/>
              <a:gd name="connsiteY0" fmla="*/ 0 h 6858000"/>
              <a:gd name="connsiteX1" fmla="*/ 2644876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  <a:gd name="connsiteX4" fmla="*/ 0 w 609599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2644876" y="0"/>
                </a:lnTo>
                <a:lnTo>
                  <a:pt x="609599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8A9AFE4A-BBFD-E842-85A6-B91FFBD66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57200"/>
            <a:ext cx="2844799" cy="5753100"/>
          </a:xfrm>
        </p:spPr>
        <p:txBody>
          <a:bodyPr anchor="ctr"/>
          <a:lstStyle>
            <a:lvl1pPr>
              <a:defRPr sz="40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1E7B69C1-6BF6-6544-A808-DE7B7CAC761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096000" y="457200"/>
            <a:ext cx="4800600" cy="5753100"/>
          </a:xfrm>
        </p:spPr>
        <p:txBody>
          <a:bodyPr anchor="ctr"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20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20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</a:buBlip>
              <a:defRPr sz="20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29916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1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E43D8A17-1672-D841-B1C9-7221367630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1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1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1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9722F6F-601E-9A44-98FF-36A56677B9D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1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716050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ABA9A0C-42E6-7047-B5C2-45941B2E7DF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716050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1716050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716050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A4ADAAE-A4A8-264B-A27F-3FD78FFA6921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1716050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2822499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6559CEB7-650E-D74C-8629-62B34BAF035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2822499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2822499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2822499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3CA51284-FF0C-4340-992D-9C77AE357DB5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822499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3928948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EF7E0329-6567-2943-A76F-E328660BDBB8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3928948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928948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928948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03D028BA-4E2A-5E48-84F6-C8090F740BC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928948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26C77878-50EF-F94E-8649-58CCADB3DF0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5035397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BDBD4E38-8660-A14C-9400-94F28AD7324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035397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">
            <a:extLst>
              <a:ext uri="{FF2B5EF4-FFF2-40B4-BE49-F238E27FC236}">
                <a16:creationId xmlns:a16="http://schemas.microsoft.com/office/drawing/2014/main" id="{0B00A1E7-83BE-6C44-A540-818AA2CF8A0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035397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F78C7F3E-8719-1946-AF2A-211C7A6CD75D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035397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2004C1FA-008F-FE46-B3A9-20A0970A371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5035397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Content Placeholder 3">
            <a:extLst>
              <a:ext uri="{FF2B5EF4-FFF2-40B4-BE49-F238E27FC236}">
                <a16:creationId xmlns:a16="http://schemas.microsoft.com/office/drawing/2014/main" id="{50032865-EA0C-EB44-818C-B7539521A438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461193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6BBD9EC4-6790-9642-9FFD-8FA78543629F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9461193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3B7B55AC-DE0D-F24F-85BA-22BCDB1B74AE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9461193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Content Placeholder 3">
            <a:extLst>
              <a:ext uri="{FF2B5EF4-FFF2-40B4-BE49-F238E27FC236}">
                <a16:creationId xmlns:a16="http://schemas.microsoft.com/office/drawing/2014/main" id="{6ED72242-1970-3549-9553-0D09F3A86D38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9461193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Content Placeholder 3">
            <a:extLst>
              <a:ext uri="{FF2B5EF4-FFF2-40B4-BE49-F238E27FC236}">
                <a16:creationId xmlns:a16="http://schemas.microsoft.com/office/drawing/2014/main" id="{3C943C5A-E58C-4C4B-A63D-CAD0822AA9A6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9461193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Content Placeholder 3">
            <a:extLst>
              <a:ext uri="{FF2B5EF4-FFF2-40B4-BE49-F238E27FC236}">
                <a16:creationId xmlns:a16="http://schemas.microsoft.com/office/drawing/2014/main" id="{3046029E-ABFE-A144-AD44-AEBD4BF8D725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8354744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Content Placeholder 3">
            <a:extLst>
              <a:ext uri="{FF2B5EF4-FFF2-40B4-BE49-F238E27FC236}">
                <a16:creationId xmlns:a16="http://schemas.microsoft.com/office/drawing/2014/main" id="{2ECF421B-43B8-F94F-8DE1-E630396C2433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8354744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Content Placeholder 3">
            <a:extLst>
              <a:ext uri="{FF2B5EF4-FFF2-40B4-BE49-F238E27FC236}">
                <a16:creationId xmlns:a16="http://schemas.microsoft.com/office/drawing/2014/main" id="{CADBC7E3-0B4F-554B-B54C-C99B7F703633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8354744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Content Placeholder 3">
            <a:extLst>
              <a:ext uri="{FF2B5EF4-FFF2-40B4-BE49-F238E27FC236}">
                <a16:creationId xmlns:a16="http://schemas.microsoft.com/office/drawing/2014/main" id="{0322C50B-D81E-6C47-BBE7-8C92A4707CE7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8354744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Content Placeholder 3">
            <a:extLst>
              <a:ext uri="{FF2B5EF4-FFF2-40B4-BE49-F238E27FC236}">
                <a16:creationId xmlns:a16="http://schemas.microsoft.com/office/drawing/2014/main" id="{15472102-3E80-084A-BB65-8371046B154F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8354744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Content Placeholder 3">
            <a:extLst>
              <a:ext uri="{FF2B5EF4-FFF2-40B4-BE49-F238E27FC236}">
                <a16:creationId xmlns:a16="http://schemas.microsoft.com/office/drawing/2014/main" id="{5467892A-A329-6542-8A8C-CC6093B4307B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7248295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Content Placeholder 3">
            <a:extLst>
              <a:ext uri="{FF2B5EF4-FFF2-40B4-BE49-F238E27FC236}">
                <a16:creationId xmlns:a16="http://schemas.microsoft.com/office/drawing/2014/main" id="{5F985C1F-A5F7-CE43-90C9-784A5CB62EDD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7248295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Content Placeholder 3">
            <a:extLst>
              <a:ext uri="{FF2B5EF4-FFF2-40B4-BE49-F238E27FC236}">
                <a16:creationId xmlns:a16="http://schemas.microsoft.com/office/drawing/2014/main" id="{D6382CB1-250D-F049-8E10-8E490EB5778C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7248295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Content Placeholder 3">
            <a:extLst>
              <a:ext uri="{FF2B5EF4-FFF2-40B4-BE49-F238E27FC236}">
                <a16:creationId xmlns:a16="http://schemas.microsoft.com/office/drawing/2014/main" id="{420576CF-2439-6247-8334-DC2DBFF5520C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7248295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Content Placeholder 3">
            <a:extLst>
              <a:ext uri="{FF2B5EF4-FFF2-40B4-BE49-F238E27FC236}">
                <a16:creationId xmlns:a16="http://schemas.microsoft.com/office/drawing/2014/main" id="{067DC7EA-1D2C-744D-B893-26A1A8D0A12B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248295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Content Placeholder 3">
            <a:extLst>
              <a:ext uri="{FF2B5EF4-FFF2-40B4-BE49-F238E27FC236}">
                <a16:creationId xmlns:a16="http://schemas.microsoft.com/office/drawing/2014/main" id="{AE704B28-AE30-CF40-83FC-5BA139571B5C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6141846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Content Placeholder 3">
            <a:extLst>
              <a:ext uri="{FF2B5EF4-FFF2-40B4-BE49-F238E27FC236}">
                <a16:creationId xmlns:a16="http://schemas.microsoft.com/office/drawing/2014/main" id="{126A6A03-5462-4648-909E-2CD15F6E794C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6141846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45714229-A1FD-974E-BF1A-5ADC5C482E59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6141846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Content Placeholder 3">
            <a:extLst>
              <a:ext uri="{FF2B5EF4-FFF2-40B4-BE49-F238E27FC236}">
                <a16:creationId xmlns:a16="http://schemas.microsoft.com/office/drawing/2014/main" id="{17B0B2A4-FA72-6B46-958F-AB38321C1143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6141846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5" name="Content Placeholder 3">
            <a:extLst>
              <a:ext uri="{FF2B5EF4-FFF2-40B4-BE49-F238E27FC236}">
                <a16:creationId xmlns:a16="http://schemas.microsoft.com/office/drawing/2014/main" id="{5D7B55B0-4C43-B749-903E-7B98DB5F5D1A}"/>
              </a:ext>
            </a:extLst>
          </p:cNvPr>
          <p:cNvSpPr>
            <a:spLocks noGrp="1"/>
          </p:cNvSpPr>
          <p:nvPr>
            <p:ph sz="quarter" idx="54"/>
          </p:nvPr>
        </p:nvSpPr>
        <p:spPr>
          <a:xfrm>
            <a:off x="6141846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Content Placeholder 3">
            <a:extLst>
              <a:ext uri="{FF2B5EF4-FFF2-40B4-BE49-F238E27FC236}">
                <a16:creationId xmlns:a16="http://schemas.microsoft.com/office/drawing/2014/main" id="{7036DA09-DEA6-BC41-89FB-769FF369C867}"/>
              </a:ext>
            </a:extLst>
          </p:cNvPr>
          <p:cNvSpPr>
            <a:spLocks noGrp="1"/>
          </p:cNvSpPr>
          <p:nvPr>
            <p:ph sz="quarter" idx="55"/>
          </p:nvPr>
        </p:nvSpPr>
        <p:spPr>
          <a:xfrm>
            <a:off x="10567641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7" name="Content Placeholder 3">
            <a:extLst>
              <a:ext uri="{FF2B5EF4-FFF2-40B4-BE49-F238E27FC236}">
                <a16:creationId xmlns:a16="http://schemas.microsoft.com/office/drawing/2014/main" id="{41CA31C4-690F-954B-9432-D5729F50B96A}"/>
              </a:ext>
            </a:extLst>
          </p:cNvPr>
          <p:cNvSpPr>
            <a:spLocks noGrp="1"/>
          </p:cNvSpPr>
          <p:nvPr>
            <p:ph sz="quarter" idx="56"/>
          </p:nvPr>
        </p:nvSpPr>
        <p:spPr>
          <a:xfrm>
            <a:off x="10567641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Content Placeholder 3">
            <a:extLst>
              <a:ext uri="{FF2B5EF4-FFF2-40B4-BE49-F238E27FC236}">
                <a16:creationId xmlns:a16="http://schemas.microsoft.com/office/drawing/2014/main" id="{4912A367-4ABC-5441-9E68-521B703AD461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10567641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F8E4FA94-6CEB-4843-8757-624A7A34F45A}"/>
              </a:ext>
            </a:extLst>
          </p:cNvPr>
          <p:cNvSpPr>
            <a:spLocks noGrp="1"/>
          </p:cNvSpPr>
          <p:nvPr>
            <p:ph sz="quarter" idx="58"/>
          </p:nvPr>
        </p:nvSpPr>
        <p:spPr>
          <a:xfrm>
            <a:off x="10567641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Content Placeholder 3">
            <a:extLst>
              <a:ext uri="{FF2B5EF4-FFF2-40B4-BE49-F238E27FC236}">
                <a16:creationId xmlns:a16="http://schemas.microsoft.com/office/drawing/2014/main" id="{8F31E909-B2B1-EF4E-A724-E48F7084A4F5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10567641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4239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E43D8A17-1672-D841-B1C9-7221367630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400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0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0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9722F6F-601E-9A44-98FF-36A56677B9D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400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319346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ABA9A0C-42E6-7047-B5C2-45941B2E7DF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319346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319346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319346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A4ADAAE-A4A8-264B-A27F-3FD78FFA6921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319346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343292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6559CEB7-650E-D74C-8629-62B34BAF035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343292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5343292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5343292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3CA51284-FF0C-4340-992D-9C77AE357DB5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5343292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367239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EF7E0329-6567-2943-A76F-E328660BDBB8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7367239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367239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367239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03D028BA-4E2A-5E48-84F6-C8090F740BC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7367239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26C77878-50EF-F94E-8649-58CCADB3DF0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391186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BDBD4E38-8660-A14C-9400-94F28AD7324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391186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">
            <a:extLst>
              <a:ext uri="{FF2B5EF4-FFF2-40B4-BE49-F238E27FC236}">
                <a16:creationId xmlns:a16="http://schemas.microsoft.com/office/drawing/2014/main" id="{0B00A1E7-83BE-6C44-A540-818AA2CF8A0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391186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F78C7F3E-8719-1946-AF2A-211C7A6CD75D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391186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2004C1FA-008F-FE46-B3A9-20A0970A371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391186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776736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0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0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80085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280085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280085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264770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5264770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5264770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249455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249455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249455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26C77878-50EF-F94E-8649-58CCADB3DF0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34140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">
            <a:extLst>
              <a:ext uri="{FF2B5EF4-FFF2-40B4-BE49-F238E27FC236}">
                <a16:creationId xmlns:a16="http://schemas.microsoft.com/office/drawing/2014/main" id="{0B00A1E7-83BE-6C44-A540-818AA2CF8A0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234140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F78C7F3E-8719-1946-AF2A-211C7A6CD75D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234140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551760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1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1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1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781736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781736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781736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268071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68071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68071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8754405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8754405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754405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3501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F4BC92C-965E-C245-A117-1D7B8C9DB70C}"/>
              </a:ext>
            </a:extLst>
          </p:cNvPr>
          <p:cNvSpPr/>
          <p:nvPr userDrawn="1"/>
        </p:nvSpPr>
        <p:spPr>
          <a:xfrm>
            <a:off x="10664661" y="0"/>
            <a:ext cx="1527339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900"/>
            <a:ext cx="96012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BCBC001-2A84-6D4D-8AD1-66826B9758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89333" y="0"/>
            <a:ext cx="4402667" cy="686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20641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0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0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781735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781735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68070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68070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8754405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754405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72343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7E9121CE-33D0-1945-9D25-4E33A6A95F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54" name="Content Placeholder">
            <a:extLst>
              <a:ext uri="{FF2B5EF4-FFF2-40B4-BE49-F238E27FC236}">
                <a16:creationId xmlns:a16="http://schemas.microsoft.com/office/drawing/2014/main" id="{C813C685-848D-6B44-A0AD-1F0E25A2D0FB}"/>
              </a:ext>
            </a:extLst>
          </p:cNvPr>
          <p:cNvSpPr>
            <a:spLocks noGrp="1"/>
          </p:cNvSpPr>
          <p:nvPr>
            <p:ph sz="quarter" idx="47" hasCustomPrompt="1"/>
          </p:nvPr>
        </p:nvSpPr>
        <p:spPr>
          <a:xfrm>
            <a:off x="1295400" y="1876063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56" name="Content Placeholder">
            <a:extLst>
              <a:ext uri="{FF2B5EF4-FFF2-40B4-BE49-F238E27FC236}">
                <a16:creationId xmlns:a16="http://schemas.microsoft.com/office/drawing/2014/main" id="{F9810C9B-0674-8F4F-B927-7CA4C802FF33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8377419" y="1876063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57" name="Content Placeholder">
            <a:extLst>
              <a:ext uri="{FF2B5EF4-FFF2-40B4-BE49-F238E27FC236}">
                <a16:creationId xmlns:a16="http://schemas.microsoft.com/office/drawing/2014/main" id="{95078895-A7D9-C24F-AB91-DBAAD1C73D6E}"/>
              </a:ext>
            </a:extLst>
          </p:cNvPr>
          <p:cNvSpPr>
            <a:spLocks noGrp="1"/>
          </p:cNvSpPr>
          <p:nvPr>
            <p:ph sz="quarter" idx="49" hasCustomPrompt="1"/>
          </p:nvPr>
        </p:nvSpPr>
        <p:spPr>
          <a:xfrm>
            <a:off x="4836410" y="1876063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14" name="Content Placeholder">
            <a:extLst>
              <a:ext uri="{FF2B5EF4-FFF2-40B4-BE49-F238E27FC236}">
                <a16:creationId xmlns:a16="http://schemas.microsoft.com/office/drawing/2014/main" id="{F21B1A7C-BEA4-7D46-9074-7A6A6986BA3E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295400" y="4529113"/>
            <a:ext cx="3200400" cy="168118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1865224A-C85C-4349-B608-A1FE5C17C44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295400" y="3875247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0DCB22B9-9980-2342-9731-194C3F0781C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295400" y="4187481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1" name="Content Placeholder">
            <a:extLst>
              <a:ext uri="{FF2B5EF4-FFF2-40B4-BE49-F238E27FC236}">
                <a16:creationId xmlns:a16="http://schemas.microsoft.com/office/drawing/2014/main" id="{A017AA23-0CC5-CD40-8658-C97A09CEC514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8376760" y="4529113"/>
            <a:ext cx="3200400" cy="168118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CCFD3F57-621E-F34F-A61D-49C3110821D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382000" y="3875247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4A04398-E35A-B048-9470-34A173C6CBF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382000" y="4187481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5" name="Content Placeholder">
            <a:extLst>
              <a:ext uri="{FF2B5EF4-FFF2-40B4-BE49-F238E27FC236}">
                <a16:creationId xmlns:a16="http://schemas.microsoft.com/office/drawing/2014/main" id="{C76E3D48-973E-6B44-91D0-65B35114A8D9}"/>
              </a:ext>
            </a:extLst>
          </p:cNvPr>
          <p:cNvSpPr>
            <a:spLocks noGrp="1"/>
          </p:cNvSpPr>
          <p:nvPr>
            <p:ph sz="quarter" idx="43" hasCustomPrompt="1"/>
          </p:nvPr>
        </p:nvSpPr>
        <p:spPr>
          <a:xfrm>
            <a:off x="4836080" y="4529113"/>
            <a:ext cx="3200400" cy="168118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B0618C27-D521-1B40-AD0F-5FD5FE34CBE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838700" y="3875247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A591926D-AFB1-EC40-A832-15B489CB078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838700" y="4187481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737AB167-CD44-974E-8D5D-0B2C8C48CD8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itle ">
            <a:extLst>
              <a:ext uri="{FF2B5EF4-FFF2-40B4-BE49-F238E27FC236}">
                <a16:creationId xmlns:a16="http://schemas.microsoft.com/office/drawing/2014/main" id="{5D0570D6-68CD-B649-B03A-2D5DF05E3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88532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7E9121CE-33D0-1945-9D25-4E33A6A95F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17FC7F3A-2B28-2042-B621-A8394C2FBD39}"/>
              </a:ext>
            </a:extLst>
          </p:cNvPr>
          <p:cNvSpPr>
            <a:spLocks noGrp="1"/>
          </p:cNvSpPr>
          <p:nvPr>
            <p:ph sz="quarter" idx="47" hasCustomPrompt="1"/>
          </p:nvPr>
        </p:nvSpPr>
        <p:spPr>
          <a:xfrm>
            <a:off x="1295400" y="1866900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21" name="Content Placeholder">
            <a:extLst>
              <a:ext uri="{FF2B5EF4-FFF2-40B4-BE49-F238E27FC236}">
                <a16:creationId xmlns:a16="http://schemas.microsoft.com/office/drawing/2014/main" id="{711DD281-6215-D84C-A49E-C29858766782}"/>
              </a:ext>
            </a:extLst>
          </p:cNvPr>
          <p:cNvSpPr>
            <a:spLocks noGrp="1"/>
          </p:cNvSpPr>
          <p:nvPr>
            <p:ph sz="quarter" idx="49" hasCustomPrompt="1"/>
          </p:nvPr>
        </p:nvSpPr>
        <p:spPr>
          <a:xfrm>
            <a:off x="1295400" y="4099034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D49AE38E-4086-AD45-ADB6-DC21F69C1BC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4198332" y="2520766"/>
            <a:ext cx="7386687" cy="1174933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74246441-E99C-B94E-BAE6-6B95EBC1E16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198332" y="1866900"/>
            <a:ext cx="7386687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5AE7327-9214-4C4F-BA58-F2F5D9A41D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198332" y="2179134"/>
            <a:ext cx="7386687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0" name="Content Placeholder">
            <a:extLst>
              <a:ext uri="{FF2B5EF4-FFF2-40B4-BE49-F238E27FC236}">
                <a16:creationId xmlns:a16="http://schemas.microsoft.com/office/drawing/2014/main" id="{E0FADA2A-0E93-2648-B694-95E9439980F9}"/>
              </a:ext>
            </a:extLst>
          </p:cNvPr>
          <p:cNvSpPr>
            <a:spLocks noGrp="1"/>
          </p:cNvSpPr>
          <p:nvPr>
            <p:ph sz="quarter" idx="43" hasCustomPrompt="1"/>
          </p:nvPr>
        </p:nvSpPr>
        <p:spPr>
          <a:xfrm>
            <a:off x="4195712" y="4752901"/>
            <a:ext cx="7386687" cy="1174933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5E9E440C-D645-7D45-BA58-57CE48F1807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198332" y="4099035"/>
            <a:ext cx="7386687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1FF74179-7AA7-F749-AB41-DF4CF845B85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198332" y="4411269"/>
            <a:ext cx="7386687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4" name="Title ">
            <a:extLst>
              <a:ext uri="{FF2B5EF4-FFF2-40B4-BE49-F238E27FC236}">
                <a16:creationId xmlns:a16="http://schemas.microsoft.com/office/drawing/2014/main" id="{062D5983-3D23-9C41-B46D-F14474CED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ADB861C7-2913-4742-A503-2D17C4D4D4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29265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A75F5355-8FB6-594F-BE42-64801623FF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76" name="Text Placeholder 9">
            <a:extLst>
              <a:ext uri="{FF2B5EF4-FFF2-40B4-BE49-F238E27FC236}">
                <a16:creationId xmlns:a16="http://schemas.microsoft.com/office/drawing/2014/main" id="{E4F0EF2D-3F3B-1449-9BFC-6757F59BEE9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8" y="1591876"/>
            <a:ext cx="1969204" cy="479734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accent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">
            <a:extLst>
              <a:ext uri="{FF2B5EF4-FFF2-40B4-BE49-F238E27FC236}">
                <a16:creationId xmlns:a16="http://schemas.microsoft.com/office/drawing/2014/main" id="{D4D1E720-D625-BA48-965C-E66BE09F4CD3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7680372" y="1591876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34" name="Content Placeholder">
            <a:extLst>
              <a:ext uri="{FF2B5EF4-FFF2-40B4-BE49-F238E27FC236}">
                <a16:creationId xmlns:a16="http://schemas.microsoft.com/office/drawing/2014/main" id="{D6B53C3C-83DB-0740-A285-8CC4686478FE}"/>
              </a:ext>
            </a:extLst>
          </p:cNvPr>
          <p:cNvSpPr>
            <a:spLocks noGrp="1"/>
          </p:cNvSpPr>
          <p:nvPr>
            <p:ph sz="quarter" idx="49" hasCustomPrompt="1"/>
          </p:nvPr>
        </p:nvSpPr>
        <p:spPr>
          <a:xfrm>
            <a:off x="3971705" y="1591876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38" name="Content Placeholder">
            <a:extLst>
              <a:ext uri="{FF2B5EF4-FFF2-40B4-BE49-F238E27FC236}">
                <a16:creationId xmlns:a16="http://schemas.microsoft.com/office/drawing/2014/main" id="{AEE79023-858E-434F-855D-5B691D48D3AE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7679713" y="4221776"/>
            <a:ext cx="3200400" cy="1988524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65ED5D8D-1CA5-264E-9FC2-B6CEDBE5DEB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684953" y="3567910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9DE87186-6867-3646-9E8E-7F44334729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84953" y="3880144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1" name="Content Placeholder">
            <a:extLst>
              <a:ext uri="{FF2B5EF4-FFF2-40B4-BE49-F238E27FC236}">
                <a16:creationId xmlns:a16="http://schemas.microsoft.com/office/drawing/2014/main" id="{F95053D3-8E43-6E4A-A153-8DA2D63DA001}"/>
              </a:ext>
            </a:extLst>
          </p:cNvPr>
          <p:cNvSpPr>
            <a:spLocks noGrp="1"/>
          </p:cNvSpPr>
          <p:nvPr>
            <p:ph sz="quarter" idx="43" hasCustomPrompt="1"/>
          </p:nvPr>
        </p:nvSpPr>
        <p:spPr>
          <a:xfrm>
            <a:off x="3971375" y="4221776"/>
            <a:ext cx="3200400" cy="1988524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C5236A85-234C-2141-A06B-BF118078152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973995" y="3567910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37C0D89E-C8BF-5046-99F4-9EAD4C51E68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973995" y="3880144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5" name="Title ">
            <a:extLst>
              <a:ext uri="{FF2B5EF4-FFF2-40B4-BE49-F238E27FC236}">
                <a16:creationId xmlns:a16="http://schemas.microsoft.com/office/drawing/2014/main" id="{70804D6C-A357-9D46-96F1-66505DFAE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77414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82633F2-A7DE-CD46-BF1E-919A084B47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719871E7-CBE2-3344-8F98-5CD0D1B0FA7E}"/>
              </a:ext>
            </a:extLst>
          </p:cNvPr>
          <p:cNvSpPr>
            <a:spLocks noGrp="1" noChangeAspect="1"/>
          </p:cNvSpPr>
          <p:nvPr>
            <p:ph sz="quarter" idx="45" hasCustomPrompt="1"/>
          </p:nvPr>
        </p:nvSpPr>
        <p:spPr>
          <a:xfrm>
            <a:off x="1294853" y="2179606"/>
            <a:ext cx="5212081" cy="347472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CB710E1C-2419-EB4A-9C1D-D02F2BE2893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910086" y="2179608"/>
            <a:ext cx="3986514" cy="374452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2350C9BF-13AC-D442-AD11-B33A9FD50FBF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910086" y="2548940"/>
            <a:ext cx="3986514" cy="3139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6" name="Content Placeholder">
            <a:extLst>
              <a:ext uri="{FF2B5EF4-FFF2-40B4-BE49-F238E27FC236}">
                <a16:creationId xmlns:a16="http://schemas.microsoft.com/office/drawing/2014/main" id="{94F7E950-7136-A246-84B3-C34E716D4E94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910086" y="3073533"/>
            <a:ext cx="3986514" cy="313676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B04CD6F1-EF7A-8D4B-B471-E147E1F9740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itle ">
            <a:extLst>
              <a:ext uri="{FF2B5EF4-FFF2-40B4-BE49-F238E27FC236}">
                <a16:creationId xmlns:a16="http://schemas.microsoft.com/office/drawing/2014/main" id="{A6A10A8F-C6BA-164A-B74A-D9BEA978D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9321378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D5D1B894-1A31-BB4F-87FC-DF94675E94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D2D96AD0-2A9F-3448-8369-424D97225E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5400" y="3048507"/>
            <a:ext cx="1980600" cy="763356"/>
          </a:xfrm>
          <a:prstGeom prst="rect">
            <a:avLst/>
          </a:prstGeom>
        </p:spPr>
      </p:pic>
      <p:sp>
        <p:nvSpPr>
          <p:cNvPr id="35" name="Freeform 34">
            <a:extLst>
              <a:ext uri="{FF2B5EF4-FFF2-40B4-BE49-F238E27FC236}">
                <a16:creationId xmlns:a16="http://schemas.microsoft.com/office/drawing/2014/main" id="{A9EA545D-9DB7-4942-8A6F-F328BBCF4579}"/>
              </a:ext>
            </a:extLst>
          </p:cNvPr>
          <p:cNvSpPr/>
          <p:nvPr userDrawn="1"/>
        </p:nvSpPr>
        <p:spPr>
          <a:xfrm>
            <a:off x="337318" y="306481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0E722A3E-8457-6141-914E-E82B46F6A70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715001" y="457200"/>
            <a:ext cx="5181599" cy="2300398"/>
          </a:xfrm>
        </p:spPr>
        <p:txBody>
          <a:bodyPr anchor="b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558960-7076-FC4A-91E6-B252F67A2F0E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5715000" y="3354943"/>
            <a:ext cx="5181600" cy="36223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E8DEEF5-6686-5E4D-BBC9-4A3F788F41EF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5715000" y="3933678"/>
            <a:ext cx="5181600" cy="1415264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pyright">
            <a:extLst>
              <a:ext uri="{FF2B5EF4-FFF2-40B4-BE49-F238E27FC236}">
                <a16:creationId xmlns:a16="http://schemas.microsoft.com/office/drawing/2014/main" id="{CB5715FE-B874-AB4E-A2A6-2316DEB8E642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83788517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>
            <a:off x="5715000" y="0"/>
            <a:ext cx="6477000" cy="6858000"/>
          </a:xfrm>
          <a:custGeom>
            <a:avLst/>
            <a:gdLst>
              <a:gd name="connsiteX0" fmla="*/ 0 w 6477000"/>
              <a:gd name="connsiteY0" fmla="*/ 0 h 6858000"/>
              <a:gd name="connsiteX1" fmla="*/ 6477000 w 6477000"/>
              <a:gd name="connsiteY1" fmla="*/ 0 h 6858000"/>
              <a:gd name="connsiteX2" fmla="*/ 6477000 w 6477000"/>
              <a:gd name="connsiteY2" fmla="*/ 6858000 h 6858000"/>
              <a:gd name="connsiteX3" fmla="*/ 0 w 6477000"/>
              <a:gd name="connsiteY3" fmla="*/ 6858000 h 6858000"/>
              <a:gd name="connsiteX4" fmla="*/ 0 w 6477000"/>
              <a:gd name="connsiteY4" fmla="*/ 0 h 6858000"/>
              <a:gd name="connsiteX0" fmla="*/ 0 w 6477000"/>
              <a:gd name="connsiteY0" fmla="*/ 0 h 6858000"/>
              <a:gd name="connsiteX1" fmla="*/ 6477000 w 6477000"/>
              <a:gd name="connsiteY1" fmla="*/ 0 h 6858000"/>
              <a:gd name="connsiteX2" fmla="*/ 6477000 w 6477000"/>
              <a:gd name="connsiteY2" fmla="*/ 6858000 h 6858000"/>
              <a:gd name="connsiteX3" fmla="*/ 3495554 w 6477000"/>
              <a:gd name="connsiteY3" fmla="*/ 6858000 h 6858000"/>
              <a:gd name="connsiteX4" fmla="*/ 0 w 6477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0" h="6858000">
                <a:moveTo>
                  <a:pt x="0" y="0"/>
                </a:moveTo>
                <a:lnTo>
                  <a:pt x="6477000" y="0"/>
                </a:lnTo>
                <a:lnTo>
                  <a:pt x="6477000" y="6858000"/>
                </a:lnTo>
                <a:lnTo>
                  <a:pt x="3495554" y="6858000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CC0B3DB-28FF-FE46-8465-67311C4F11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alphaModFix amt="55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532"/>
          <a:stretch/>
        </p:blipFill>
        <p:spPr>
          <a:xfrm>
            <a:off x="6398872" y="38100"/>
            <a:ext cx="5793128" cy="68199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E722A3E-8457-6141-914E-E82B46F6A70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303818" y="2029522"/>
            <a:ext cx="4800599" cy="702102"/>
          </a:xfrm>
        </p:spPr>
        <p:txBody>
          <a:bodyPr/>
          <a:lstStyle>
            <a:lvl1pPr>
              <a:lnSpc>
                <a:spcPct val="90000"/>
              </a:lnSpc>
              <a:defRPr sz="36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558960-7076-FC4A-91E6-B252F67A2F0E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1295401" y="3904969"/>
            <a:ext cx="4800600" cy="36223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E8DEEF5-6686-5E4D-BBC9-4A3F788F41EF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1295401" y="4464410"/>
            <a:ext cx="4800600" cy="1415264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BC3760E8-F6E9-1A48-A78E-162F284C9B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03817" y="1240426"/>
            <a:ext cx="889099" cy="342673"/>
          </a:xfrm>
          <a:prstGeom prst="rect">
            <a:avLst/>
          </a:prstGeom>
        </p:spPr>
      </p:pic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66031AFD-102B-7E4A-B60D-01961354DC5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5401" y="2843954"/>
            <a:ext cx="4800599" cy="443256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200" b="0">
                <a:solidFill>
                  <a:schemeClr val="tx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pyright">
            <a:extLst>
              <a:ext uri="{FF2B5EF4-FFF2-40B4-BE49-F238E27FC236}">
                <a16:creationId xmlns:a16="http://schemas.microsoft.com/office/drawing/2014/main" id="{C0206B3A-B4E4-6E46-8CFA-6C3189EA2FC5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66245978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1D32C2AD-CE29-824D-863B-AF292D294672}"/>
              </a:ext>
            </a:extLst>
          </p:cNvPr>
          <p:cNvSpPr/>
          <p:nvPr userDrawn="1"/>
        </p:nvSpPr>
        <p:spPr>
          <a:xfrm>
            <a:off x="1" y="6353"/>
            <a:ext cx="1409699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2" name="Green Blue Gradient ">
            <a:extLst>
              <a:ext uri="{FF2B5EF4-FFF2-40B4-BE49-F238E27FC236}">
                <a16:creationId xmlns:a16="http://schemas.microsoft.com/office/drawing/2014/main" id="{9B40AA68-C411-744F-922E-ED4E9453680D}"/>
              </a:ext>
            </a:extLst>
          </p:cNvPr>
          <p:cNvSpPr/>
          <p:nvPr userDrawn="1"/>
        </p:nvSpPr>
        <p:spPr>
          <a:xfrm>
            <a:off x="-1" y="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C6DEB394-F92F-6942-B6FA-DCF4002AF916}"/>
              </a:ext>
            </a:extLst>
          </p:cNvPr>
          <p:cNvSpPr/>
          <p:nvPr userDrawn="1"/>
        </p:nvSpPr>
        <p:spPr>
          <a:xfrm>
            <a:off x="-99382" y="183866"/>
            <a:ext cx="3129468" cy="3105434"/>
          </a:xfrm>
          <a:custGeom>
            <a:avLst/>
            <a:gdLst>
              <a:gd name="connsiteX0" fmla="*/ 1158247 w 1156913"/>
              <a:gd name="connsiteY0" fmla="*/ 301718 h 1148028"/>
              <a:gd name="connsiteX1" fmla="*/ 1145911 w 1156913"/>
              <a:gd name="connsiteY1" fmla="*/ 290072 h 1148028"/>
              <a:gd name="connsiteX2" fmla="*/ 982876 w 1156913"/>
              <a:gd name="connsiteY2" fmla="*/ 290072 h 1148028"/>
              <a:gd name="connsiteX3" fmla="*/ 965206 w 1156913"/>
              <a:gd name="connsiteY3" fmla="*/ 295729 h 1148028"/>
              <a:gd name="connsiteX4" fmla="*/ 946202 w 1156913"/>
              <a:gd name="connsiteY4" fmla="*/ 314030 h 1148028"/>
              <a:gd name="connsiteX5" fmla="*/ 817174 w 1156913"/>
              <a:gd name="connsiteY5" fmla="*/ 472758 h 1148028"/>
              <a:gd name="connsiteX6" fmla="*/ 738157 w 1156913"/>
              <a:gd name="connsiteY6" fmla="*/ 314030 h 1148028"/>
              <a:gd name="connsiteX7" fmla="*/ 727155 w 1156913"/>
              <a:gd name="connsiteY7" fmla="*/ 296061 h 1148028"/>
              <a:gd name="connsiteX8" fmla="*/ 712485 w 1156913"/>
              <a:gd name="connsiteY8" fmla="*/ 289739 h 1148028"/>
              <a:gd name="connsiteX9" fmla="*/ 448429 w 1156913"/>
              <a:gd name="connsiteY9" fmla="*/ 289739 h 1148028"/>
              <a:gd name="connsiteX10" fmla="*/ 469434 w 1156913"/>
              <a:gd name="connsiteY10" fmla="*/ 191241 h 1148028"/>
              <a:gd name="connsiteX11" fmla="*/ 492105 w 1156913"/>
              <a:gd name="connsiteY11" fmla="*/ 136336 h 1148028"/>
              <a:gd name="connsiteX12" fmla="*/ 531113 w 1156913"/>
              <a:gd name="connsiteY12" fmla="*/ 125354 h 1148028"/>
              <a:gd name="connsiteX13" fmla="*/ 572122 w 1156913"/>
              <a:gd name="connsiteY13" fmla="*/ 125354 h 1148028"/>
              <a:gd name="connsiteX14" fmla="*/ 596460 w 1156913"/>
              <a:gd name="connsiteY14" fmla="*/ 236 h 1148028"/>
              <a:gd name="connsiteX15" fmla="*/ 526112 w 1156913"/>
              <a:gd name="connsiteY15" fmla="*/ 236 h 1148028"/>
              <a:gd name="connsiteX16" fmla="*/ 432759 w 1156913"/>
              <a:gd name="connsiteY16" fmla="*/ 2565 h 1148028"/>
              <a:gd name="connsiteX17" fmla="*/ 359410 w 1156913"/>
              <a:gd name="connsiteY17" fmla="*/ 28188 h 1148028"/>
              <a:gd name="connsiteX18" fmla="*/ 304732 w 1156913"/>
              <a:gd name="connsiteY18" fmla="*/ 88085 h 1148028"/>
              <a:gd name="connsiteX19" fmla="*/ 271391 w 1156913"/>
              <a:gd name="connsiteY19" fmla="*/ 191574 h 1148028"/>
              <a:gd name="connsiteX20" fmla="*/ 253721 w 1156913"/>
              <a:gd name="connsiteY20" fmla="*/ 274432 h 1148028"/>
              <a:gd name="connsiteX21" fmla="*/ 199042 w 1156913"/>
              <a:gd name="connsiteY21" fmla="*/ 566597 h 1148028"/>
              <a:gd name="connsiteX22" fmla="*/ 199042 w 1156913"/>
              <a:gd name="connsiteY22" fmla="*/ 566597 h 1148028"/>
              <a:gd name="connsiteX23" fmla="*/ 127361 w 1156913"/>
              <a:gd name="connsiteY23" fmla="*/ 949938 h 1148028"/>
              <a:gd name="connsiteX24" fmla="*/ 119359 w 1156913"/>
              <a:gd name="connsiteY24" fmla="*/ 982216 h 1148028"/>
              <a:gd name="connsiteX25" fmla="*/ 107356 w 1156913"/>
              <a:gd name="connsiteY25" fmla="*/ 1000185 h 1148028"/>
              <a:gd name="connsiteX26" fmla="*/ 86685 w 1156913"/>
              <a:gd name="connsiteY26" fmla="*/ 1008172 h 1148028"/>
              <a:gd name="connsiteX27" fmla="*/ 26006 w 1156913"/>
              <a:gd name="connsiteY27" fmla="*/ 1008837 h 1148028"/>
              <a:gd name="connsiteX28" fmla="*/ 0 w 1156913"/>
              <a:gd name="connsiteY28" fmla="*/ 1148264 h 1148028"/>
              <a:gd name="connsiteX29" fmla="*/ 78017 w 1156913"/>
              <a:gd name="connsiteY29" fmla="*/ 1148264 h 1148028"/>
              <a:gd name="connsiteX30" fmla="*/ 160034 w 1156913"/>
              <a:gd name="connsiteY30" fmla="*/ 1141609 h 1148028"/>
              <a:gd name="connsiteX31" fmla="*/ 233717 w 1156913"/>
              <a:gd name="connsiteY31" fmla="*/ 1114655 h 1148028"/>
              <a:gd name="connsiteX32" fmla="*/ 289062 w 1156913"/>
              <a:gd name="connsiteY32" fmla="*/ 1054758 h 1148028"/>
              <a:gd name="connsiteX33" fmla="*/ 324403 w 1156913"/>
              <a:gd name="connsiteY33" fmla="*/ 950271 h 1148028"/>
              <a:gd name="connsiteX34" fmla="*/ 423090 w 1156913"/>
              <a:gd name="connsiteY34" fmla="*/ 429832 h 1148028"/>
              <a:gd name="connsiteX35" fmla="*/ 544116 w 1156913"/>
              <a:gd name="connsiteY35" fmla="*/ 429832 h 1148028"/>
              <a:gd name="connsiteX36" fmla="*/ 588459 w 1156913"/>
              <a:gd name="connsiteY36" fmla="*/ 442476 h 1148028"/>
              <a:gd name="connsiteX37" fmla="*/ 598794 w 1156913"/>
              <a:gd name="connsiteY37" fmla="*/ 455121 h 1148028"/>
              <a:gd name="connsiteX38" fmla="*/ 678478 w 1156913"/>
              <a:gd name="connsiteY38" fmla="*/ 607194 h 1148028"/>
              <a:gd name="connsiteX39" fmla="*/ 405753 w 1156913"/>
              <a:gd name="connsiteY39" fmla="*/ 926645 h 1148028"/>
              <a:gd name="connsiteX40" fmla="*/ 400752 w 1156913"/>
              <a:gd name="connsiteY40" fmla="*/ 939290 h 1148028"/>
              <a:gd name="connsiteX41" fmla="*/ 411754 w 1156913"/>
              <a:gd name="connsiteY41" fmla="*/ 949606 h 1148028"/>
              <a:gd name="connsiteX42" fmla="*/ 574789 w 1156913"/>
              <a:gd name="connsiteY42" fmla="*/ 949606 h 1148028"/>
              <a:gd name="connsiteX43" fmla="*/ 592460 w 1156913"/>
              <a:gd name="connsiteY43" fmla="*/ 944281 h 1148028"/>
              <a:gd name="connsiteX44" fmla="*/ 611464 w 1156913"/>
              <a:gd name="connsiteY44" fmla="*/ 926312 h 1148028"/>
              <a:gd name="connsiteX45" fmla="*/ 757495 w 1156913"/>
              <a:gd name="connsiteY45" fmla="*/ 746954 h 1148028"/>
              <a:gd name="connsiteX46" fmla="*/ 845180 w 1156913"/>
              <a:gd name="connsiteY46" fmla="*/ 924981 h 1148028"/>
              <a:gd name="connsiteX47" fmla="*/ 856183 w 1156913"/>
              <a:gd name="connsiteY47" fmla="*/ 943283 h 1148028"/>
              <a:gd name="connsiteX48" fmla="*/ 870852 w 1156913"/>
              <a:gd name="connsiteY48" fmla="*/ 948940 h 1148028"/>
              <a:gd name="connsiteX49" fmla="*/ 1044889 w 1156913"/>
              <a:gd name="connsiteY49" fmla="*/ 948940 h 1148028"/>
              <a:gd name="connsiteX50" fmla="*/ 1056559 w 1156913"/>
              <a:gd name="connsiteY50" fmla="*/ 943616 h 1148028"/>
              <a:gd name="connsiteX51" fmla="*/ 1060893 w 1156913"/>
              <a:gd name="connsiteY51" fmla="*/ 931636 h 1148028"/>
              <a:gd name="connsiteX52" fmla="*/ 1059559 w 1156913"/>
              <a:gd name="connsiteY52" fmla="*/ 924648 h 1148028"/>
              <a:gd name="connsiteX53" fmla="*/ 896524 w 1156913"/>
              <a:gd name="connsiteY53" fmla="*/ 615513 h 1148028"/>
              <a:gd name="connsiteX54" fmla="*/ 1153246 w 1156913"/>
              <a:gd name="connsiteY54" fmla="*/ 314363 h 1148028"/>
              <a:gd name="connsiteX55" fmla="*/ 1158247 w 1156913"/>
              <a:gd name="connsiteY55" fmla="*/ 301718 h 114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156913" h="1148028">
                <a:moveTo>
                  <a:pt x="1158247" y="301718"/>
                </a:moveTo>
                <a:cubicBezTo>
                  <a:pt x="1158247" y="294065"/>
                  <a:pt x="1154246" y="290072"/>
                  <a:pt x="1145911" y="290072"/>
                </a:cubicBezTo>
                <a:lnTo>
                  <a:pt x="982876" y="290072"/>
                </a:lnTo>
                <a:cubicBezTo>
                  <a:pt x="976208" y="290072"/>
                  <a:pt x="970540" y="292068"/>
                  <a:pt x="965206" y="295729"/>
                </a:cubicBezTo>
                <a:cubicBezTo>
                  <a:pt x="959871" y="299722"/>
                  <a:pt x="953536" y="305711"/>
                  <a:pt x="946202" y="314030"/>
                </a:cubicBezTo>
                <a:lnTo>
                  <a:pt x="817174" y="472758"/>
                </a:lnTo>
                <a:lnTo>
                  <a:pt x="738157" y="314030"/>
                </a:lnTo>
                <a:cubicBezTo>
                  <a:pt x="734156" y="306377"/>
                  <a:pt x="730489" y="300387"/>
                  <a:pt x="727155" y="296061"/>
                </a:cubicBezTo>
                <a:cubicBezTo>
                  <a:pt x="723821" y="291735"/>
                  <a:pt x="719153" y="289739"/>
                  <a:pt x="712485" y="289739"/>
                </a:cubicBezTo>
                <a:lnTo>
                  <a:pt x="448429" y="289739"/>
                </a:lnTo>
                <a:lnTo>
                  <a:pt x="469434" y="191241"/>
                </a:lnTo>
                <a:cubicBezTo>
                  <a:pt x="473434" y="165951"/>
                  <a:pt x="484770" y="143656"/>
                  <a:pt x="492105" y="136336"/>
                </a:cubicBezTo>
                <a:cubicBezTo>
                  <a:pt x="499440" y="129015"/>
                  <a:pt x="512443" y="125354"/>
                  <a:pt x="531113" y="125354"/>
                </a:cubicBezTo>
                <a:lnTo>
                  <a:pt x="572122" y="125354"/>
                </a:lnTo>
                <a:lnTo>
                  <a:pt x="596460" y="236"/>
                </a:lnTo>
                <a:cubicBezTo>
                  <a:pt x="559119" y="236"/>
                  <a:pt x="530780" y="236"/>
                  <a:pt x="526112" y="236"/>
                </a:cubicBezTo>
                <a:cubicBezTo>
                  <a:pt x="492105" y="236"/>
                  <a:pt x="454097" y="-1095"/>
                  <a:pt x="432759" y="2565"/>
                </a:cubicBezTo>
                <a:cubicBezTo>
                  <a:pt x="405086" y="7224"/>
                  <a:pt x="381081" y="14212"/>
                  <a:pt x="359410" y="28188"/>
                </a:cubicBezTo>
                <a:cubicBezTo>
                  <a:pt x="338072" y="42164"/>
                  <a:pt x="319735" y="62130"/>
                  <a:pt x="304732" y="88085"/>
                </a:cubicBezTo>
                <a:cubicBezTo>
                  <a:pt x="289728" y="114041"/>
                  <a:pt x="278726" y="148648"/>
                  <a:pt x="271391" y="191574"/>
                </a:cubicBezTo>
                <a:lnTo>
                  <a:pt x="253721" y="274432"/>
                </a:lnTo>
                <a:lnTo>
                  <a:pt x="199042" y="566597"/>
                </a:lnTo>
                <a:lnTo>
                  <a:pt x="199042" y="566597"/>
                </a:lnTo>
                <a:lnTo>
                  <a:pt x="127361" y="949938"/>
                </a:lnTo>
                <a:cubicBezTo>
                  <a:pt x="125027" y="963582"/>
                  <a:pt x="122359" y="974563"/>
                  <a:pt x="119359" y="982216"/>
                </a:cubicBezTo>
                <a:cubicBezTo>
                  <a:pt x="116358" y="989870"/>
                  <a:pt x="112357" y="995859"/>
                  <a:pt x="107356" y="1000185"/>
                </a:cubicBezTo>
                <a:cubicBezTo>
                  <a:pt x="102022" y="1004511"/>
                  <a:pt x="95020" y="1007173"/>
                  <a:pt x="86685" y="1008172"/>
                </a:cubicBezTo>
                <a:cubicBezTo>
                  <a:pt x="83018" y="1008504"/>
                  <a:pt x="56679" y="1008837"/>
                  <a:pt x="26006" y="1008837"/>
                </a:cubicBezTo>
                <a:lnTo>
                  <a:pt x="0" y="1148264"/>
                </a:lnTo>
                <a:cubicBezTo>
                  <a:pt x="29006" y="1147932"/>
                  <a:pt x="69015" y="1148264"/>
                  <a:pt x="78017" y="1148264"/>
                </a:cubicBezTo>
                <a:cubicBezTo>
                  <a:pt x="110357" y="1148264"/>
                  <a:pt x="132695" y="1145602"/>
                  <a:pt x="160034" y="1141609"/>
                </a:cubicBezTo>
                <a:cubicBezTo>
                  <a:pt x="187707" y="1137283"/>
                  <a:pt x="212045" y="1128299"/>
                  <a:pt x="233717" y="1114655"/>
                </a:cubicBezTo>
                <a:cubicBezTo>
                  <a:pt x="255054" y="1101012"/>
                  <a:pt x="273725" y="1081047"/>
                  <a:pt x="289062" y="1054758"/>
                </a:cubicBezTo>
                <a:cubicBezTo>
                  <a:pt x="304398" y="1028803"/>
                  <a:pt x="316068" y="993863"/>
                  <a:pt x="324403" y="950271"/>
                </a:cubicBezTo>
                <a:lnTo>
                  <a:pt x="423090" y="429832"/>
                </a:lnTo>
                <a:lnTo>
                  <a:pt x="544116" y="429832"/>
                </a:lnTo>
                <a:cubicBezTo>
                  <a:pt x="563453" y="429832"/>
                  <a:pt x="579790" y="435156"/>
                  <a:pt x="588459" y="442476"/>
                </a:cubicBezTo>
                <a:cubicBezTo>
                  <a:pt x="591459" y="445139"/>
                  <a:pt x="595460" y="449797"/>
                  <a:pt x="598794" y="455121"/>
                </a:cubicBezTo>
                <a:lnTo>
                  <a:pt x="678478" y="607194"/>
                </a:lnTo>
                <a:lnTo>
                  <a:pt x="405753" y="926645"/>
                </a:lnTo>
                <a:cubicBezTo>
                  <a:pt x="402419" y="930638"/>
                  <a:pt x="400752" y="934631"/>
                  <a:pt x="400752" y="939290"/>
                </a:cubicBezTo>
                <a:cubicBezTo>
                  <a:pt x="400752" y="946278"/>
                  <a:pt x="404420" y="949606"/>
                  <a:pt x="411754" y="949606"/>
                </a:cubicBezTo>
                <a:lnTo>
                  <a:pt x="574789" y="949606"/>
                </a:lnTo>
                <a:cubicBezTo>
                  <a:pt x="581124" y="949606"/>
                  <a:pt x="587125" y="947942"/>
                  <a:pt x="592460" y="944281"/>
                </a:cubicBezTo>
                <a:cubicBezTo>
                  <a:pt x="597794" y="940954"/>
                  <a:pt x="604129" y="934964"/>
                  <a:pt x="611464" y="926312"/>
                </a:cubicBezTo>
                <a:lnTo>
                  <a:pt x="757495" y="746954"/>
                </a:lnTo>
                <a:lnTo>
                  <a:pt x="845180" y="924981"/>
                </a:lnTo>
                <a:cubicBezTo>
                  <a:pt x="849181" y="933300"/>
                  <a:pt x="852849" y="939623"/>
                  <a:pt x="856183" y="943283"/>
                </a:cubicBezTo>
                <a:cubicBezTo>
                  <a:pt x="859517" y="947276"/>
                  <a:pt x="864184" y="948940"/>
                  <a:pt x="870852" y="948940"/>
                </a:cubicBezTo>
                <a:lnTo>
                  <a:pt x="1044889" y="948940"/>
                </a:lnTo>
                <a:cubicBezTo>
                  <a:pt x="1049890" y="948940"/>
                  <a:pt x="1053558" y="947276"/>
                  <a:pt x="1056559" y="943616"/>
                </a:cubicBezTo>
                <a:cubicBezTo>
                  <a:pt x="1059559" y="940288"/>
                  <a:pt x="1060893" y="936295"/>
                  <a:pt x="1060893" y="931636"/>
                </a:cubicBezTo>
                <a:cubicBezTo>
                  <a:pt x="1060893" y="928642"/>
                  <a:pt x="1060559" y="926312"/>
                  <a:pt x="1059559" y="924648"/>
                </a:cubicBezTo>
                <a:lnTo>
                  <a:pt x="896524" y="615513"/>
                </a:lnTo>
                <a:lnTo>
                  <a:pt x="1153246" y="314363"/>
                </a:lnTo>
                <a:cubicBezTo>
                  <a:pt x="1156580" y="311368"/>
                  <a:pt x="1158247" y="307042"/>
                  <a:pt x="1158247" y="301718"/>
                </a:cubicBezTo>
              </a:path>
            </a:pathLst>
          </a:custGeom>
          <a:solidFill>
            <a:schemeClr val="accent1"/>
          </a:solidFill>
          <a:ln w="332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73766F-CA38-3C49-AD43-474117E5FC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9202" y="2157396"/>
            <a:ext cx="5342797" cy="471217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0E722A3E-8457-6141-914E-E82B46F6A70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3264062" y="457201"/>
            <a:ext cx="4797591" cy="2971800"/>
          </a:xfrm>
        </p:spPr>
        <p:txBody>
          <a:bodyPr/>
          <a:lstStyle>
            <a:lvl1pPr>
              <a:lnSpc>
                <a:spcPct val="90000"/>
              </a:lnSpc>
              <a:defRPr sz="54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558960-7076-FC4A-91E6-B252F67A2F0E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3263914" y="3677809"/>
            <a:ext cx="4785577" cy="36223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E8DEEF5-6686-5E4D-BBC9-4A3F788F41EF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3263914" y="4156364"/>
            <a:ext cx="4785577" cy="1515444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/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69450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2" name="Copyright">
            <a:extLst>
              <a:ext uri="{FF2B5EF4-FFF2-40B4-BE49-F238E27FC236}">
                <a16:creationId xmlns:a16="http://schemas.microsoft.com/office/drawing/2014/main" id="{F49A4788-97F3-F64F-A02B-4A747C7AEAD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7074D28E-3A61-F645-8920-D984A2A360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EE2759-A0C7-4341-929A-66D67020E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8FD8D36F-10F0-3A49-B57D-4C06452BE4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2011558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8" name="Graphic 11">
            <a:extLst>
              <a:ext uri="{FF2B5EF4-FFF2-40B4-BE49-F238E27FC236}">
                <a16:creationId xmlns:a16="http://schemas.microsoft.com/office/drawing/2014/main" id="{71629E38-F4D5-3349-AB5F-0A7192D423F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4227EC4-811E-AB4D-8AE2-71EC083414C6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2F7588C-80C6-3447-A704-2E9E72BCCA69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58201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E8125BCB-A864-DA4A-9AC2-7CFEE5437B4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0CEA67C-7CCD-B94A-9F1A-5EBBE444DD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3E25076A-F2C9-364D-87F4-E90735413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76090"/>
            <a:ext cx="10972020" cy="2391110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EF58438D-1BC5-2447-A30A-348ED1BF12B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06749F9-2CCF-1749-AFE6-23871468D936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2833E934-865C-B942-B4C6-BEBB3AA7D7C3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62180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0D46D22-BFFE-674F-9956-B2E025AF882C}"/>
              </a:ext>
            </a:extLst>
          </p:cNvPr>
          <p:cNvSpPr/>
          <p:nvPr userDrawn="1"/>
        </p:nvSpPr>
        <p:spPr>
          <a:xfrm>
            <a:off x="10664661" y="0"/>
            <a:ext cx="1527339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19FBFA7-EFB3-7A4F-9DCC-B9C04CD617F2}"/>
              </a:ext>
            </a:extLst>
          </p:cNvPr>
          <p:cNvSpPr/>
          <p:nvPr userDrawn="1"/>
        </p:nvSpPr>
        <p:spPr>
          <a:xfrm>
            <a:off x="10224627" y="0"/>
            <a:ext cx="1522522" cy="2234901"/>
          </a:xfrm>
          <a:custGeom>
            <a:avLst/>
            <a:gdLst>
              <a:gd name="connsiteX0" fmla="*/ 882073 w 1522522"/>
              <a:gd name="connsiteY0" fmla="*/ 1411941 h 2234901"/>
              <a:gd name="connsiteX1" fmla="*/ 1028377 w 1522522"/>
              <a:gd name="connsiteY1" fmla="*/ 1411941 h 2234901"/>
              <a:gd name="connsiteX2" fmla="*/ 1028377 w 1522522"/>
              <a:gd name="connsiteY2" fmla="*/ 2234901 h 2234901"/>
              <a:gd name="connsiteX3" fmla="*/ 882073 w 1522522"/>
              <a:gd name="connsiteY3" fmla="*/ 2234901 h 2234901"/>
              <a:gd name="connsiteX4" fmla="*/ 0 w 1522522"/>
              <a:gd name="connsiteY4" fmla="*/ 455977 h 2234901"/>
              <a:gd name="connsiteX5" fmla="*/ 146304 w 1522522"/>
              <a:gd name="connsiteY5" fmla="*/ 455977 h 2234901"/>
              <a:gd name="connsiteX6" fmla="*/ 146304 w 1522522"/>
              <a:gd name="connsiteY6" fmla="*/ 1278937 h 2234901"/>
              <a:gd name="connsiteX7" fmla="*/ 0 w 1522522"/>
              <a:gd name="connsiteY7" fmla="*/ 1278937 h 2234901"/>
              <a:gd name="connsiteX8" fmla="*/ 1145309 w 1522522"/>
              <a:gd name="connsiteY8" fmla="*/ 455977 h 2234901"/>
              <a:gd name="connsiteX9" fmla="*/ 1291613 w 1522522"/>
              <a:gd name="connsiteY9" fmla="*/ 455977 h 2234901"/>
              <a:gd name="connsiteX10" fmla="*/ 1291613 w 1522522"/>
              <a:gd name="connsiteY10" fmla="*/ 1278937 h 2234901"/>
              <a:gd name="connsiteX11" fmla="*/ 1145309 w 1522522"/>
              <a:gd name="connsiteY11" fmla="*/ 1278937 h 2234901"/>
              <a:gd name="connsiteX12" fmla="*/ 1376218 w 1522522"/>
              <a:gd name="connsiteY12" fmla="*/ 455977 h 2234901"/>
              <a:gd name="connsiteX13" fmla="*/ 1522522 w 1522522"/>
              <a:gd name="connsiteY13" fmla="*/ 455977 h 2234901"/>
              <a:gd name="connsiteX14" fmla="*/ 1522522 w 1522522"/>
              <a:gd name="connsiteY14" fmla="*/ 1278937 h 2234901"/>
              <a:gd name="connsiteX15" fmla="*/ 1376218 w 1522522"/>
              <a:gd name="connsiteY15" fmla="*/ 1278937 h 2234901"/>
              <a:gd name="connsiteX16" fmla="*/ 1145309 w 1522522"/>
              <a:gd name="connsiteY16" fmla="*/ 0 h 2234901"/>
              <a:gd name="connsiteX17" fmla="*/ 1291613 w 1522522"/>
              <a:gd name="connsiteY17" fmla="*/ 0 h 2234901"/>
              <a:gd name="connsiteX18" fmla="*/ 1291613 w 1522522"/>
              <a:gd name="connsiteY18" fmla="*/ 290646 h 2234901"/>
              <a:gd name="connsiteX19" fmla="*/ 1145309 w 1522522"/>
              <a:gd name="connsiteY19" fmla="*/ 290646 h 2234901"/>
              <a:gd name="connsiteX20" fmla="*/ 1376218 w 1522522"/>
              <a:gd name="connsiteY20" fmla="*/ 0 h 2234901"/>
              <a:gd name="connsiteX21" fmla="*/ 1522522 w 1522522"/>
              <a:gd name="connsiteY21" fmla="*/ 0 h 2234901"/>
              <a:gd name="connsiteX22" fmla="*/ 1522522 w 1522522"/>
              <a:gd name="connsiteY22" fmla="*/ 290646 h 2234901"/>
              <a:gd name="connsiteX23" fmla="*/ 1376218 w 1522522"/>
              <a:gd name="connsiteY23" fmla="*/ 290646 h 223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2522" h="2234901">
                <a:moveTo>
                  <a:pt x="882073" y="1411941"/>
                </a:moveTo>
                <a:lnTo>
                  <a:pt x="1028377" y="1411941"/>
                </a:lnTo>
                <a:lnTo>
                  <a:pt x="1028377" y="2234901"/>
                </a:lnTo>
                <a:lnTo>
                  <a:pt x="882073" y="2234901"/>
                </a:lnTo>
                <a:close/>
                <a:moveTo>
                  <a:pt x="0" y="455977"/>
                </a:moveTo>
                <a:lnTo>
                  <a:pt x="146304" y="455977"/>
                </a:lnTo>
                <a:lnTo>
                  <a:pt x="146304" y="1278937"/>
                </a:lnTo>
                <a:lnTo>
                  <a:pt x="0" y="1278937"/>
                </a:lnTo>
                <a:close/>
                <a:moveTo>
                  <a:pt x="1145309" y="455977"/>
                </a:moveTo>
                <a:lnTo>
                  <a:pt x="1291613" y="455977"/>
                </a:lnTo>
                <a:lnTo>
                  <a:pt x="1291613" y="1278937"/>
                </a:lnTo>
                <a:lnTo>
                  <a:pt x="1145309" y="1278937"/>
                </a:lnTo>
                <a:close/>
                <a:moveTo>
                  <a:pt x="1376218" y="455977"/>
                </a:moveTo>
                <a:lnTo>
                  <a:pt x="1522522" y="455977"/>
                </a:lnTo>
                <a:lnTo>
                  <a:pt x="1522522" y="1278937"/>
                </a:lnTo>
                <a:lnTo>
                  <a:pt x="1376218" y="1278937"/>
                </a:lnTo>
                <a:close/>
                <a:moveTo>
                  <a:pt x="1145309" y="0"/>
                </a:moveTo>
                <a:lnTo>
                  <a:pt x="1291613" y="0"/>
                </a:lnTo>
                <a:lnTo>
                  <a:pt x="1291613" y="290646"/>
                </a:lnTo>
                <a:lnTo>
                  <a:pt x="1145309" y="290646"/>
                </a:lnTo>
                <a:close/>
                <a:moveTo>
                  <a:pt x="1376218" y="0"/>
                </a:moveTo>
                <a:lnTo>
                  <a:pt x="1522522" y="0"/>
                </a:lnTo>
                <a:lnTo>
                  <a:pt x="1522522" y="290646"/>
                </a:lnTo>
                <a:lnTo>
                  <a:pt x="1376218" y="290646"/>
                </a:lnTo>
                <a:close/>
              </a:path>
            </a:pathLst>
          </a:custGeom>
          <a:gradFill flip="none" rotWithShape="1">
            <a:gsLst>
              <a:gs pos="25000">
                <a:srgbClr val="71BE7B"/>
              </a:gs>
              <a:gs pos="66000">
                <a:schemeClr val="accent1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A1151FCB-0F7B-8E41-8F16-B062543B0F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21" name="Green Blue Gradient ">
            <a:extLst>
              <a:ext uri="{FF2B5EF4-FFF2-40B4-BE49-F238E27FC236}">
                <a16:creationId xmlns:a16="http://schemas.microsoft.com/office/drawing/2014/main" id="{6AD4BB90-4833-B74E-B09E-A5CEE55FB61E}"/>
              </a:ext>
            </a:extLst>
          </p:cNvPr>
          <p:cNvSpPr/>
          <p:nvPr userDrawn="1"/>
        </p:nvSpPr>
        <p:spPr>
          <a:xfrm>
            <a:off x="-1" y="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45F132B5-129B-1948-84BD-70AAEA560977}"/>
              </a:ext>
            </a:extLst>
          </p:cNvPr>
          <p:cNvSpPr/>
          <p:nvPr userDrawn="1"/>
        </p:nvSpPr>
        <p:spPr>
          <a:xfrm>
            <a:off x="10464034" y="0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chemeClr val="bg1">
              <a:lumMod val="65000"/>
              <a:alpha val="2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D433009-6354-A84F-859A-326309B5D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4BFBEEBC-64AD-7B4A-BBBD-590AD564B9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2011558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653373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phic 33">
            <a:extLst>
              <a:ext uri="{FF2B5EF4-FFF2-40B4-BE49-F238E27FC236}">
                <a16:creationId xmlns:a16="http://schemas.microsoft.com/office/drawing/2014/main" id="{42B8B257-1D64-1744-AFAA-80F6FF08AB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90" y="0"/>
            <a:ext cx="12195389" cy="68599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4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Copyright">
            <a:extLst>
              <a:ext uri="{FF2B5EF4-FFF2-40B4-BE49-F238E27FC236}">
                <a16:creationId xmlns:a16="http://schemas.microsoft.com/office/drawing/2014/main" id="{E423D424-6ACF-A44E-AD00-A2248FE54E3C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D3E1793D-5C73-F241-B6D0-C2F30A9536C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8549FDE-A32C-DB4F-B9A1-871A6DBC3037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7D87BDC-A8A9-B341-A398-BD5727F41473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44244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TFORM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Green Blue Gradient ">
            <a:extLst>
              <a:ext uri="{FF2B5EF4-FFF2-40B4-BE49-F238E27FC236}">
                <a16:creationId xmlns:a16="http://schemas.microsoft.com/office/drawing/2014/main" id="{AFFC3ECF-A37C-FC4F-BB1B-A74501EE5497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2805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TFORM - IMAG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FB74C7F-5CD3-A34F-811F-2E0296F95869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5747545-1553-CE4E-AB17-677FB50BF5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3" name="Green Blue Gradient ">
            <a:extLst>
              <a:ext uri="{FF2B5EF4-FFF2-40B4-BE49-F238E27FC236}">
                <a16:creationId xmlns:a16="http://schemas.microsoft.com/office/drawing/2014/main" id="{97778502-2E9E-FC40-A483-1B706FE40779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1" name="Green Blue Gradient ">
            <a:extLst>
              <a:ext uri="{FF2B5EF4-FFF2-40B4-BE49-F238E27FC236}">
                <a16:creationId xmlns:a16="http://schemas.microsoft.com/office/drawing/2014/main" id="{BBAF4F22-FBB4-814E-B76C-DD34676D2A18}"/>
              </a:ext>
            </a:extLst>
          </p:cNvPr>
          <p:cNvSpPr/>
          <p:nvPr userDrawn="1"/>
        </p:nvSpPr>
        <p:spPr>
          <a:xfrm>
            <a:off x="-6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1466846"/>
            <a:ext cx="4419605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46"/>
            <a:ext cx="4419601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pyright">
            <a:extLst>
              <a:ext uri="{FF2B5EF4-FFF2-40B4-BE49-F238E27FC236}">
                <a16:creationId xmlns:a16="http://schemas.microsoft.com/office/drawing/2014/main" id="{AB879C26-83B8-5843-9855-C52D265CC040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59886126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TFORM - IMAG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3B4CFE6-F1C0-D742-BCF0-B63EE561F7CB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8BFA0DCF-42F6-7046-80AF-01824719D5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56CADA4D-2F1E-2449-9FA2-3AD3B7826A4F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7" name="Green Blue Gradient ">
            <a:extLst>
              <a:ext uri="{FF2B5EF4-FFF2-40B4-BE49-F238E27FC236}">
                <a16:creationId xmlns:a16="http://schemas.microsoft.com/office/drawing/2014/main" id="{DF82BF19-B35A-8247-8AA7-A6941385D653}"/>
              </a:ext>
            </a:extLst>
          </p:cNvPr>
          <p:cNvSpPr/>
          <p:nvPr userDrawn="1"/>
        </p:nvSpPr>
        <p:spPr>
          <a:xfrm>
            <a:off x="-6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8" name="Copyright">
            <a:extLst>
              <a:ext uri="{FF2B5EF4-FFF2-40B4-BE49-F238E27FC236}">
                <a16:creationId xmlns:a16="http://schemas.microsoft.com/office/drawing/2014/main" id="{52BB9C2E-002B-204D-8B33-1C9C850A59BD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518DD04D-80A2-A146-B266-94F8303561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400" y="2568388"/>
            <a:ext cx="4419600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95253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29" name="Graphic 28">
            <a:extLst>
              <a:ext uri="{FF2B5EF4-FFF2-40B4-BE49-F238E27FC236}">
                <a16:creationId xmlns:a16="http://schemas.microsoft.com/office/drawing/2014/main" id="{FC78A6C6-E2C9-A042-8622-00FB174141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7" name="Copyright">
            <a:extLst>
              <a:ext uri="{FF2B5EF4-FFF2-40B4-BE49-F238E27FC236}">
                <a16:creationId xmlns:a16="http://schemas.microsoft.com/office/drawing/2014/main" id="{DF2BC9E3-99EF-AC43-9E06-D769861F7E4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06AE1A37-DF16-9748-BA9D-91D6B9A808B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E2B7BD47-FC32-3044-B775-8ADFCABF5B91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A7B2E4F-5904-5D49-8F9C-E2FB53892218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67239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BBF568D6-46E5-C64C-954B-B67296614FA6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0E18DEFA-A3F5-4443-B866-8A42100606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AF21861-B785-0645-97AC-D273A7723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3AA755F-4C01-4543-A7FE-93155C07A4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9" name="Graphic 11">
            <a:extLst>
              <a:ext uri="{FF2B5EF4-FFF2-40B4-BE49-F238E27FC236}">
                <a16:creationId xmlns:a16="http://schemas.microsoft.com/office/drawing/2014/main" id="{84DEBAD2-783A-554C-B687-AE8AB135774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FC13803B-1468-6C4E-A526-2A61EA6AE236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98DA4AE8-7E92-6F46-B5D3-3B5CBFCE80A0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294591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47188CD6-0399-1A48-BA78-AC83325B4F86}"/>
              </a:ext>
            </a:extLst>
          </p:cNvPr>
          <p:cNvSpPr/>
          <p:nvPr userDrawn="1"/>
        </p:nvSpPr>
        <p:spPr>
          <a:xfrm>
            <a:off x="0" y="-1"/>
            <a:ext cx="12192000" cy="6869308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6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6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35ACBDB7-7161-C849-8DEA-4130AF274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4E53254D-58B5-8D41-BD73-B4EED09B2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48314"/>
            <a:ext cx="10972020" cy="2418886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A4D229B1-F2C6-CE43-AF16-3ABAEDF2348B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4318E5C-A36A-964A-827F-6A029FEBE09A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CD0FE6A3-6245-3F4E-A675-76DB441B9F8E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100970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phic 33">
            <a:extLst>
              <a:ext uri="{FF2B5EF4-FFF2-40B4-BE49-F238E27FC236}">
                <a16:creationId xmlns:a16="http://schemas.microsoft.com/office/drawing/2014/main" id="{42B8B257-1D64-1744-AFAA-80F6FF08AB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90" y="0"/>
            <a:ext cx="12195389" cy="68599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4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Copyright">
            <a:extLst>
              <a:ext uri="{FF2B5EF4-FFF2-40B4-BE49-F238E27FC236}">
                <a16:creationId xmlns:a16="http://schemas.microsoft.com/office/drawing/2014/main" id="{340D2898-5769-BE48-9C03-2F03644AAFB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B366253B-F994-3B48-9454-3A57EAE94631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0A16635-0B6B-614D-8FE5-C402D74D5B73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1D66A5D-9C6F-3C44-B945-482E301DD4EE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412808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Green Blue Gradient ">
            <a:extLst>
              <a:ext uri="{FF2B5EF4-FFF2-40B4-BE49-F238E27FC236}">
                <a16:creationId xmlns:a16="http://schemas.microsoft.com/office/drawing/2014/main" id="{AFFC3ECF-A37C-FC4F-BB1B-A74501EE5497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C9F6E1C6-CBF8-1442-8902-DF85B2F7F05D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30099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- IMAG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AECBD20-4EDA-9A44-8E1C-8E9FB1CD43AD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E9D2A0C4-3EA2-AD48-A7EA-4ECFBB8EB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5F2A29-2B06-CF4F-806A-44FB887B265D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3" name="Green Blue Gradient ">
            <a:extLst>
              <a:ext uri="{FF2B5EF4-FFF2-40B4-BE49-F238E27FC236}">
                <a16:creationId xmlns:a16="http://schemas.microsoft.com/office/drawing/2014/main" id="{9E881741-CD64-A14D-B28F-4FDAAD401EA1}"/>
              </a:ext>
            </a:extLst>
          </p:cNvPr>
          <p:cNvSpPr/>
          <p:nvPr userDrawn="1"/>
        </p:nvSpPr>
        <p:spPr>
          <a:xfrm>
            <a:off x="9400478" y="0"/>
            <a:ext cx="2791522" cy="6869307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66846"/>
            <a:ext cx="4419600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6996" y="1466846"/>
            <a:ext cx="4419600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Green Blue Gradient ">
            <a:extLst>
              <a:ext uri="{FF2B5EF4-FFF2-40B4-BE49-F238E27FC236}">
                <a16:creationId xmlns:a16="http://schemas.microsoft.com/office/drawing/2014/main" id="{9B4F24B6-B69E-0B41-80F4-18D4CA1100B3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9" name="Copyright">
            <a:extLst>
              <a:ext uri="{FF2B5EF4-FFF2-40B4-BE49-F238E27FC236}">
                <a16:creationId xmlns:a16="http://schemas.microsoft.com/office/drawing/2014/main" id="{98A77E59-397A-DC43-9557-A194ABC8051F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1299615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C1061D-DF5D-FD45-BA6E-25B3F2832B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422915-7754-E647-B5F8-4F9F4B618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5F21D05-3B9C-3041-AA94-AD188AD2F0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pyright">
            <a:extLst>
              <a:ext uri="{FF2B5EF4-FFF2-40B4-BE49-F238E27FC236}">
                <a16:creationId xmlns:a16="http://schemas.microsoft.com/office/drawing/2014/main" id="{6BB8C72D-021A-E445-9066-F05D9C73A87A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2" name="Graphic 11">
            <a:extLst>
              <a:ext uri="{FF2B5EF4-FFF2-40B4-BE49-F238E27FC236}">
                <a16:creationId xmlns:a16="http://schemas.microsoft.com/office/drawing/2014/main" id="{174E4C4F-74B7-BA4B-93D8-947BA95B0562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D9866D5-3C3C-0049-8C66-28FA5DACBD67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FA2F42D1-BC06-734E-81B9-A4933A54A85C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440133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- IMAG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2118746-2B55-3748-875D-8789C9BF2AB5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D799A72-F574-CF48-A79D-43BDC6F79D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48D12C32-97AA-1E47-AB0E-AEEF5DA5D76C}"/>
              </a:ext>
            </a:extLst>
          </p:cNvPr>
          <p:cNvSpPr/>
          <p:nvPr userDrawn="1"/>
        </p:nvSpPr>
        <p:spPr>
          <a:xfrm>
            <a:off x="9400478" y="1"/>
            <a:ext cx="279152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Green Blue Gradient ">
            <a:extLst>
              <a:ext uri="{FF2B5EF4-FFF2-40B4-BE49-F238E27FC236}">
                <a16:creationId xmlns:a16="http://schemas.microsoft.com/office/drawing/2014/main" id="{3DA46ADE-0278-2146-BC8E-ECA3E9F84060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6" name="Copyright">
            <a:extLst>
              <a:ext uri="{FF2B5EF4-FFF2-40B4-BE49-F238E27FC236}">
                <a16:creationId xmlns:a16="http://schemas.microsoft.com/office/drawing/2014/main" id="{D7887628-F824-5045-BABC-E57118FDAFB5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21979006-EAC3-2D40-A6D1-FD92995E44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400" y="2568388"/>
            <a:ext cx="4419600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175227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29" name="Graphic 28">
            <a:extLst>
              <a:ext uri="{FF2B5EF4-FFF2-40B4-BE49-F238E27FC236}">
                <a16:creationId xmlns:a16="http://schemas.microsoft.com/office/drawing/2014/main" id="{C52C5B28-468E-FF49-9227-A7595931F6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7" name="Copyright">
            <a:extLst>
              <a:ext uri="{FF2B5EF4-FFF2-40B4-BE49-F238E27FC236}">
                <a16:creationId xmlns:a16="http://schemas.microsoft.com/office/drawing/2014/main" id="{6A4FF6B4-67B7-3347-BD44-631BFF97BDD1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9FA762C2-E3FE-A94A-9891-3D85F42129A0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F3EA909-2F9A-ED48-811E-9A2108ECAB4A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07F3A095-2C74-9544-AEAD-F5EE72E6AB26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042274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D00EBF9C-1B18-8248-B489-7636CE9986E0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BA41550D-F94A-D043-8010-5962C455294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E38540-EA0A-9645-8ED6-2ADAE0948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AE098B4-EA2A-964D-8B57-BD00F9DEF4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9" name="Graphic 11">
            <a:extLst>
              <a:ext uri="{FF2B5EF4-FFF2-40B4-BE49-F238E27FC236}">
                <a16:creationId xmlns:a16="http://schemas.microsoft.com/office/drawing/2014/main" id="{1DC22BFE-B0CC-FC47-80B6-54BB0102F9F8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F7B1F305-C4D8-2E48-A914-2DF8CBA8B71F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190C55B-42C8-994B-B84C-42774986262F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716204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BE6AAC9F-9732-D344-A797-F01C01A215A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6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6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B043C52-0886-FB42-84F0-564974A4B1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DC8B3B78-11F8-DB42-8AAE-9FD7D618C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48314"/>
            <a:ext cx="10972020" cy="2418886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30EDF6AC-F984-4C43-BFA3-EBB1CFD33D3B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72E55302-D090-BA42-9724-F3C7EA61B701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0673F9EE-44CC-B641-96EB-857595E9E7BB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94360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phic 33">
            <a:extLst>
              <a:ext uri="{FF2B5EF4-FFF2-40B4-BE49-F238E27FC236}">
                <a16:creationId xmlns:a16="http://schemas.microsoft.com/office/drawing/2014/main" id="{42B8B257-1D64-1744-AFAA-80F6FF08AB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90" y="0"/>
            <a:ext cx="12195389" cy="68599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4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Copyright">
            <a:extLst>
              <a:ext uri="{FF2B5EF4-FFF2-40B4-BE49-F238E27FC236}">
                <a16:creationId xmlns:a16="http://schemas.microsoft.com/office/drawing/2014/main" id="{482B305D-E34A-BF45-A7C6-C286EA3A9F6D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79A453BB-CB28-9E45-803D-849299E3591E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8FAF1E4-61D9-D145-8003-456E3D1FECF8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81DC135-2918-584F-A8AC-BA47ACA2A551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473565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Green Blue Gradient ">
            <a:extLst>
              <a:ext uri="{FF2B5EF4-FFF2-40B4-BE49-F238E27FC236}">
                <a16:creationId xmlns:a16="http://schemas.microsoft.com/office/drawing/2014/main" id="{89FF5F0D-CE29-8246-A0D1-B7CB0464E337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14498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IMAG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074418D-C97D-F84E-85F8-55186C467A4D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C85553FA-3AF6-8A42-97C4-ABA96FF70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2" name="Green Blue Gradient ">
            <a:extLst>
              <a:ext uri="{FF2B5EF4-FFF2-40B4-BE49-F238E27FC236}">
                <a16:creationId xmlns:a16="http://schemas.microsoft.com/office/drawing/2014/main" id="{95090988-50D0-8D4D-855F-E6A684F9FFC3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66846"/>
            <a:ext cx="4419600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6996" y="1466846"/>
            <a:ext cx="4419600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Green Blue Gradient ">
            <a:extLst>
              <a:ext uri="{FF2B5EF4-FFF2-40B4-BE49-F238E27FC236}">
                <a16:creationId xmlns:a16="http://schemas.microsoft.com/office/drawing/2014/main" id="{3CB54717-53D1-EE4B-9616-18C56314F3A8}"/>
              </a:ext>
            </a:extLst>
          </p:cNvPr>
          <p:cNvSpPr/>
          <p:nvPr userDrawn="1"/>
        </p:nvSpPr>
        <p:spPr>
          <a:xfrm>
            <a:off x="-3" y="0"/>
            <a:ext cx="11151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EB605709-EF43-4C42-A0D2-D2B8EF5D8E4C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57432264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IMAG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02178D9-8610-284D-9B3E-E3EC025EFE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A3D8EBC-B643-2C47-92F3-54F0326DD0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FC85EA3F-5951-8E48-865C-E93F22018F2A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7" name="Green Blue Gradient ">
            <a:extLst>
              <a:ext uri="{FF2B5EF4-FFF2-40B4-BE49-F238E27FC236}">
                <a16:creationId xmlns:a16="http://schemas.microsoft.com/office/drawing/2014/main" id="{D7AEEB35-C5FF-DF47-A5A6-00B18E2BE142}"/>
              </a:ext>
            </a:extLst>
          </p:cNvPr>
          <p:cNvSpPr/>
          <p:nvPr userDrawn="1"/>
        </p:nvSpPr>
        <p:spPr>
          <a:xfrm>
            <a:off x="-3" y="0"/>
            <a:ext cx="11151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8" name="Copyright">
            <a:extLst>
              <a:ext uri="{FF2B5EF4-FFF2-40B4-BE49-F238E27FC236}">
                <a16:creationId xmlns:a16="http://schemas.microsoft.com/office/drawing/2014/main" id="{CF49D851-CD45-9A4C-9A9E-FE72C46E79F9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6DAA8934-FD4B-CD43-AA13-0F142779AC6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2568388"/>
            <a:ext cx="4419602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503897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9F0169B8-0A4D-B44D-A54F-DC42381AB1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8" name="Copyright">
            <a:extLst>
              <a:ext uri="{FF2B5EF4-FFF2-40B4-BE49-F238E27FC236}">
                <a16:creationId xmlns:a16="http://schemas.microsoft.com/office/drawing/2014/main" id="{F773A688-8C29-BF47-918E-0F81BCA2B857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8DB80AF7-C1EF-3743-864E-B207E0E7DC6F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59E75DC-0AEB-A643-8B9D-5D9CD6DECA1F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ED16562-063E-174A-B8BB-921D862037D7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7193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6997A7B-E427-1B40-9B02-5118B6D386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opyright">
            <a:extLst>
              <a:ext uri="{FF2B5EF4-FFF2-40B4-BE49-F238E27FC236}">
                <a16:creationId xmlns:a16="http://schemas.microsoft.com/office/drawing/2014/main" id="{E07E16DA-DC3E-644F-907C-6FCD94D9A252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2020 Pricefx. Proprietary &amp; Confidential.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B9CB6C-0428-564F-8A9C-C3D520246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7FE19F-ED69-E24D-98C4-EBE36C5B61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2676886"/>
            <a:ext cx="2568498" cy="118143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8800" b="0" i="0" cap="all" spc="-300" baseline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2pPr>
            <a:lvl3pPr marL="73152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 marL="109728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4pPr>
            <a:lvl5pPr marL="146304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XYZ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D3CB01C0-250C-3942-BD93-91053D8E7C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1" y="4011239"/>
            <a:ext cx="2568498" cy="85810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b="0" i="0" cap="all" baseline="0">
                <a:solidFill>
                  <a:schemeClr val="bg1"/>
                </a:solidFill>
                <a:latin typeface="+mj-lt"/>
              </a:defRPr>
            </a:lvl1pPr>
            <a:lvl2pPr marL="36576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2pPr>
            <a:lvl3pPr marL="73152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3pPr>
            <a:lvl4pPr marL="109728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4pPr>
            <a:lvl5pPr marL="146304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003D8560-6419-4A4D-928C-823C500773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1751" y="2676886"/>
            <a:ext cx="2568498" cy="118143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8800" b="0" i="0" cap="all" spc="-300" baseline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2pPr>
            <a:lvl3pPr marL="73152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 marL="109728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4pPr>
            <a:lvl5pPr marL="146304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XYZ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EB1E03C1-B8D7-7E42-9826-A4B3EE9C35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11751" y="4011239"/>
            <a:ext cx="2568498" cy="85810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b="0" i="0" cap="all" baseline="0">
                <a:solidFill>
                  <a:schemeClr val="bg1"/>
                </a:solidFill>
                <a:latin typeface="+mj-lt"/>
              </a:defRPr>
            </a:lvl1pPr>
            <a:lvl2pPr marL="36576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2pPr>
            <a:lvl3pPr marL="73152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3pPr>
            <a:lvl4pPr marL="109728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4pPr>
            <a:lvl5pPr marL="146304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FAFD5424-DA42-AD45-BEB0-F55A9C40BF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13901" y="2676886"/>
            <a:ext cx="2568498" cy="118143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8800" b="0" i="0" cap="all" spc="-300" baseline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2pPr>
            <a:lvl3pPr marL="73152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 marL="109728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4pPr>
            <a:lvl5pPr marL="146304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XYZ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6B0A708A-0672-4446-B772-0DD9F9FC74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13901" y="4011239"/>
            <a:ext cx="2568498" cy="85810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b="0" i="0" cap="all" baseline="0">
                <a:solidFill>
                  <a:schemeClr val="bg1"/>
                </a:solidFill>
                <a:latin typeface="+mj-lt"/>
              </a:defRPr>
            </a:lvl1pPr>
            <a:lvl2pPr marL="36576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2pPr>
            <a:lvl3pPr marL="73152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3pPr>
            <a:lvl4pPr marL="109728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4pPr>
            <a:lvl5pPr marL="146304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9">
            <a:extLst>
              <a:ext uri="{FF2B5EF4-FFF2-40B4-BE49-F238E27FC236}">
                <a16:creationId xmlns:a16="http://schemas.microsoft.com/office/drawing/2014/main" id="{4C7EE176-49D4-9743-9C9D-E436943DA02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 rot="6677734" flipV="1">
            <a:off x="6444573" y="4006480"/>
            <a:ext cx="3395352" cy="115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3" name="Text Placeholder 39">
            <a:extLst>
              <a:ext uri="{FF2B5EF4-FFF2-40B4-BE49-F238E27FC236}">
                <a16:creationId xmlns:a16="http://schemas.microsoft.com/office/drawing/2014/main" id="{C30689D8-C14B-2D46-8DAC-5CA9134F61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6677734" flipV="1">
            <a:off x="1917179" y="4006480"/>
            <a:ext cx="3395352" cy="115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grpSp>
        <p:nvGrpSpPr>
          <p:cNvPr id="15" name="Graphic 11">
            <a:extLst>
              <a:ext uri="{FF2B5EF4-FFF2-40B4-BE49-F238E27FC236}">
                <a16:creationId xmlns:a16="http://schemas.microsoft.com/office/drawing/2014/main" id="{00091BB0-C2A8-D14A-9105-3F06D699C129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FA29AEC4-5A26-5749-BBFC-3F379E2A7A75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4E425C0-F45F-8146-82C0-6DCBF6F735A1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2352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image" Target="../media/image12.svg"/><Relationship Id="rId16" Type="http://schemas.openxmlformats.org/officeDocument/2006/relationships/slideLayout" Target="../slideLayouts/slideLayout16.xml"/><Relationship Id="rId107" Type="http://schemas.openxmlformats.org/officeDocument/2006/relationships/image" Target="../media/image7.png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image" Target="../media/image3.png"/><Relationship Id="rId108" Type="http://schemas.openxmlformats.org/officeDocument/2006/relationships/image" Target="../media/image8.svg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image" Target="../media/image6.sv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image" Target="../media/image9.png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image" Target="../media/image4.svg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image" Target="../media/image10.svg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image" Target="../media/image5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pyright"/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2023 </a:t>
            </a:r>
            <a:r>
              <a:rPr lang="en-US" sz="1000" err="1">
                <a:solidFill>
                  <a:schemeClr val="bg2"/>
                </a:solidFill>
                <a:latin typeface="+mn-lt"/>
              </a:rPr>
              <a:t>Pricefx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. Proprietary &amp; Confidential.</a:t>
            </a:r>
          </a:p>
        </p:txBody>
      </p:sp>
      <p:sp>
        <p:nvSpPr>
          <p:cNvPr id="26" name="Page Number"/>
          <p:cNvSpPr txBox="1"/>
          <p:nvPr userDrawn="1"/>
        </p:nvSpPr>
        <p:spPr>
          <a:xfrm>
            <a:off x="11463454" y="113854"/>
            <a:ext cx="604798" cy="299394"/>
          </a:xfrm>
          <a:prstGeom prst="rect">
            <a:avLst/>
          </a:prstGeom>
        </p:spPr>
        <p:txBody>
          <a:bodyPr wrap="square" rtlCol="0" anchor="t" anchorCtr="0">
            <a:noAutofit/>
          </a:bodyPr>
          <a:lstStyle/>
          <a:p>
            <a:pPr marL="12700" indent="0" algn="r">
              <a:lnSpc>
                <a:spcPct val="100000"/>
              </a:lnSpc>
              <a:buClr>
                <a:schemeClr val="accent1"/>
              </a:buClr>
              <a:buFont typeface="Arial" charset="0"/>
              <a:buNone/>
            </a:pPr>
            <a:r>
              <a:rPr lang="en-US" sz="1200">
                <a:solidFill>
                  <a:schemeClr val="accent1"/>
                </a:solidFill>
                <a:latin typeface="+mj-lt"/>
              </a:rPr>
              <a:t>/ </a:t>
            </a:r>
            <a:fld id="{F608CC4A-476A-F449-BB33-573451C53097}" type="slidenum">
              <a:rPr lang="en-US" sz="1200" smtClean="0">
                <a:solidFill>
                  <a:schemeClr val="accent1"/>
                </a:solidFill>
                <a:latin typeface="+mj-lt"/>
              </a:rPr>
              <a:pPr marL="12700" indent="0" algn="r">
                <a:lnSpc>
                  <a:spcPct val="100000"/>
                </a:lnSpc>
                <a:buClr>
                  <a:schemeClr val="accent1"/>
                </a:buClr>
                <a:buFont typeface="Arial" charset="0"/>
                <a:buNone/>
              </a:pPr>
              <a:t>‹#›</a:t>
            </a:fld>
            <a:endParaRPr lang="en-US" sz="1200" err="1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 Placeholder "/>
          <p:cNvSpPr>
            <a:spLocks noGrp="1"/>
          </p:cNvSpPr>
          <p:nvPr>
            <p:ph type="body" idx="1"/>
          </p:nvPr>
        </p:nvSpPr>
        <p:spPr>
          <a:xfrm>
            <a:off x="1295400" y="2324100"/>
            <a:ext cx="9601200" cy="38862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itle Placeholder">
            <a:extLst>
              <a:ext uri="{FF2B5EF4-FFF2-40B4-BE49-F238E27FC236}">
                <a16:creationId xmlns:a16="http://schemas.microsoft.com/office/drawing/2014/main" id="{F8D58D47-BAB6-EC4B-8F59-B93F6763A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1409700"/>
          </a:xfrm>
          <a:prstGeom prst="rect">
            <a:avLst/>
          </a:prstGeom>
        </p:spPr>
        <p:txBody>
          <a:bodyPr vert="horz" lIns="0" tIns="4572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Green Blue Gradient ">
            <a:extLst>
              <a:ext uri="{FF2B5EF4-FFF2-40B4-BE49-F238E27FC236}">
                <a16:creationId xmlns:a16="http://schemas.microsoft.com/office/drawing/2014/main" id="{7E9C8244-9755-4248-A5D4-A0F00F1CD80E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2" name="Graphic 11">
            <a:extLst>
              <a:ext uri="{FF2B5EF4-FFF2-40B4-BE49-F238E27FC236}">
                <a16:creationId xmlns:a16="http://schemas.microsoft.com/office/drawing/2014/main" id="{A5DFBACB-D0B8-8E4D-95B8-945691D67B7E}"/>
              </a:ext>
            </a:extLst>
          </p:cNvPr>
          <p:cNvGrpSpPr/>
          <p:nvPr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08E3182A-71C6-8348-81B6-C2458F1CDA1B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F0719ADB-F265-6042-939F-0175EF175837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2579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702" r:id="rId6"/>
    <p:sldLayoutId id="2147483698" r:id="rId7"/>
    <p:sldLayoutId id="2147483704" r:id="rId8"/>
    <p:sldLayoutId id="2147483708" r:id="rId9"/>
    <p:sldLayoutId id="2147483749" r:id="rId10"/>
    <p:sldLayoutId id="2147483697" r:id="rId11"/>
    <p:sldLayoutId id="2147483742" r:id="rId12"/>
    <p:sldLayoutId id="2147483743" r:id="rId13"/>
    <p:sldLayoutId id="2147483757" r:id="rId14"/>
    <p:sldLayoutId id="2147483687" r:id="rId15"/>
    <p:sldLayoutId id="2147483666" r:id="rId16"/>
    <p:sldLayoutId id="2147483786" r:id="rId17"/>
    <p:sldLayoutId id="2147483784" r:id="rId18"/>
    <p:sldLayoutId id="2147483655" r:id="rId19"/>
    <p:sldLayoutId id="2147483656" r:id="rId20"/>
    <p:sldLayoutId id="2147483664" r:id="rId21"/>
    <p:sldLayoutId id="2147483665" r:id="rId22"/>
    <p:sldLayoutId id="2147483760" r:id="rId23"/>
    <p:sldLayoutId id="2147483763" r:id="rId24"/>
    <p:sldLayoutId id="2147483764" r:id="rId25"/>
    <p:sldLayoutId id="2147483765" r:id="rId26"/>
    <p:sldLayoutId id="2147483766" r:id="rId27"/>
    <p:sldLayoutId id="2147483767" r:id="rId28"/>
    <p:sldLayoutId id="2147483772" r:id="rId29"/>
    <p:sldLayoutId id="2147483771" r:id="rId30"/>
    <p:sldLayoutId id="2147483769" r:id="rId31"/>
    <p:sldLayoutId id="2147483773" r:id="rId32"/>
    <p:sldLayoutId id="2147483782" r:id="rId33"/>
    <p:sldLayoutId id="2147483674" r:id="rId34"/>
    <p:sldLayoutId id="2147483785" r:id="rId35"/>
    <p:sldLayoutId id="2147483649" r:id="rId36"/>
    <p:sldLayoutId id="2147483653" r:id="rId37"/>
    <p:sldLayoutId id="2147483654" r:id="rId38"/>
    <p:sldLayoutId id="2147483650" r:id="rId39"/>
    <p:sldLayoutId id="2147483727" r:id="rId40"/>
    <p:sldLayoutId id="2147483657" r:id="rId41"/>
    <p:sldLayoutId id="2147483658" r:id="rId42"/>
    <p:sldLayoutId id="2147483659" r:id="rId43"/>
    <p:sldLayoutId id="2147483663" r:id="rId44"/>
    <p:sldLayoutId id="2147483673" r:id="rId45"/>
    <p:sldLayoutId id="2147483686" r:id="rId46"/>
    <p:sldLayoutId id="2147483672" r:id="rId47"/>
    <p:sldLayoutId id="2147483671" r:id="rId48"/>
    <p:sldLayoutId id="2147483690" r:id="rId49"/>
    <p:sldLayoutId id="2147483691" r:id="rId50"/>
    <p:sldLayoutId id="2147483710" r:id="rId51"/>
    <p:sldLayoutId id="2147483713" r:id="rId52"/>
    <p:sldLayoutId id="2147483715" r:id="rId53"/>
    <p:sldLayoutId id="2147483709" r:id="rId54"/>
    <p:sldLayoutId id="2147483684" r:id="rId55"/>
    <p:sldLayoutId id="2147483669" r:id="rId56"/>
    <p:sldLayoutId id="2147483741" r:id="rId57"/>
    <p:sldLayoutId id="2147483720" r:id="rId58"/>
    <p:sldLayoutId id="2147483718" r:id="rId59"/>
    <p:sldLayoutId id="2147483740" r:id="rId60"/>
    <p:sldLayoutId id="2147483721" r:id="rId61"/>
    <p:sldLayoutId id="2147483722" r:id="rId62"/>
    <p:sldLayoutId id="2147483781" r:id="rId63"/>
    <p:sldLayoutId id="2147483748" r:id="rId64"/>
    <p:sldLayoutId id="2147483744" r:id="rId65"/>
    <p:sldLayoutId id="2147483735" r:id="rId66"/>
    <p:sldLayoutId id="2147483736" r:id="rId67"/>
    <p:sldLayoutId id="2147483737" r:id="rId68"/>
    <p:sldLayoutId id="2147483739" r:id="rId69"/>
    <p:sldLayoutId id="2147483738" r:id="rId70"/>
    <p:sldLayoutId id="2147483775" r:id="rId71"/>
    <p:sldLayoutId id="2147483783" r:id="rId72"/>
    <p:sldLayoutId id="2147483776" r:id="rId73"/>
    <p:sldLayoutId id="2147483779" r:id="rId74"/>
    <p:sldLayoutId id="2147483717" r:id="rId75"/>
    <p:sldLayoutId id="2147483719" r:id="rId76"/>
    <p:sldLayoutId id="2147483716" r:id="rId77"/>
    <p:sldLayoutId id="2147483705" r:id="rId78"/>
    <p:sldLayoutId id="2147483753" r:id="rId79"/>
    <p:sldLayoutId id="2147483699" r:id="rId80"/>
    <p:sldLayoutId id="2147483675" r:id="rId81"/>
    <p:sldLayoutId id="2147483746" r:id="rId82"/>
    <p:sldLayoutId id="2147483751" r:id="rId83"/>
    <p:sldLayoutId id="2147483711" r:id="rId84"/>
    <p:sldLayoutId id="2147483706" r:id="rId85"/>
    <p:sldLayoutId id="2147483755" r:id="rId86"/>
    <p:sldLayoutId id="2147483700" r:id="rId87"/>
    <p:sldLayoutId id="2147483676" r:id="rId88"/>
    <p:sldLayoutId id="2147483747" r:id="rId89"/>
    <p:sldLayoutId id="2147483752" r:id="rId90"/>
    <p:sldLayoutId id="2147483712" r:id="rId91"/>
    <p:sldLayoutId id="2147483707" r:id="rId92"/>
    <p:sldLayoutId id="2147483754" r:id="rId93"/>
    <p:sldLayoutId id="2147483701" r:id="rId94"/>
    <p:sldLayoutId id="2147483677" r:id="rId95"/>
    <p:sldLayoutId id="2147483745" r:id="rId96"/>
    <p:sldLayoutId id="2147483750" r:id="rId97"/>
    <p:sldLayoutId id="2147483714" r:id="rId98"/>
    <p:sldLayoutId id="2147483756" r:id="rId99"/>
    <p:sldLayoutId id="2147483728" r:id="rId100"/>
    <p:sldLayoutId id="2147483734" r:id="rId10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+mj-lt"/>
          <a:ea typeface="Open Sans" charset="0"/>
          <a:cs typeface="Open Sans" charset="0"/>
        </a:defRPr>
      </a:lvl1pPr>
    </p:titleStyle>
    <p:bodyStyle>
      <a:lvl1pPr marL="365760" indent="-365760" algn="l" defTabSz="914400" rtl="0" eaLnBrk="1" latinLnBrk="0" hangingPunct="1">
        <a:lnSpc>
          <a:spcPct val="100000"/>
        </a:lnSpc>
        <a:spcBef>
          <a:spcPts val="1200"/>
        </a:spcBef>
        <a:spcAft>
          <a:spcPts val="600"/>
        </a:spcAft>
        <a:buClr>
          <a:schemeClr val="accent1"/>
        </a:buClr>
        <a:buSzPct val="100000"/>
        <a:buFontTx/>
        <a:buBlip>
          <a:blip r:embed="rId103">
            <a:extLst>
              <a:ext uri="{96DAC541-7B7A-43D3-8B79-37D633B846F1}">
                <asvg:svgBlip xmlns:asvg="http://schemas.microsoft.com/office/drawing/2016/SVG/main" r:embed="rId104"/>
              </a:ext>
            </a:extLst>
          </a:blip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Tx/>
        <a:buBlip>
          <a:blip r:embed="rId105">
            <a:extLst>
              <a:ext uri="{96DAC541-7B7A-43D3-8B79-37D633B846F1}">
                <asvg:svgBlip xmlns:asvg="http://schemas.microsoft.com/office/drawing/2016/SVG/main" r:embed="rId106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SzPct val="100000"/>
        <a:buFontTx/>
        <a:buBlip>
          <a:blip r:embed="rId107">
            <a:extLst>
              <a:ext uri="{96DAC541-7B7A-43D3-8B79-37D633B846F1}">
                <asvg:svgBlip xmlns:asvg="http://schemas.microsoft.com/office/drawing/2016/SVG/main" r:embed="rId108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4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SzPct val="100000"/>
        <a:buFontTx/>
        <a:buBlip>
          <a:blip r:embed="rId109">
            <a:extLst>
              <a:ext uri="{96DAC541-7B7A-43D3-8B79-37D633B846F1}">
                <asvg:svgBlip xmlns:asvg="http://schemas.microsoft.com/office/drawing/2016/SVG/main" r:embed="rId110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SzPct val="100000"/>
        <a:buFontTx/>
        <a:buBlip>
          <a:blip r:embed="rId111">
            <a:extLst>
              <a:ext uri="{96DAC541-7B7A-43D3-8B79-37D633B846F1}">
                <asvg:svgBlip xmlns:asvg="http://schemas.microsoft.com/office/drawing/2016/SVG/main" r:embed="rId112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76" userDrawn="1">
          <p15:clr>
            <a:srgbClr val="F26B43"/>
          </p15:clr>
        </p15:guide>
        <p15:guide id="2" pos="816" userDrawn="1">
          <p15:clr>
            <a:srgbClr val="F26B43"/>
          </p15:clr>
        </p15:guide>
        <p15:guide id="3" pos="6864" userDrawn="1">
          <p15:clr>
            <a:srgbClr val="F26B43"/>
          </p15:clr>
        </p15:guide>
        <p15:guide id="5" orient="horz" pos="1464" userDrawn="1">
          <p15:clr>
            <a:srgbClr val="F26B43"/>
          </p15:clr>
        </p15:guide>
        <p15:guide id="6" pos="7296" userDrawn="1">
          <p15:clr>
            <a:srgbClr val="5ACBF0"/>
          </p15:clr>
        </p15:guide>
        <p15:guide id="7" pos="384" userDrawn="1">
          <p15:clr>
            <a:srgbClr val="5ACBF0"/>
          </p15:clr>
        </p15:guide>
        <p15:guide id="8" pos="3840" userDrawn="1">
          <p15:clr>
            <a:srgbClr val="A4A3A4"/>
          </p15:clr>
        </p15:guide>
        <p15:guide id="9" pos="3600" userDrawn="1">
          <p15:clr>
            <a:srgbClr val="F26B43"/>
          </p15:clr>
        </p15:guide>
        <p15:guide id="10" pos="4080" userDrawn="1">
          <p15:clr>
            <a:srgbClr val="F26B43"/>
          </p15:clr>
        </p15:guide>
        <p15:guide id="11" orient="horz" pos="3912" userDrawn="1">
          <p15:clr>
            <a:srgbClr val="F26B43"/>
          </p15:clr>
        </p15:guide>
        <p15:guide id="12" orient="horz" pos="2160" userDrawn="1">
          <p15:clr>
            <a:srgbClr val="A4A3A4"/>
          </p15:clr>
        </p15:guide>
        <p15:guide id="13" orient="horz" pos="288" userDrawn="1">
          <p15:clr>
            <a:srgbClr val="F26B43"/>
          </p15:clr>
        </p15:guide>
        <p15:guide id="14" orient="horz" pos="4032" userDrawn="1">
          <p15:clr>
            <a:srgbClr val="5ACBF0"/>
          </p15:clr>
        </p15:guide>
        <p15:guide id="15" pos="153" userDrawn="1">
          <p15:clr>
            <a:srgbClr val="9FCC3B"/>
          </p15:clr>
        </p15:guide>
        <p15:guide id="16" orient="horz" pos="120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C433F-676B-CF40-852D-040CA9337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9088" y="3110096"/>
            <a:ext cx="7453312" cy="1538152"/>
          </a:xfrm>
        </p:spPr>
        <p:txBody>
          <a:bodyPr/>
          <a:lstStyle/>
          <a:p>
            <a:r>
              <a:rPr lang="en-GB" sz="4800" b="1">
                <a:latin typeface="Roboto" panose="02000000000000000000" pitchFamily="2" charset="0"/>
                <a:ea typeface="Roboto" panose="02000000000000000000" pitchFamily="2" charset="0"/>
              </a:rPr>
              <a:t>Upgrade testing</a:t>
            </a:r>
            <a:endParaRPr lang="en-US" sz="4800" b="1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F84EC85F-E00F-A24D-3F97-E3940218D6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093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0BCD4E6A-9CC2-1733-47FA-3A3F9E5790F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/>
              <a:t>Upgrade testing </a:t>
            </a:r>
            <a:r>
              <a:rPr lang="cs-CZ" err="1"/>
              <a:t>overview</a:t>
            </a:r>
            <a:endParaRPr lang="cs-CZ"/>
          </a:p>
          <a:p>
            <a:r>
              <a:rPr lang="cs-CZ" err="1"/>
              <a:t>Typical</a:t>
            </a:r>
            <a:r>
              <a:rPr lang="cs-CZ"/>
              <a:t> </a:t>
            </a:r>
            <a:r>
              <a:rPr lang="cs-CZ" err="1"/>
              <a:t>issues</a:t>
            </a:r>
            <a:r>
              <a:rPr lang="cs-CZ"/>
              <a:t> </a:t>
            </a:r>
            <a:r>
              <a:rPr lang="cs-CZ" err="1"/>
              <a:t>during</a:t>
            </a:r>
            <a:r>
              <a:rPr lang="cs-CZ"/>
              <a:t> Upgrade testing</a:t>
            </a:r>
          </a:p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Before</a:t>
            </a:r>
            <a:r>
              <a:rPr lang="cs-CZ"/>
              <a:t> Upgrade testing</a:t>
            </a:r>
          </a:p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During</a:t>
            </a:r>
            <a:r>
              <a:rPr lang="cs-CZ"/>
              <a:t> Upgrade testing</a:t>
            </a:r>
          </a:p>
          <a:p>
            <a:r>
              <a:rPr lang="cs-CZ"/>
              <a:t>Bug </a:t>
            </a:r>
            <a:r>
              <a:rPr lang="cs-CZ" err="1"/>
              <a:t>prioritization</a:t>
            </a:r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71185D46-CD45-53A7-62D7-63A1EDF77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Overview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2577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88F35EA4-2D6C-E737-A9B0-7DCD11C6A38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359243"/>
            <a:ext cx="10287000" cy="4851057"/>
          </a:xfrm>
        </p:spPr>
        <p:txBody>
          <a:bodyPr vert="horz" lIns="0" tIns="45720" rIns="0" bIns="45720" rtlCol="0" anchor="t">
            <a:noAutofit/>
          </a:bodyPr>
          <a:lstStyle/>
          <a:p>
            <a:pPr>
              <a:buAutoNum type="arabicPeriod"/>
            </a:pPr>
            <a:r>
              <a:rPr lang="cs-CZ" sz="1800" b="0" i="0" u="none" strike="noStrike" err="1">
                <a:effectLst/>
                <a:ea typeface="+mn-lt"/>
                <a:cs typeface="+mn-lt"/>
              </a:rPr>
              <a:t>Select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testers</a:t>
            </a:r>
            <a:r>
              <a:rPr lang="cs-CZ" sz="1800">
                <a:ea typeface="+mn-lt"/>
                <a:cs typeface="+mn-lt"/>
              </a:rPr>
              <a:t> and </a:t>
            </a:r>
            <a:r>
              <a:rPr lang="cs-CZ" sz="1800" err="1">
                <a:ea typeface="+mn-lt"/>
                <a:cs typeface="+mn-lt"/>
              </a:rPr>
              <a:t>schedule</a:t>
            </a:r>
            <a:r>
              <a:rPr lang="cs-CZ" sz="1800">
                <a:ea typeface="+mn-lt"/>
                <a:cs typeface="+mn-lt"/>
              </a:rPr>
              <a:t> Upgrade testing</a:t>
            </a:r>
            <a:endParaRPr lang="cs-CZ" sz="1800">
              <a:latin typeface="inherit"/>
              <a:ea typeface="+mn-lt"/>
              <a:cs typeface="Calibri"/>
            </a:endParaRPr>
          </a:p>
          <a:p>
            <a:pPr>
              <a:buAutoNum type="arabicPeriod"/>
            </a:pPr>
            <a:r>
              <a:rPr lang="cs-CZ" sz="1800">
                <a:ea typeface="+mn-lt"/>
                <a:cs typeface="+mn-lt"/>
              </a:rPr>
              <a:t>Make</a:t>
            </a:r>
            <a:r>
              <a:rPr lang="cs-CZ" sz="1800" b="0" i="0" u="none" strike="noStrike">
                <a:effectLst/>
                <a:ea typeface="+mn-lt"/>
                <a:cs typeface="+mn-lt"/>
              </a:rPr>
              <a:t> </a:t>
            </a:r>
            <a:r>
              <a:rPr lang="cs-CZ" sz="1800" b="0" i="0" u="none" strike="noStrike" err="1">
                <a:effectLst/>
                <a:ea typeface="+mn-lt"/>
                <a:cs typeface="+mn-lt"/>
              </a:rPr>
              <a:t>sure</a:t>
            </a:r>
            <a:r>
              <a:rPr lang="cs-CZ" sz="1800" b="0" i="0" u="none" strike="noStrike">
                <a:effectLst/>
                <a:ea typeface="+mn-lt"/>
                <a:cs typeface="+mn-lt"/>
              </a:rPr>
              <a:t> </a:t>
            </a:r>
            <a:r>
              <a:rPr lang="cs-CZ" sz="1800" b="0" i="0" u="none" strike="noStrike" err="1">
                <a:effectLst/>
                <a:ea typeface="+mn-lt"/>
                <a:cs typeface="+mn-lt"/>
              </a:rPr>
              <a:t>all</a:t>
            </a:r>
            <a:r>
              <a:rPr lang="cs-CZ" sz="1800" b="0" i="0" u="none" strike="noStrike">
                <a:effectLst/>
                <a:ea typeface="+mn-lt"/>
                <a:cs typeface="+mn-lt"/>
              </a:rPr>
              <a:t> </a:t>
            </a:r>
            <a:r>
              <a:rPr lang="cs-CZ" sz="1800" b="0" i="0" u="none" strike="noStrike" err="1">
                <a:effectLst/>
                <a:ea typeface="+mn-lt"/>
                <a:cs typeface="+mn-lt"/>
              </a:rPr>
              <a:t>testers</a:t>
            </a:r>
            <a:r>
              <a:rPr lang="cs-CZ" sz="1800" b="0" i="0" u="none" strike="noStrike">
                <a:effectLst/>
                <a:ea typeface="+mn-lt"/>
                <a:cs typeface="+mn-lt"/>
              </a:rPr>
              <a:t> </a:t>
            </a:r>
            <a:r>
              <a:rPr lang="cs-CZ" sz="1800" b="0" i="0" u="none" strike="noStrike" err="1">
                <a:effectLst/>
                <a:ea typeface="+mn-lt"/>
                <a:cs typeface="+mn-lt"/>
              </a:rPr>
              <a:t>have</a:t>
            </a:r>
            <a:r>
              <a:rPr lang="cs-CZ" sz="1800" b="0" i="0" u="none" strike="noStrike">
                <a:effectLst/>
                <a:ea typeface="+mn-lt"/>
                <a:cs typeface="+mn-lt"/>
              </a:rPr>
              <a:t> </a:t>
            </a:r>
            <a:r>
              <a:rPr lang="cs-CZ" sz="1800" b="0" i="0" u="none" strike="noStrike" err="1">
                <a:effectLst/>
                <a:ea typeface="+mn-lt"/>
                <a:cs typeface="+mn-lt"/>
              </a:rPr>
              <a:t>time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reserved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for</a:t>
            </a:r>
            <a:r>
              <a:rPr lang="cs-CZ" sz="1800">
                <a:ea typeface="+mn-lt"/>
                <a:cs typeface="+mn-lt"/>
              </a:rPr>
              <a:t> Upgrade testing </a:t>
            </a:r>
            <a:r>
              <a:rPr lang="cs-CZ" sz="1800" err="1">
                <a:ea typeface="+mn-lt"/>
                <a:cs typeface="+mn-lt"/>
              </a:rPr>
              <a:t>every</a:t>
            </a:r>
            <a:r>
              <a:rPr lang="cs-CZ" sz="1800">
                <a:ea typeface="+mn-lt"/>
                <a:cs typeface="+mn-lt"/>
              </a:rPr>
              <a:t> </a:t>
            </a:r>
            <a:r>
              <a:rPr lang="cs-CZ" sz="1800" err="1">
                <a:ea typeface="+mn-lt"/>
                <a:cs typeface="+mn-lt"/>
              </a:rPr>
              <a:t>day</a:t>
            </a:r>
            <a:endParaRPr lang="cs-CZ" sz="1800" err="1">
              <a:latin typeface="inherit"/>
              <a:ea typeface="+mn-lt"/>
              <a:cs typeface="Calibri"/>
            </a:endParaRPr>
          </a:p>
          <a:p>
            <a:pPr>
              <a:buAutoNum type="arabicPeriod"/>
            </a:pPr>
            <a:r>
              <a:rPr lang="cs-CZ" sz="1800" err="1">
                <a:ea typeface="+mn-lt"/>
                <a:cs typeface="+mn-lt"/>
              </a:rPr>
              <a:t>Ensure</a:t>
            </a:r>
            <a:r>
              <a:rPr lang="cs-CZ" sz="1800" b="0" i="0" u="none" strike="noStrike">
                <a:effectLst/>
                <a:ea typeface="+mn-lt"/>
                <a:cs typeface="+mn-lt"/>
              </a:rPr>
              <a:t> </a:t>
            </a:r>
            <a:r>
              <a:rPr lang="cs-CZ" sz="1800" b="0" i="0" u="none" strike="noStrike" err="1">
                <a:effectLst/>
                <a:ea typeface="+mn-lt"/>
                <a:cs typeface="+mn-lt"/>
              </a:rPr>
              <a:t>all</a:t>
            </a:r>
            <a:r>
              <a:rPr lang="cs-CZ" sz="1800" b="0" i="0" u="none" strike="noStrike">
                <a:effectLst/>
                <a:ea typeface="+mn-lt"/>
                <a:cs typeface="+mn-lt"/>
              </a:rPr>
              <a:t> </a:t>
            </a:r>
            <a:r>
              <a:rPr lang="cs-CZ" sz="1800" b="0" i="0" u="none" strike="noStrike" err="1">
                <a:effectLst/>
                <a:ea typeface="+mn-lt"/>
                <a:cs typeface="+mn-lt"/>
              </a:rPr>
              <a:t>testers</a:t>
            </a:r>
            <a:r>
              <a:rPr lang="cs-CZ" sz="1800" b="0" i="0" u="none" strike="noStrike">
                <a:effectLst/>
                <a:ea typeface="+mn-lt"/>
                <a:cs typeface="+mn-lt"/>
              </a:rPr>
              <a:t> </a:t>
            </a:r>
            <a:r>
              <a:rPr lang="cs-CZ" sz="1800" b="0" i="0" u="none" strike="noStrike" err="1">
                <a:effectLst/>
                <a:ea typeface="+mn-lt"/>
                <a:cs typeface="+mn-lt"/>
              </a:rPr>
              <a:t>have</a:t>
            </a:r>
            <a:r>
              <a:rPr lang="cs-CZ" sz="1800" b="0" i="0" u="none" strike="noStrike">
                <a:effectLst/>
                <a:ea typeface="+mn-lt"/>
                <a:cs typeface="+mn-lt"/>
              </a:rPr>
              <a:t> </a:t>
            </a:r>
            <a:r>
              <a:rPr lang="cs-CZ" sz="1800" b="0" i="0" u="none" strike="noStrike" err="1">
                <a:effectLst/>
                <a:ea typeface="+mn-lt"/>
                <a:cs typeface="+mn-lt"/>
              </a:rPr>
              <a:t>access</a:t>
            </a:r>
            <a:r>
              <a:rPr lang="cs-CZ" sz="1800" b="0" i="0" u="none" strike="noStrike">
                <a:effectLst/>
                <a:ea typeface="+mn-lt"/>
                <a:cs typeface="+mn-lt"/>
              </a:rPr>
              <a:t> to</a:t>
            </a:r>
            <a:r>
              <a:rPr lang="cs-CZ" sz="1800">
                <a:ea typeface="+mn-lt"/>
                <a:cs typeface="+mn-lt"/>
              </a:rPr>
              <a:t> QA </a:t>
            </a:r>
            <a:r>
              <a:rPr lang="cs-CZ" sz="1800" err="1">
                <a:ea typeface="+mn-lt"/>
                <a:cs typeface="+mn-lt"/>
              </a:rPr>
              <a:t>systems</a:t>
            </a:r>
            <a:r>
              <a:rPr lang="cs-CZ" sz="1800">
                <a:ea typeface="+mn-lt"/>
                <a:cs typeface="+mn-lt"/>
              </a:rPr>
              <a:t> and </a:t>
            </a:r>
            <a:r>
              <a:rPr lang="cs-CZ" sz="1800" err="1">
                <a:ea typeface="+mn-lt"/>
                <a:cs typeface="+mn-lt"/>
              </a:rPr>
              <a:t>inbound</a:t>
            </a:r>
            <a:r>
              <a:rPr lang="cs-CZ" sz="1800">
                <a:ea typeface="+mn-lt"/>
                <a:cs typeface="+mn-lt"/>
              </a:rPr>
              <a:t> </a:t>
            </a:r>
            <a:r>
              <a:rPr lang="cs-CZ" sz="1800" err="1">
                <a:ea typeface="+mn-lt"/>
                <a:cs typeface="+mn-lt"/>
              </a:rPr>
              <a:t>integrations</a:t>
            </a:r>
            <a:r>
              <a:rPr lang="cs-CZ" sz="1800">
                <a:ea typeface="+mn-lt"/>
                <a:cs typeface="+mn-lt"/>
              </a:rPr>
              <a:t> are </a:t>
            </a:r>
            <a:r>
              <a:rPr lang="cs-CZ" sz="1800" err="1">
                <a:ea typeface="+mn-lt"/>
                <a:cs typeface="+mn-lt"/>
              </a:rPr>
              <a:t>working</a:t>
            </a:r>
            <a:r>
              <a:rPr lang="cs-CZ" sz="1800">
                <a:ea typeface="+mn-lt"/>
                <a:cs typeface="+mn-lt"/>
              </a:rPr>
              <a:t> </a:t>
            </a:r>
            <a:r>
              <a:rPr lang="cs-CZ" sz="1800" err="1">
                <a:ea typeface="+mn-lt"/>
                <a:cs typeface="+mn-lt"/>
              </a:rPr>
              <a:t>correctly</a:t>
            </a:r>
            <a:r>
              <a:rPr lang="cs-CZ" sz="1800">
                <a:ea typeface="+mn-lt"/>
                <a:cs typeface="+mn-lt"/>
              </a:rPr>
              <a:t> on QA </a:t>
            </a:r>
            <a:r>
              <a:rPr lang="cs-CZ" sz="1800" b="0" i="0" u="none" strike="noStrike" err="1">
                <a:effectLst/>
                <a:latin typeface="inherit"/>
                <a:ea typeface="+mn-lt"/>
                <a:cs typeface="+mn-lt"/>
              </a:rPr>
              <a:t>partition</a:t>
            </a:r>
            <a:r>
              <a:rPr lang="cs-CZ" sz="1800" b="0" i="0" u="none" strike="noStrike">
                <a:effectLst/>
                <a:latin typeface="inherit"/>
                <a:ea typeface="+mn-lt"/>
                <a:cs typeface="+mn-lt"/>
              </a:rPr>
              <a:t> </a:t>
            </a:r>
            <a:endParaRPr lang="cs-CZ" sz="1800">
              <a:latin typeface="inherit"/>
              <a:ea typeface="+mn-lt"/>
              <a:cs typeface="Calibri"/>
            </a:endParaRPr>
          </a:p>
          <a:p>
            <a:pPr>
              <a:buAutoNum type="arabicPeriod"/>
            </a:pPr>
            <a:r>
              <a:rPr lang="cs-CZ" sz="1800" b="0" i="0" u="none" strike="noStrike" err="1">
                <a:effectLst/>
                <a:ea typeface="+mn-lt"/>
                <a:cs typeface="+mn-lt"/>
              </a:rPr>
              <a:t>Create</a:t>
            </a:r>
            <a:r>
              <a:rPr lang="cs-CZ" sz="1800">
                <a:ea typeface="+mn-lt"/>
                <a:cs typeface="+mn-lt"/>
              </a:rPr>
              <a:t> test </a:t>
            </a:r>
            <a:r>
              <a:rPr lang="cs-CZ" sz="1800" err="1">
                <a:ea typeface="+mn-lt"/>
                <a:cs typeface="+mn-lt"/>
              </a:rPr>
              <a:t>cases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based</a:t>
            </a:r>
            <a:r>
              <a:rPr lang="cs-CZ" sz="1800">
                <a:ea typeface="+mn-lt"/>
                <a:cs typeface="+mn-lt"/>
              </a:rPr>
              <a:t> on E2E business </a:t>
            </a:r>
            <a:r>
              <a:rPr lang="cs-CZ" sz="1800" err="1">
                <a:ea typeface="+mn-lt"/>
                <a:cs typeface="+mn-lt"/>
              </a:rPr>
              <a:t>cases</a:t>
            </a:r>
            <a:r>
              <a:rPr lang="cs-CZ" sz="1800">
                <a:ea typeface="+mn-lt"/>
                <a:cs typeface="+mn-lt"/>
              </a:rPr>
              <a:t> and </a:t>
            </a:r>
            <a:r>
              <a:rPr lang="cs-CZ" sz="1800" err="1">
                <a:ea typeface="+mn-lt"/>
                <a:cs typeface="+mn-lt"/>
              </a:rPr>
              <a:t>prioritize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them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based</a:t>
            </a:r>
            <a:r>
              <a:rPr lang="cs-CZ" sz="1800">
                <a:ea typeface="+mn-lt"/>
                <a:cs typeface="+mn-lt"/>
              </a:rPr>
              <a:t> on use case </a:t>
            </a:r>
            <a:r>
              <a:rPr lang="cs-CZ" sz="1800" b="0" i="0" u="none" strike="noStrike" err="1">
                <a:effectLst/>
                <a:latin typeface="inherit"/>
                <a:ea typeface="+mn-lt"/>
                <a:cs typeface="+mn-lt"/>
              </a:rPr>
              <a:t>importance</a:t>
            </a:r>
            <a:r>
              <a:rPr lang="cs-CZ" sz="1800" b="0" i="0" u="none" strike="noStrike">
                <a:effectLst/>
                <a:latin typeface="inherit"/>
                <a:ea typeface="+mn-lt"/>
                <a:cs typeface="+mn-lt"/>
              </a:rPr>
              <a:t> </a:t>
            </a:r>
            <a:endParaRPr lang="cs-CZ" sz="1800">
              <a:latin typeface="inherit"/>
              <a:ea typeface="+mn-lt"/>
              <a:cs typeface="Calibri"/>
            </a:endParaRPr>
          </a:p>
          <a:p>
            <a:pPr>
              <a:buAutoNum type="arabicPeriod"/>
            </a:pPr>
            <a:r>
              <a:rPr lang="cs-CZ" sz="1800" b="0" i="0" u="none" strike="noStrike" err="1">
                <a:effectLst/>
                <a:ea typeface="+mn-lt"/>
                <a:cs typeface="+mn-lt"/>
              </a:rPr>
              <a:t>Select</a:t>
            </a:r>
            <a:r>
              <a:rPr lang="cs-CZ" sz="1800">
                <a:ea typeface="+mn-lt"/>
                <a:cs typeface="+mn-lt"/>
              </a:rPr>
              <a:t> data </a:t>
            </a:r>
            <a:r>
              <a:rPr lang="cs-CZ" sz="1800" err="1">
                <a:ea typeface="+mn-lt"/>
                <a:cs typeface="+mn-lt"/>
              </a:rPr>
              <a:t>for</a:t>
            </a:r>
            <a:r>
              <a:rPr lang="cs-CZ" sz="1800">
                <a:ea typeface="+mn-lt"/>
                <a:cs typeface="+mn-lt"/>
              </a:rPr>
              <a:t> testing, make </a:t>
            </a:r>
            <a:r>
              <a:rPr lang="cs-CZ" sz="1800" err="1">
                <a:ea typeface="+mn-lt"/>
                <a:cs typeface="+mn-lt"/>
              </a:rPr>
              <a:t>sure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you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select</a:t>
            </a:r>
            <a:r>
              <a:rPr lang="cs-CZ" sz="1800">
                <a:ea typeface="+mn-lt"/>
                <a:cs typeface="+mn-lt"/>
              </a:rPr>
              <a:t> data </a:t>
            </a:r>
            <a:r>
              <a:rPr lang="cs-CZ" sz="1800" err="1">
                <a:ea typeface="+mn-lt"/>
                <a:cs typeface="+mn-lt"/>
              </a:rPr>
              <a:t>for</a:t>
            </a:r>
            <a:r>
              <a:rPr lang="cs-CZ" sz="1800">
                <a:ea typeface="+mn-lt"/>
                <a:cs typeface="+mn-lt"/>
              </a:rPr>
              <a:t> positive, negative and </a:t>
            </a:r>
            <a:r>
              <a:rPr lang="cs-CZ" sz="1800" err="1">
                <a:ea typeface="+mn-lt"/>
                <a:cs typeface="+mn-lt"/>
              </a:rPr>
              <a:t>specific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cases</a:t>
            </a:r>
            <a:endParaRPr lang="cs-CZ" sz="1800" err="1">
              <a:latin typeface="inherit"/>
              <a:ea typeface="+mn-lt"/>
              <a:cs typeface="Calibri"/>
            </a:endParaRPr>
          </a:p>
          <a:p>
            <a:pPr>
              <a:buAutoNum type="arabicPeriod"/>
            </a:pPr>
            <a:r>
              <a:rPr lang="cs-CZ" sz="1800">
                <a:ea typeface="+mn-lt"/>
                <a:cs typeface="+mn-lt"/>
              </a:rPr>
              <a:t>Make </a:t>
            </a:r>
            <a:r>
              <a:rPr lang="cs-CZ" sz="1800" err="1">
                <a:ea typeface="+mn-lt"/>
                <a:cs typeface="+mn-lt"/>
              </a:rPr>
              <a:t>sure</a:t>
            </a:r>
            <a:r>
              <a:rPr lang="cs-CZ" sz="1800">
                <a:ea typeface="+mn-lt"/>
                <a:cs typeface="+mn-lt"/>
              </a:rPr>
              <a:t> test </a:t>
            </a:r>
            <a:r>
              <a:rPr lang="cs-CZ" sz="1800" err="1">
                <a:ea typeface="+mn-lt"/>
                <a:cs typeface="+mn-lt"/>
              </a:rPr>
              <a:t>cases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contain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expected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results</a:t>
            </a:r>
            <a:r>
              <a:rPr lang="cs-CZ" sz="1800">
                <a:ea typeface="+mn-lt"/>
                <a:cs typeface="+mn-lt"/>
              </a:rPr>
              <a:t> and </a:t>
            </a:r>
            <a:r>
              <a:rPr lang="cs-CZ" sz="1800" err="1">
                <a:ea typeface="+mn-lt"/>
                <a:cs typeface="+mn-lt"/>
              </a:rPr>
              <a:t>and</a:t>
            </a:r>
            <a:r>
              <a:rPr lang="cs-CZ" sz="1800">
                <a:ea typeface="+mn-lt"/>
                <a:cs typeface="+mn-lt"/>
              </a:rPr>
              <a:t> go-live </a:t>
            </a:r>
            <a:r>
              <a:rPr lang="cs-CZ" sz="1800" err="1">
                <a:ea typeface="+mn-lt"/>
                <a:cs typeface="+mn-lt"/>
              </a:rPr>
              <a:t>criteria</a:t>
            </a:r>
            <a:endParaRPr lang="cs-CZ" sz="1800" err="1">
              <a:latin typeface="inherit"/>
              <a:ea typeface="+mn-lt"/>
              <a:cs typeface="Calibri"/>
            </a:endParaRPr>
          </a:p>
          <a:p>
            <a:pPr>
              <a:buAutoNum type="arabicPeriod"/>
            </a:pPr>
            <a:r>
              <a:rPr lang="cs-CZ" sz="1800">
                <a:ea typeface="+mn-lt"/>
                <a:cs typeface="+mn-lt"/>
              </a:rPr>
              <a:t>Test </a:t>
            </a:r>
            <a:r>
              <a:rPr lang="cs-CZ" sz="1800" err="1">
                <a:ea typeface="+mn-lt"/>
                <a:cs typeface="+mn-lt"/>
              </a:rPr>
              <a:t>according</a:t>
            </a:r>
            <a:r>
              <a:rPr lang="cs-CZ" sz="1800">
                <a:ea typeface="+mn-lt"/>
                <a:cs typeface="+mn-lt"/>
              </a:rPr>
              <a:t> to </a:t>
            </a:r>
            <a:r>
              <a:rPr lang="cs-CZ" sz="1800" err="1">
                <a:ea typeface="+mn-lt"/>
                <a:cs typeface="+mn-lt"/>
              </a:rPr>
              <a:t>prepared</a:t>
            </a:r>
            <a:r>
              <a:rPr lang="cs-CZ" sz="1800">
                <a:ea typeface="+mn-lt"/>
                <a:cs typeface="+mn-lt"/>
              </a:rPr>
              <a:t> test </a:t>
            </a:r>
            <a:r>
              <a:rPr lang="cs-CZ" sz="1800" err="1">
                <a:ea typeface="+mn-lt"/>
                <a:cs typeface="+mn-lt"/>
              </a:rPr>
              <a:t>cases</a:t>
            </a:r>
            <a:r>
              <a:rPr lang="cs-CZ" sz="1800">
                <a:ea typeface="+mn-lt"/>
                <a:cs typeface="+mn-lt"/>
              </a:rPr>
              <a:t>, start </a:t>
            </a:r>
            <a:r>
              <a:rPr lang="cs-CZ" sz="1800" err="1">
                <a:ea typeface="+mn-lt"/>
                <a:cs typeface="+mn-lt"/>
              </a:rPr>
              <a:t>from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the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highest</a:t>
            </a:r>
            <a:r>
              <a:rPr lang="cs-CZ" sz="1800">
                <a:ea typeface="+mn-lt"/>
                <a:cs typeface="+mn-lt"/>
              </a:rPr>
              <a:t> priority and positive </a:t>
            </a:r>
            <a:r>
              <a:rPr lang="cs-CZ" sz="1800" err="1">
                <a:ea typeface="+mn-lt"/>
                <a:cs typeface="+mn-lt"/>
              </a:rPr>
              <a:t>scenarios</a:t>
            </a:r>
            <a:endParaRPr lang="cs-CZ" sz="1800" err="1">
              <a:latin typeface="inherit"/>
              <a:ea typeface="+mn-lt"/>
              <a:cs typeface="Calibri"/>
            </a:endParaRPr>
          </a:p>
          <a:p>
            <a:pPr>
              <a:buAutoNum type="arabicPeriod"/>
            </a:pPr>
            <a:r>
              <a:rPr lang="cs-CZ" sz="1800">
                <a:ea typeface="+mn-lt"/>
                <a:cs typeface="+mn-lt"/>
              </a:rPr>
              <a:t>Log </a:t>
            </a:r>
            <a:r>
              <a:rPr lang="cs-CZ" sz="1800" err="1">
                <a:ea typeface="+mn-lt"/>
                <a:cs typeface="+mn-lt"/>
              </a:rPr>
              <a:t>bugs</a:t>
            </a:r>
            <a:r>
              <a:rPr lang="cs-CZ" sz="1800">
                <a:ea typeface="+mn-lt"/>
                <a:cs typeface="+mn-lt"/>
              </a:rPr>
              <a:t> to </a:t>
            </a:r>
            <a:r>
              <a:rPr lang="cs-CZ" sz="1800" err="1">
                <a:ea typeface="+mn-lt"/>
                <a:cs typeface="+mn-lt"/>
              </a:rPr>
              <a:t>Jira</a:t>
            </a:r>
            <a:r>
              <a:rPr lang="cs-CZ" sz="1800">
                <a:ea typeface="+mn-lt"/>
                <a:cs typeface="+mn-lt"/>
              </a:rPr>
              <a:t> and </a:t>
            </a:r>
            <a:r>
              <a:rPr lang="cs-CZ" sz="1800" err="1">
                <a:ea typeface="+mn-lt"/>
                <a:cs typeface="+mn-lt"/>
              </a:rPr>
              <a:t>retest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after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they</a:t>
            </a:r>
            <a:r>
              <a:rPr lang="cs-CZ" sz="1800">
                <a:ea typeface="+mn-lt"/>
                <a:cs typeface="+mn-lt"/>
              </a:rPr>
              <a:t> are </a:t>
            </a:r>
            <a:r>
              <a:rPr lang="cs-CZ" sz="1800" b="0" i="0" u="none" strike="noStrike" err="1">
                <a:effectLst/>
                <a:latin typeface="inherit"/>
                <a:ea typeface="+mn-lt"/>
                <a:cs typeface="+mn-lt"/>
              </a:rPr>
              <a:t>fixed</a:t>
            </a:r>
            <a:r>
              <a:rPr lang="cs-CZ" sz="1800" b="0" i="0" u="none" strike="noStrike">
                <a:effectLst/>
                <a:latin typeface="inherit"/>
                <a:ea typeface="+mn-lt"/>
                <a:cs typeface="+mn-lt"/>
              </a:rPr>
              <a:t> </a:t>
            </a:r>
            <a:endParaRPr lang="cs-CZ" sz="1800">
              <a:latin typeface="inherit"/>
              <a:ea typeface="+mn-lt"/>
              <a:cs typeface="Calibri"/>
            </a:endParaRPr>
          </a:p>
          <a:p>
            <a:pPr>
              <a:buAutoNum type="arabicPeriod"/>
            </a:pPr>
            <a:r>
              <a:rPr lang="cs-CZ" sz="1800" b="0" i="0" u="none" strike="noStrike" err="1">
                <a:effectLst/>
                <a:ea typeface="+mn-lt"/>
                <a:cs typeface="+mn-lt"/>
              </a:rPr>
              <a:t>Promote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core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code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from</a:t>
            </a:r>
            <a:r>
              <a:rPr lang="cs-CZ" sz="1800">
                <a:ea typeface="+mn-lt"/>
                <a:cs typeface="+mn-lt"/>
              </a:rPr>
              <a:t> QA to </a:t>
            </a:r>
            <a:r>
              <a:rPr lang="cs-CZ" sz="1800" err="1">
                <a:ea typeface="+mn-lt"/>
                <a:cs typeface="+mn-lt"/>
              </a:rPr>
              <a:t>Prod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only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when</a:t>
            </a:r>
            <a:r>
              <a:rPr lang="cs-CZ" sz="1800">
                <a:ea typeface="+mn-lt"/>
                <a:cs typeface="+mn-lt"/>
              </a:rPr>
              <a:t> testing </a:t>
            </a:r>
            <a:r>
              <a:rPr lang="cs-CZ" sz="1800" err="1">
                <a:ea typeface="+mn-lt"/>
                <a:cs typeface="+mn-lt"/>
              </a:rPr>
              <a:t>is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complete</a:t>
            </a:r>
            <a:endParaRPr lang="cs-CZ" sz="1800" err="1">
              <a:latin typeface="inherit"/>
              <a:ea typeface="+mn-lt"/>
              <a:cs typeface="Calibri"/>
            </a:endParaRPr>
          </a:p>
          <a:p>
            <a:pPr>
              <a:buAutoNum type="arabicPeriod"/>
            </a:pPr>
            <a:r>
              <a:rPr lang="cs-CZ" sz="1800" err="1">
                <a:ea typeface="+mn-lt"/>
                <a:cs typeface="+mn-lt"/>
              </a:rPr>
              <a:t>Conduct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err="1">
                <a:ea typeface="+mn-lt"/>
                <a:cs typeface="+mn-lt"/>
              </a:rPr>
              <a:t>smoke</a:t>
            </a:r>
            <a:r>
              <a:rPr lang="cs-CZ" sz="1800">
                <a:ea typeface="+mn-lt"/>
                <a:cs typeface="+mn-lt"/>
              </a:rPr>
              <a:t> testing in </a:t>
            </a:r>
            <a:r>
              <a:rPr lang="cs-CZ" sz="1800" err="1">
                <a:ea typeface="+mn-lt"/>
                <a:cs typeface="+mn-lt"/>
              </a:rPr>
              <a:t>Prod</a:t>
            </a:r>
            <a:r>
              <a:rPr lang="cs-CZ" sz="1800">
                <a:ea typeface="+mn-lt"/>
                <a:cs typeface="+mn-lt"/>
              </a:rPr>
              <a:t> prior to </a:t>
            </a:r>
            <a:r>
              <a:rPr lang="cs-CZ" sz="1800" err="1">
                <a:ea typeface="+mn-lt"/>
                <a:cs typeface="+mn-lt"/>
              </a:rPr>
              <a:t>general</a:t>
            </a:r>
            <a:r>
              <a:rPr lang="cs-CZ" sz="1800">
                <a:ea typeface="+mn-lt"/>
                <a:cs typeface="+mn-lt"/>
              </a:rPr>
              <a:t> </a:t>
            </a:r>
            <a:r>
              <a:rPr lang="cs-CZ" sz="1800" b="0" i="0" u="none" strike="noStrike" err="1">
                <a:effectLst/>
                <a:latin typeface="inherit"/>
                <a:ea typeface="+mn-lt"/>
                <a:cs typeface="+mn-lt"/>
              </a:rPr>
              <a:t>release</a:t>
            </a:r>
            <a:endParaRPr lang="cs-CZ" sz="1800" err="1">
              <a:latin typeface="inherit"/>
            </a:endParaRPr>
          </a:p>
          <a:p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7543FA92-151D-0B08-4F5C-5533430FC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/>
              <a:t>Upgrade testing </a:t>
            </a:r>
            <a:r>
              <a:rPr lang="cs-CZ" err="1"/>
              <a:t>overview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1781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502A6B4A-C283-6046-0A48-7A3E9888A29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cs-CZ" b="1"/>
              <a:t>No Upgrade testing </a:t>
            </a:r>
            <a:r>
              <a:rPr lang="cs-CZ" b="1" err="1"/>
              <a:t>at</a:t>
            </a:r>
            <a:r>
              <a:rPr lang="cs-CZ" b="1"/>
              <a:t> </a:t>
            </a:r>
            <a:r>
              <a:rPr lang="cs-CZ" b="1" err="1"/>
              <a:t>all</a:t>
            </a:r>
            <a:endParaRPr lang="cs-CZ" b="1"/>
          </a:p>
          <a:p>
            <a:pPr lvl="1"/>
            <a:r>
              <a:rPr lang="cs-CZ"/>
              <a:t>All </a:t>
            </a:r>
            <a:r>
              <a:rPr lang="cs-CZ" err="1"/>
              <a:t>issues</a:t>
            </a:r>
            <a:r>
              <a:rPr lang="cs-CZ"/>
              <a:t> </a:t>
            </a:r>
            <a:r>
              <a:rPr lang="cs-CZ" err="1"/>
              <a:t>or</a:t>
            </a:r>
            <a:r>
              <a:rPr lang="cs-CZ"/>
              <a:t> </a:t>
            </a:r>
            <a:r>
              <a:rPr lang="cs-CZ" err="1"/>
              <a:t>misunderstandings</a:t>
            </a:r>
            <a:r>
              <a:rPr lang="cs-CZ"/>
              <a:t> </a:t>
            </a:r>
            <a:r>
              <a:rPr lang="cs-CZ" err="1"/>
              <a:t>founded</a:t>
            </a:r>
            <a:r>
              <a:rPr lang="cs-CZ"/>
              <a:t> </a:t>
            </a:r>
            <a:r>
              <a:rPr lang="cs-CZ" err="1"/>
              <a:t>later</a:t>
            </a:r>
            <a:r>
              <a:rPr lang="cs-CZ"/>
              <a:t> are </a:t>
            </a:r>
            <a:r>
              <a:rPr lang="cs-CZ" err="1"/>
              <a:t>solved</a:t>
            </a:r>
            <a:r>
              <a:rPr lang="cs-CZ"/>
              <a:t> </a:t>
            </a:r>
            <a:r>
              <a:rPr lang="cs-CZ" err="1"/>
              <a:t>under</a:t>
            </a:r>
            <a:r>
              <a:rPr lang="cs-CZ"/>
              <a:t> COSA</a:t>
            </a:r>
          </a:p>
          <a:p>
            <a:pPr lvl="1"/>
            <a:r>
              <a:rPr lang="cs-CZ" err="1"/>
              <a:t>Pricefx</a:t>
            </a:r>
            <a:r>
              <a:rPr lang="cs-CZ"/>
              <a:t> sw </a:t>
            </a:r>
            <a:r>
              <a:rPr lang="cs-CZ" err="1"/>
              <a:t>is</a:t>
            </a:r>
            <a:r>
              <a:rPr lang="cs-CZ"/>
              <a:t> not </a:t>
            </a:r>
            <a:r>
              <a:rPr lang="cs-CZ" err="1"/>
              <a:t>working</a:t>
            </a:r>
            <a:r>
              <a:rPr lang="cs-CZ"/>
              <a:t> </a:t>
            </a:r>
            <a:r>
              <a:rPr lang="cs-CZ" err="1"/>
              <a:t>properly</a:t>
            </a:r>
            <a:r>
              <a:rPr lang="cs-CZ"/>
              <a:t> </a:t>
            </a:r>
            <a:r>
              <a:rPr lang="cs-CZ" err="1"/>
              <a:t>after</a:t>
            </a:r>
            <a:r>
              <a:rPr lang="cs-CZ"/>
              <a:t> </a:t>
            </a:r>
            <a:r>
              <a:rPr lang="cs-CZ" err="1"/>
              <a:t>deployment</a:t>
            </a:r>
            <a:r>
              <a:rPr lang="cs-CZ"/>
              <a:t> to </a:t>
            </a:r>
            <a:r>
              <a:rPr lang="cs-CZ" err="1"/>
              <a:t>Prod</a:t>
            </a:r>
            <a:r>
              <a:rPr lang="cs-CZ"/>
              <a:t> so </a:t>
            </a:r>
            <a:r>
              <a:rPr lang="cs-CZ" err="1"/>
              <a:t>it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temporarily</a:t>
            </a:r>
            <a:r>
              <a:rPr lang="cs-CZ"/>
              <a:t> not </a:t>
            </a:r>
            <a:r>
              <a:rPr lang="cs-CZ" err="1"/>
              <a:t>possible</a:t>
            </a:r>
            <a:r>
              <a:rPr lang="cs-CZ"/>
              <a:t> to use </a:t>
            </a:r>
            <a:r>
              <a:rPr lang="cs-CZ" err="1"/>
              <a:t>it</a:t>
            </a:r>
            <a:endParaRPr lang="cs-CZ"/>
          </a:p>
          <a:p>
            <a:pPr lvl="1"/>
            <a:r>
              <a:rPr lang="cs-CZ" err="1"/>
              <a:t>Missing</a:t>
            </a:r>
            <a:r>
              <a:rPr lang="cs-CZ"/>
              <a:t> </a:t>
            </a:r>
            <a:r>
              <a:rPr lang="cs-CZ" err="1"/>
              <a:t>benefits</a:t>
            </a:r>
            <a:r>
              <a:rPr lang="cs-CZ"/>
              <a:t> </a:t>
            </a:r>
            <a:r>
              <a:rPr lang="cs-CZ" err="1"/>
              <a:t>from</a:t>
            </a:r>
            <a:r>
              <a:rPr lang="cs-CZ"/>
              <a:t> </a:t>
            </a:r>
            <a:r>
              <a:rPr lang="cs-CZ" err="1"/>
              <a:t>using</a:t>
            </a:r>
            <a:r>
              <a:rPr lang="cs-CZ"/>
              <a:t> </a:t>
            </a:r>
            <a:r>
              <a:rPr lang="cs-CZ" err="1"/>
              <a:t>Pricefx</a:t>
            </a:r>
            <a:r>
              <a:rPr lang="cs-CZ"/>
              <a:t> sw</a:t>
            </a:r>
          </a:p>
          <a:p>
            <a:r>
              <a:rPr lang="cs-CZ" b="1" err="1"/>
              <a:t>Missing</a:t>
            </a:r>
            <a:r>
              <a:rPr lang="cs-CZ" b="1"/>
              <a:t> </a:t>
            </a:r>
            <a:r>
              <a:rPr lang="cs-CZ" b="1" err="1"/>
              <a:t>plan</a:t>
            </a:r>
            <a:r>
              <a:rPr lang="cs-CZ" b="1"/>
              <a:t> </a:t>
            </a:r>
            <a:r>
              <a:rPr lang="cs-CZ" b="1" err="1"/>
              <a:t>for</a:t>
            </a:r>
            <a:r>
              <a:rPr lang="cs-CZ" b="1"/>
              <a:t> Upgrade testing</a:t>
            </a:r>
          </a:p>
          <a:p>
            <a:pPr lvl="1"/>
            <a:r>
              <a:rPr lang="cs-CZ" err="1"/>
              <a:t>Testers</a:t>
            </a:r>
            <a:r>
              <a:rPr lang="cs-CZ"/>
              <a:t> are </a:t>
            </a:r>
            <a:r>
              <a:rPr lang="cs-CZ" err="1"/>
              <a:t>doing</a:t>
            </a:r>
            <a:r>
              <a:rPr lang="cs-CZ"/>
              <a:t> </a:t>
            </a:r>
            <a:r>
              <a:rPr lang="cs-CZ" err="1"/>
              <a:t>exploratory</a:t>
            </a:r>
            <a:r>
              <a:rPr lang="cs-CZ"/>
              <a:t> testing </a:t>
            </a:r>
            <a:r>
              <a:rPr lang="cs-CZ" err="1"/>
              <a:t>without</a:t>
            </a:r>
            <a:r>
              <a:rPr lang="cs-CZ"/>
              <a:t> any </a:t>
            </a:r>
            <a:r>
              <a:rPr lang="cs-CZ" err="1"/>
              <a:t>preparation</a:t>
            </a:r>
            <a:endParaRPr lang="cs-CZ"/>
          </a:p>
          <a:p>
            <a:pPr lvl="1"/>
            <a:r>
              <a:rPr lang="cs-CZ"/>
              <a:t>Upgrade testing </a:t>
            </a:r>
            <a:r>
              <a:rPr lang="cs-CZ" err="1"/>
              <a:t>is</a:t>
            </a:r>
            <a:r>
              <a:rPr lang="cs-CZ"/>
              <a:t> not </a:t>
            </a:r>
            <a:r>
              <a:rPr lang="cs-CZ" err="1"/>
              <a:t>organized</a:t>
            </a:r>
            <a:endParaRPr lang="cs-CZ"/>
          </a:p>
          <a:p>
            <a:pPr lvl="1"/>
            <a:r>
              <a:rPr lang="cs-CZ" err="1"/>
              <a:t>Testers</a:t>
            </a:r>
            <a:r>
              <a:rPr lang="cs-CZ"/>
              <a:t> are not </a:t>
            </a:r>
            <a:r>
              <a:rPr lang="cs-CZ" err="1"/>
              <a:t>sure</a:t>
            </a:r>
            <a:r>
              <a:rPr lang="cs-CZ"/>
              <a:t> </a:t>
            </a:r>
            <a:r>
              <a:rPr lang="cs-CZ" err="1"/>
              <a:t>about</a:t>
            </a:r>
            <a:r>
              <a:rPr lang="cs-CZ"/>
              <a:t> </a:t>
            </a:r>
            <a:r>
              <a:rPr lang="cs-CZ" err="1"/>
              <a:t>priorities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test </a:t>
            </a:r>
            <a:r>
              <a:rPr lang="cs-CZ" err="1"/>
              <a:t>cases</a:t>
            </a:r>
            <a:r>
              <a:rPr lang="cs-CZ"/>
              <a:t> so </a:t>
            </a:r>
            <a:r>
              <a:rPr lang="cs-CZ" err="1"/>
              <a:t>they</a:t>
            </a:r>
            <a:r>
              <a:rPr lang="cs-CZ"/>
              <a:t> are not testing </a:t>
            </a:r>
            <a:r>
              <a:rPr lang="cs-CZ" err="1"/>
              <a:t>the</a:t>
            </a:r>
            <a:r>
              <a:rPr lang="cs-CZ"/>
              <a:t> most </a:t>
            </a:r>
            <a:r>
              <a:rPr lang="cs-CZ" err="1"/>
              <a:t>important</a:t>
            </a:r>
            <a:r>
              <a:rPr lang="cs-CZ"/>
              <a:t> test </a:t>
            </a:r>
            <a:r>
              <a:rPr lang="cs-CZ" err="1"/>
              <a:t>cases</a:t>
            </a:r>
            <a:r>
              <a:rPr lang="cs-CZ"/>
              <a:t> as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first</a:t>
            </a:r>
            <a:r>
              <a:rPr lang="cs-CZ"/>
              <a:t> </a:t>
            </a:r>
            <a:r>
              <a:rPr lang="cs-CZ" err="1"/>
              <a:t>ones</a:t>
            </a:r>
            <a:endParaRPr lang="cs-CZ" b="1"/>
          </a:p>
          <a:p>
            <a:r>
              <a:rPr lang="cs-CZ" b="1" err="1"/>
              <a:t>Testers</a:t>
            </a:r>
            <a:r>
              <a:rPr lang="cs-CZ" b="1"/>
              <a:t> </a:t>
            </a:r>
            <a:r>
              <a:rPr lang="cs-CZ" b="1" err="1"/>
              <a:t>don‘t</a:t>
            </a:r>
            <a:r>
              <a:rPr lang="cs-CZ" b="1"/>
              <a:t> </a:t>
            </a:r>
            <a:r>
              <a:rPr lang="cs-CZ" b="1" err="1"/>
              <a:t>have</a:t>
            </a:r>
            <a:r>
              <a:rPr lang="cs-CZ" b="1"/>
              <a:t> </a:t>
            </a:r>
            <a:r>
              <a:rPr lang="cs-CZ" b="1" err="1"/>
              <a:t>time</a:t>
            </a:r>
            <a:r>
              <a:rPr lang="cs-CZ" b="1"/>
              <a:t> </a:t>
            </a:r>
            <a:r>
              <a:rPr lang="cs-CZ" b="1" err="1"/>
              <a:t>for</a:t>
            </a:r>
            <a:r>
              <a:rPr lang="cs-CZ" b="1"/>
              <a:t> testing</a:t>
            </a:r>
          </a:p>
          <a:p>
            <a:pPr lvl="1"/>
            <a:r>
              <a:rPr lang="cs-CZ" err="1"/>
              <a:t>Testers</a:t>
            </a:r>
            <a:r>
              <a:rPr lang="cs-CZ"/>
              <a:t> are not testing </a:t>
            </a:r>
            <a:r>
              <a:rPr lang="cs-CZ" err="1"/>
              <a:t>because</a:t>
            </a:r>
            <a:r>
              <a:rPr lang="cs-CZ"/>
              <a:t> </a:t>
            </a:r>
            <a:r>
              <a:rPr lang="cs-CZ" err="1"/>
              <a:t>they</a:t>
            </a:r>
            <a:r>
              <a:rPr lang="cs-CZ"/>
              <a:t> are </a:t>
            </a:r>
            <a:r>
              <a:rPr lang="cs-CZ" err="1"/>
              <a:t>doing</a:t>
            </a:r>
            <a:r>
              <a:rPr lang="cs-CZ"/>
              <a:t> </a:t>
            </a:r>
            <a:r>
              <a:rPr lang="cs-CZ" err="1"/>
              <a:t>other</a:t>
            </a:r>
            <a:r>
              <a:rPr lang="cs-CZ"/>
              <a:t> </a:t>
            </a:r>
            <a:r>
              <a:rPr lang="cs-CZ" err="1"/>
              <a:t>work</a:t>
            </a:r>
            <a:r>
              <a:rPr lang="cs-CZ"/>
              <a:t>, </a:t>
            </a:r>
            <a:r>
              <a:rPr lang="cs-CZ" err="1"/>
              <a:t>it</a:t>
            </a:r>
            <a:r>
              <a:rPr lang="cs-CZ"/>
              <a:t> </a:t>
            </a:r>
            <a:r>
              <a:rPr lang="cs-CZ" err="1"/>
              <a:t>can</a:t>
            </a:r>
            <a:r>
              <a:rPr lang="cs-CZ"/>
              <a:t> lead to </a:t>
            </a:r>
            <a:r>
              <a:rPr lang="cs-CZ" err="1"/>
              <a:t>delayed</a:t>
            </a:r>
            <a:r>
              <a:rPr lang="cs-CZ"/>
              <a:t> upgrade testing </a:t>
            </a:r>
            <a:r>
              <a:rPr lang="cs-CZ" err="1"/>
              <a:t>or</a:t>
            </a:r>
            <a:r>
              <a:rPr lang="cs-CZ"/>
              <a:t> no upgrade testing </a:t>
            </a:r>
            <a:r>
              <a:rPr lang="cs-CZ" err="1"/>
              <a:t>at</a:t>
            </a:r>
            <a:r>
              <a:rPr lang="cs-CZ"/>
              <a:t> </a:t>
            </a:r>
            <a:r>
              <a:rPr lang="cs-CZ" err="1"/>
              <a:t>all</a:t>
            </a:r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17BAC623-DFDC-18E3-1054-041979AC0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Typical</a:t>
            </a:r>
            <a:r>
              <a:rPr lang="cs-CZ"/>
              <a:t> </a:t>
            </a:r>
            <a:r>
              <a:rPr lang="cs-CZ" err="1"/>
              <a:t>issues</a:t>
            </a:r>
            <a:r>
              <a:rPr lang="cs-CZ"/>
              <a:t> </a:t>
            </a:r>
            <a:r>
              <a:rPr lang="cs-CZ" err="1"/>
              <a:t>during</a:t>
            </a:r>
            <a:r>
              <a:rPr lang="cs-CZ"/>
              <a:t> Upgrade testing</a:t>
            </a:r>
          </a:p>
        </p:txBody>
      </p:sp>
    </p:spTree>
    <p:extLst>
      <p:ext uri="{BB962C8B-B14F-4D97-AF65-F5344CB8AC3E}">
        <p14:creationId xmlns:p14="http://schemas.microsoft.com/office/powerpoint/2010/main" val="1031468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F7179BC7-F2D8-ECC3-82CB-DCB3EADDCD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cs-CZ" b="1" err="1"/>
              <a:t>Select</a:t>
            </a:r>
            <a:r>
              <a:rPr lang="cs-CZ" b="1"/>
              <a:t> </a:t>
            </a:r>
            <a:r>
              <a:rPr lang="cs-CZ" b="1" err="1"/>
              <a:t>group</a:t>
            </a:r>
            <a:r>
              <a:rPr lang="cs-CZ" b="1"/>
              <a:t> </a:t>
            </a:r>
            <a:r>
              <a:rPr lang="cs-CZ" b="1" err="1"/>
              <a:t>of</a:t>
            </a:r>
            <a:r>
              <a:rPr lang="cs-CZ" b="1"/>
              <a:t> </a:t>
            </a:r>
            <a:r>
              <a:rPr lang="cs-CZ" b="1" err="1"/>
              <a:t>testers</a:t>
            </a:r>
            <a:endParaRPr lang="cs-CZ" b="1"/>
          </a:p>
          <a:p>
            <a:pPr lvl="1"/>
            <a:r>
              <a:rPr lang="cs-CZ"/>
              <a:t>They </a:t>
            </a:r>
            <a:r>
              <a:rPr lang="cs-CZ" err="1"/>
              <a:t>usually</a:t>
            </a:r>
            <a:r>
              <a:rPr lang="cs-CZ"/>
              <a:t> use </a:t>
            </a:r>
            <a:r>
              <a:rPr lang="cs-CZ" err="1"/>
              <a:t>Pricefx</a:t>
            </a:r>
            <a:r>
              <a:rPr lang="cs-CZ"/>
              <a:t> sw </a:t>
            </a:r>
            <a:r>
              <a:rPr lang="cs-CZ" err="1"/>
              <a:t>before</a:t>
            </a:r>
            <a:r>
              <a:rPr lang="cs-CZ"/>
              <a:t> upgrade – </a:t>
            </a:r>
            <a:r>
              <a:rPr lang="cs-CZ" err="1"/>
              <a:t>check</a:t>
            </a:r>
            <a:r>
              <a:rPr lang="cs-CZ"/>
              <a:t> </a:t>
            </a:r>
            <a:r>
              <a:rPr lang="cs-CZ" err="1"/>
              <a:t>with</a:t>
            </a:r>
            <a:r>
              <a:rPr lang="cs-CZ"/>
              <a:t> </a:t>
            </a:r>
            <a:r>
              <a:rPr lang="cs-CZ" err="1"/>
              <a:t>them</a:t>
            </a:r>
            <a:r>
              <a:rPr lang="cs-CZ"/>
              <a:t> </a:t>
            </a:r>
            <a:r>
              <a:rPr lang="cs-CZ" err="1"/>
              <a:t>that</a:t>
            </a:r>
            <a:r>
              <a:rPr lang="cs-CZ"/>
              <a:t> </a:t>
            </a:r>
            <a:r>
              <a:rPr lang="cs-CZ" err="1"/>
              <a:t>tey</a:t>
            </a:r>
            <a:r>
              <a:rPr lang="cs-CZ"/>
              <a:t> </a:t>
            </a:r>
            <a:r>
              <a:rPr lang="cs-CZ" err="1"/>
              <a:t>will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</a:t>
            </a:r>
            <a:r>
              <a:rPr lang="cs-CZ" err="1"/>
              <a:t>time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testing</a:t>
            </a:r>
          </a:p>
          <a:p>
            <a:pPr lvl="1"/>
            <a:r>
              <a:rPr lang="cs-CZ"/>
              <a:t>Make </a:t>
            </a:r>
            <a:r>
              <a:rPr lang="cs-CZ" err="1"/>
              <a:t>sure</a:t>
            </a:r>
            <a:r>
              <a:rPr lang="cs-CZ"/>
              <a:t>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</a:t>
            </a:r>
            <a:r>
              <a:rPr lang="cs-CZ" err="1"/>
              <a:t>access</a:t>
            </a:r>
            <a:r>
              <a:rPr lang="cs-CZ"/>
              <a:t> to </a:t>
            </a:r>
            <a:r>
              <a:rPr lang="cs-CZ" err="1"/>
              <a:t>all</a:t>
            </a:r>
            <a:r>
              <a:rPr lang="cs-CZ"/>
              <a:t> </a:t>
            </a:r>
            <a:r>
              <a:rPr lang="cs-CZ" err="1"/>
              <a:t>systems</a:t>
            </a:r>
            <a:r>
              <a:rPr lang="cs-CZ"/>
              <a:t>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need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testing</a:t>
            </a:r>
          </a:p>
          <a:p>
            <a:r>
              <a:rPr lang="cs-CZ" b="1" err="1"/>
              <a:t>Create</a:t>
            </a:r>
            <a:r>
              <a:rPr lang="cs-CZ" b="1"/>
              <a:t> test </a:t>
            </a:r>
            <a:r>
              <a:rPr lang="cs-CZ" b="1" err="1"/>
              <a:t>cases</a:t>
            </a:r>
            <a:r>
              <a:rPr lang="cs-CZ" b="1"/>
              <a:t> </a:t>
            </a:r>
            <a:r>
              <a:rPr lang="cs-CZ" b="1" err="1"/>
              <a:t>for</a:t>
            </a:r>
            <a:r>
              <a:rPr lang="cs-CZ" b="1"/>
              <a:t> upgrade testing</a:t>
            </a:r>
          </a:p>
          <a:p>
            <a:pPr lvl="1"/>
            <a:r>
              <a:rPr lang="cs-CZ" err="1"/>
              <a:t>Based</a:t>
            </a:r>
            <a:r>
              <a:rPr lang="cs-CZ"/>
              <a:t> on business </a:t>
            </a:r>
            <a:r>
              <a:rPr lang="cs-CZ" err="1"/>
              <a:t>cases</a:t>
            </a:r>
            <a:r>
              <a:rPr lang="cs-CZ"/>
              <a:t>,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cover</a:t>
            </a:r>
            <a:r>
              <a:rPr lang="cs-CZ"/>
              <a:t> end to end </a:t>
            </a:r>
            <a:r>
              <a:rPr lang="cs-CZ" err="1"/>
              <a:t>scenarios</a:t>
            </a:r>
            <a:endParaRPr lang="cs-CZ"/>
          </a:p>
          <a:p>
            <a:pPr lvl="1"/>
            <a:r>
              <a:rPr lang="cs-CZ"/>
              <a:t>Test </a:t>
            </a:r>
            <a:r>
              <a:rPr lang="cs-CZ" err="1"/>
              <a:t>cases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</a:t>
            </a:r>
            <a:r>
              <a:rPr lang="cs-CZ" err="1"/>
              <a:t>prepared</a:t>
            </a:r>
            <a:r>
              <a:rPr lang="cs-CZ"/>
              <a:t> </a:t>
            </a:r>
            <a:r>
              <a:rPr lang="cs-CZ" err="1"/>
              <a:t>based</a:t>
            </a:r>
            <a:r>
              <a:rPr lang="cs-CZ"/>
              <a:t> on </a:t>
            </a:r>
            <a:r>
              <a:rPr lang="cs-CZ" err="1"/>
              <a:t>how</a:t>
            </a:r>
            <a:r>
              <a:rPr lang="cs-CZ"/>
              <a:t> </a:t>
            </a:r>
            <a:r>
              <a:rPr lang="cs-CZ" err="1"/>
              <a:t>Pricefx</a:t>
            </a:r>
            <a:r>
              <a:rPr lang="cs-CZ"/>
              <a:t> sw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used</a:t>
            </a:r>
            <a:r>
              <a:rPr lang="cs-CZ"/>
              <a:t> </a:t>
            </a:r>
            <a:r>
              <a:rPr lang="cs-CZ" err="1"/>
              <a:t>currently</a:t>
            </a:r>
            <a:r>
              <a:rPr lang="cs-CZ"/>
              <a:t> (</a:t>
            </a:r>
            <a:r>
              <a:rPr lang="cs-CZ" err="1"/>
              <a:t>before</a:t>
            </a:r>
            <a:r>
              <a:rPr lang="cs-CZ"/>
              <a:t> upgrade)</a:t>
            </a:r>
          </a:p>
          <a:p>
            <a:pPr lvl="1"/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contain</a:t>
            </a:r>
            <a:r>
              <a:rPr lang="cs-CZ"/>
              <a:t> </a:t>
            </a:r>
            <a:r>
              <a:rPr lang="cs-CZ" err="1"/>
              <a:t>at</a:t>
            </a:r>
            <a:r>
              <a:rPr lang="cs-CZ"/>
              <a:t> least </a:t>
            </a:r>
            <a:r>
              <a:rPr lang="cs-CZ" err="1"/>
              <a:t>check</a:t>
            </a:r>
            <a:r>
              <a:rPr lang="cs-CZ"/>
              <a:t> </a:t>
            </a:r>
            <a:r>
              <a:rPr lang="cs-CZ" err="1"/>
              <a:t>lists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what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</a:t>
            </a:r>
            <a:r>
              <a:rPr lang="cs-CZ" err="1"/>
              <a:t>verified</a:t>
            </a:r>
            <a:endParaRPr lang="cs-CZ"/>
          </a:p>
          <a:p>
            <a:pPr lvl="1"/>
            <a:r>
              <a:rPr lang="cs-CZ" err="1"/>
              <a:t>Select</a:t>
            </a:r>
            <a:r>
              <a:rPr lang="cs-CZ"/>
              <a:t> data </a:t>
            </a:r>
            <a:r>
              <a:rPr lang="cs-CZ" err="1"/>
              <a:t>for</a:t>
            </a:r>
            <a:r>
              <a:rPr lang="cs-CZ"/>
              <a:t> testing, make </a:t>
            </a:r>
            <a:r>
              <a:rPr lang="cs-CZ" err="1"/>
              <a:t>sure</a:t>
            </a:r>
            <a:r>
              <a:rPr lang="cs-CZ"/>
              <a:t> </a:t>
            </a:r>
            <a:r>
              <a:rPr lang="cs-CZ" err="1"/>
              <a:t>you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data </a:t>
            </a:r>
            <a:r>
              <a:rPr lang="cs-CZ" err="1"/>
              <a:t>for</a:t>
            </a:r>
            <a:r>
              <a:rPr lang="cs-CZ"/>
              <a:t> positive, negative and </a:t>
            </a:r>
            <a:r>
              <a:rPr lang="cs-CZ" err="1"/>
              <a:t>specific</a:t>
            </a:r>
            <a:r>
              <a:rPr lang="cs-CZ"/>
              <a:t> </a:t>
            </a:r>
            <a:r>
              <a:rPr lang="cs-CZ" err="1"/>
              <a:t>scenarios</a:t>
            </a:r>
            <a:endParaRPr lang="cs-CZ"/>
          </a:p>
          <a:p>
            <a:r>
              <a:rPr lang="cs-CZ" b="1" err="1"/>
              <a:t>Choose</a:t>
            </a:r>
            <a:r>
              <a:rPr lang="cs-CZ" b="1"/>
              <a:t> Test leader</a:t>
            </a:r>
          </a:p>
          <a:p>
            <a:pPr lvl="1"/>
            <a:r>
              <a:rPr lang="cs-CZ" err="1"/>
              <a:t>Somebody</a:t>
            </a:r>
            <a:r>
              <a:rPr lang="cs-CZ"/>
              <a:t> </a:t>
            </a:r>
            <a:r>
              <a:rPr lang="cs-CZ" err="1"/>
              <a:t>who</a:t>
            </a:r>
            <a:r>
              <a:rPr lang="cs-CZ"/>
              <a:t> </a:t>
            </a:r>
            <a:r>
              <a:rPr lang="cs-CZ" err="1"/>
              <a:t>will</a:t>
            </a:r>
            <a:r>
              <a:rPr lang="cs-CZ"/>
              <a:t> </a:t>
            </a:r>
            <a:r>
              <a:rPr lang="cs-CZ" err="1"/>
              <a:t>collect</a:t>
            </a:r>
            <a:r>
              <a:rPr lang="cs-CZ"/>
              <a:t> test </a:t>
            </a:r>
            <a:r>
              <a:rPr lang="cs-CZ" err="1"/>
              <a:t>results</a:t>
            </a:r>
            <a:r>
              <a:rPr lang="cs-CZ"/>
              <a:t> </a:t>
            </a:r>
            <a:r>
              <a:rPr lang="cs-CZ" err="1"/>
              <a:t>from</a:t>
            </a:r>
            <a:r>
              <a:rPr lang="cs-CZ"/>
              <a:t> </a:t>
            </a:r>
            <a:r>
              <a:rPr lang="cs-CZ" err="1"/>
              <a:t>testers</a:t>
            </a:r>
            <a:r>
              <a:rPr lang="cs-CZ"/>
              <a:t> and </a:t>
            </a:r>
            <a:r>
              <a:rPr lang="cs-CZ" err="1"/>
              <a:t>inform</a:t>
            </a:r>
            <a:r>
              <a:rPr lang="cs-CZ"/>
              <a:t> </a:t>
            </a:r>
            <a:r>
              <a:rPr lang="cs-CZ" err="1"/>
              <a:t>managers</a:t>
            </a:r>
            <a:r>
              <a:rPr lang="cs-CZ"/>
              <a:t> </a:t>
            </a:r>
            <a:r>
              <a:rPr lang="cs-CZ" err="1"/>
              <a:t>about</a:t>
            </a:r>
            <a:r>
              <a:rPr lang="cs-CZ"/>
              <a:t> </a:t>
            </a:r>
            <a:r>
              <a:rPr lang="cs-CZ" err="1"/>
              <a:t>results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upgrade testing</a:t>
            </a:r>
          </a:p>
          <a:p>
            <a:r>
              <a:rPr lang="cs-CZ" b="1" err="1"/>
              <a:t>Choose</a:t>
            </a:r>
            <a:r>
              <a:rPr lang="cs-CZ" b="1"/>
              <a:t> test management </a:t>
            </a:r>
            <a:r>
              <a:rPr lang="cs-CZ" b="1" err="1"/>
              <a:t>tool</a:t>
            </a:r>
            <a:endParaRPr lang="cs-CZ" b="1"/>
          </a:p>
          <a:p>
            <a:pPr lvl="1"/>
            <a:r>
              <a:rPr lang="cs-CZ"/>
              <a:t>It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possible</a:t>
            </a:r>
            <a:r>
              <a:rPr lang="cs-CZ"/>
              <a:t> to use X-</a:t>
            </a:r>
            <a:r>
              <a:rPr lang="cs-CZ" err="1"/>
              <a:t>Ray</a:t>
            </a:r>
            <a:r>
              <a:rPr lang="cs-CZ"/>
              <a:t> in </a:t>
            </a:r>
            <a:r>
              <a:rPr lang="cs-CZ" err="1"/>
              <a:t>Pricefx</a:t>
            </a:r>
            <a:r>
              <a:rPr lang="cs-CZ"/>
              <a:t> </a:t>
            </a:r>
            <a:r>
              <a:rPr lang="cs-CZ" err="1"/>
              <a:t>Jira</a:t>
            </a:r>
            <a:r>
              <a:rPr lang="cs-CZ"/>
              <a:t> (</a:t>
            </a:r>
            <a:r>
              <a:rPr lang="cs-CZ" err="1"/>
              <a:t>see</a:t>
            </a:r>
            <a:r>
              <a:rPr lang="cs-CZ"/>
              <a:t> </a:t>
            </a:r>
            <a:r>
              <a:rPr lang="cs-CZ" err="1"/>
              <a:t>below</a:t>
            </a:r>
            <a:r>
              <a:rPr lang="cs-CZ"/>
              <a:t>)</a:t>
            </a:r>
          </a:p>
          <a:p>
            <a:pPr lvl="1"/>
            <a:r>
              <a:rPr lang="cs-CZ" err="1"/>
              <a:t>For</a:t>
            </a:r>
            <a:r>
              <a:rPr lang="cs-CZ"/>
              <a:t> </a:t>
            </a:r>
            <a:r>
              <a:rPr lang="cs-CZ" err="1"/>
              <a:t>small</a:t>
            </a:r>
            <a:r>
              <a:rPr lang="cs-CZ"/>
              <a:t> </a:t>
            </a:r>
            <a:r>
              <a:rPr lang="cs-CZ" err="1"/>
              <a:t>amount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test </a:t>
            </a:r>
            <a:r>
              <a:rPr lang="cs-CZ" err="1"/>
              <a:t>cases</a:t>
            </a:r>
            <a:r>
              <a:rPr lang="cs-CZ"/>
              <a:t> </a:t>
            </a:r>
            <a:r>
              <a:rPr lang="cs-CZ" err="1"/>
              <a:t>also</a:t>
            </a:r>
            <a:r>
              <a:rPr lang="cs-CZ"/>
              <a:t> Excel </a:t>
            </a:r>
            <a:r>
              <a:rPr lang="cs-CZ" err="1"/>
              <a:t>can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</a:t>
            </a:r>
            <a:r>
              <a:rPr lang="cs-CZ" err="1"/>
              <a:t>used</a:t>
            </a:r>
            <a:endParaRPr lang="cs-CZ"/>
          </a:p>
          <a:p>
            <a:pPr lvl="1"/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EE60CC09-344B-2980-849D-443BAA2D5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Before</a:t>
            </a:r>
            <a:r>
              <a:rPr lang="cs-CZ"/>
              <a:t> Upgrade testing</a:t>
            </a:r>
          </a:p>
        </p:txBody>
      </p:sp>
    </p:spTree>
    <p:extLst>
      <p:ext uri="{BB962C8B-B14F-4D97-AF65-F5344CB8AC3E}">
        <p14:creationId xmlns:p14="http://schemas.microsoft.com/office/powerpoint/2010/main" val="4011725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473BE1ED-14EA-3A58-F45D-5030856BF4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cs-CZ" b="1"/>
              <a:t>Testing </a:t>
            </a:r>
            <a:r>
              <a:rPr lang="cs-CZ" b="1" err="1"/>
              <a:t>according</a:t>
            </a:r>
            <a:r>
              <a:rPr lang="cs-CZ" b="1"/>
              <a:t> to Upgrade test </a:t>
            </a:r>
            <a:r>
              <a:rPr lang="cs-CZ" b="1" err="1"/>
              <a:t>cases</a:t>
            </a:r>
            <a:endParaRPr lang="cs-CZ" b="1"/>
          </a:p>
          <a:p>
            <a:pPr lvl="1"/>
            <a:r>
              <a:rPr lang="cs-CZ" err="1"/>
              <a:t>Testers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Test </a:t>
            </a:r>
            <a:r>
              <a:rPr lang="cs-CZ" err="1"/>
              <a:t>execution</a:t>
            </a:r>
            <a:r>
              <a:rPr lang="cs-CZ"/>
              <a:t> (</a:t>
            </a:r>
            <a:r>
              <a:rPr lang="cs-CZ" err="1"/>
              <a:t>if</a:t>
            </a:r>
            <a:r>
              <a:rPr lang="cs-CZ"/>
              <a:t> X-</a:t>
            </a:r>
            <a:r>
              <a:rPr lang="cs-CZ" err="1"/>
              <a:t>Ray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used</a:t>
            </a:r>
            <a:r>
              <a:rPr lang="cs-CZ"/>
              <a:t>)</a:t>
            </a:r>
          </a:p>
          <a:p>
            <a:pPr lvl="1"/>
            <a:r>
              <a:rPr lang="cs-CZ"/>
              <a:t>Test </a:t>
            </a:r>
            <a:r>
              <a:rPr lang="cs-CZ" err="1"/>
              <a:t>cases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</a:t>
            </a:r>
            <a:r>
              <a:rPr lang="cs-CZ" err="1"/>
              <a:t>prioritized</a:t>
            </a:r>
            <a:r>
              <a:rPr lang="cs-CZ"/>
              <a:t> so </a:t>
            </a:r>
            <a:r>
              <a:rPr lang="cs-CZ" err="1"/>
              <a:t>critical</a:t>
            </a:r>
            <a:r>
              <a:rPr lang="cs-CZ"/>
              <a:t> </a:t>
            </a:r>
            <a:r>
              <a:rPr lang="cs-CZ" err="1"/>
              <a:t>functionality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verified</a:t>
            </a:r>
            <a:r>
              <a:rPr lang="cs-CZ"/>
              <a:t> </a:t>
            </a:r>
            <a:r>
              <a:rPr lang="cs-CZ" err="1"/>
              <a:t>at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beginning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testing</a:t>
            </a:r>
          </a:p>
          <a:p>
            <a:r>
              <a:rPr lang="cs-CZ" b="1"/>
              <a:t>Report test </a:t>
            </a:r>
            <a:r>
              <a:rPr lang="cs-CZ" b="1" err="1"/>
              <a:t>results</a:t>
            </a:r>
            <a:endParaRPr lang="cs-CZ" b="1"/>
          </a:p>
          <a:p>
            <a:pPr lvl="1"/>
            <a:r>
              <a:rPr lang="cs-CZ" err="1"/>
              <a:t>Testers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log test </a:t>
            </a:r>
            <a:r>
              <a:rPr lang="cs-CZ" err="1"/>
              <a:t>results</a:t>
            </a:r>
            <a:r>
              <a:rPr lang="cs-CZ"/>
              <a:t> </a:t>
            </a:r>
            <a:r>
              <a:rPr lang="cs-CZ" err="1"/>
              <a:t>every</a:t>
            </a:r>
            <a:r>
              <a:rPr lang="cs-CZ"/>
              <a:t> </a:t>
            </a:r>
            <a:r>
              <a:rPr lang="cs-CZ" err="1"/>
              <a:t>day</a:t>
            </a:r>
            <a:endParaRPr lang="cs-CZ"/>
          </a:p>
          <a:p>
            <a:pPr lvl="1"/>
            <a:r>
              <a:rPr lang="cs-CZ" err="1"/>
              <a:t>Important</a:t>
            </a:r>
            <a:r>
              <a:rPr lang="cs-CZ"/>
              <a:t> part </a:t>
            </a:r>
            <a:r>
              <a:rPr lang="cs-CZ" err="1"/>
              <a:t>of</a:t>
            </a:r>
            <a:r>
              <a:rPr lang="cs-CZ"/>
              <a:t> test </a:t>
            </a:r>
            <a:r>
              <a:rPr lang="cs-CZ" err="1"/>
              <a:t>results</a:t>
            </a:r>
            <a:r>
              <a:rPr lang="cs-CZ"/>
              <a:t> are </a:t>
            </a:r>
            <a:r>
              <a:rPr lang="cs-CZ" err="1"/>
              <a:t>attached</a:t>
            </a:r>
            <a:r>
              <a:rPr lang="cs-CZ"/>
              <a:t> </a:t>
            </a:r>
            <a:r>
              <a:rPr lang="cs-CZ" err="1"/>
              <a:t>screens</a:t>
            </a:r>
            <a:r>
              <a:rPr lang="cs-CZ"/>
              <a:t> and </a:t>
            </a:r>
            <a:r>
              <a:rPr lang="cs-CZ" err="1"/>
              <a:t>description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what</a:t>
            </a:r>
            <a:r>
              <a:rPr lang="cs-CZ"/>
              <a:t> </a:t>
            </a:r>
            <a:r>
              <a:rPr lang="cs-CZ" err="1"/>
              <a:t>was</a:t>
            </a:r>
            <a:r>
              <a:rPr lang="cs-CZ"/>
              <a:t> </a:t>
            </a:r>
            <a:r>
              <a:rPr lang="cs-CZ" err="1"/>
              <a:t>tested</a:t>
            </a:r>
            <a:endParaRPr lang="cs-CZ"/>
          </a:p>
          <a:p>
            <a:r>
              <a:rPr lang="cs-CZ" b="1"/>
              <a:t>Report </a:t>
            </a:r>
            <a:r>
              <a:rPr lang="cs-CZ" b="1" err="1"/>
              <a:t>bugs</a:t>
            </a:r>
            <a:r>
              <a:rPr lang="cs-CZ" b="1"/>
              <a:t> in </a:t>
            </a:r>
            <a:r>
              <a:rPr lang="cs-CZ" b="1" err="1"/>
              <a:t>Jira</a:t>
            </a:r>
            <a:endParaRPr lang="cs-CZ" b="1"/>
          </a:p>
          <a:p>
            <a:pPr lvl="1"/>
            <a:r>
              <a:rPr lang="cs-CZ" err="1"/>
              <a:t>Issue</a:t>
            </a:r>
            <a:r>
              <a:rPr lang="cs-CZ"/>
              <a:t> Type = „Bug“</a:t>
            </a:r>
          </a:p>
          <a:p>
            <a:pPr lvl="1"/>
            <a:r>
              <a:rPr lang="cs-CZ" err="1"/>
              <a:t>Reported</a:t>
            </a:r>
            <a:r>
              <a:rPr lang="cs-CZ"/>
              <a:t> bug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contain</a:t>
            </a:r>
            <a:r>
              <a:rPr lang="cs-CZ"/>
              <a:t> </a:t>
            </a:r>
            <a:r>
              <a:rPr lang="cs-CZ" err="1"/>
              <a:t>description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issue</a:t>
            </a:r>
            <a:r>
              <a:rPr lang="cs-CZ"/>
              <a:t>, </a:t>
            </a:r>
            <a:r>
              <a:rPr lang="cs-CZ" err="1"/>
              <a:t>expected</a:t>
            </a:r>
            <a:r>
              <a:rPr lang="cs-CZ"/>
              <a:t> </a:t>
            </a:r>
            <a:r>
              <a:rPr lang="cs-CZ" err="1"/>
              <a:t>result</a:t>
            </a:r>
            <a:r>
              <a:rPr lang="cs-CZ"/>
              <a:t> and </a:t>
            </a:r>
            <a:r>
              <a:rPr lang="cs-CZ" err="1"/>
              <a:t>screens</a:t>
            </a:r>
            <a:r>
              <a:rPr lang="cs-CZ"/>
              <a:t> </a:t>
            </a:r>
            <a:r>
              <a:rPr lang="cs-CZ" err="1"/>
              <a:t>or</a:t>
            </a:r>
            <a:r>
              <a:rPr lang="cs-CZ"/>
              <a:t> </a:t>
            </a:r>
            <a:r>
              <a:rPr lang="cs-CZ" err="1"/>
              <a:t>other</a:t>
            </a:r>
            <a:r>
              <a:rPr lang="cs-CZ"/>
              <a:t> </a:t>
            </a:r>
            <a:r>
              <a:rPr lang="cs-CZ" err="1"/>
              <a:t>useful</a:t>
            </a:r>
            <a:r>
              <a:rPr lang="cs-CZ"/>
              <a:t> </a:t>
            </a:r>
            <a:r>
              <a:rPr lang="cs-CZ" err="1"/>
              <a:t>files</a:t>
            </a:r>
            <a:endParaRPr lang="cs-CZ"/>
          </a:p>
          <a:p>
            <a:r>
              <a:rPr lang="cs-CZ" b="1" err="1"/>
              <a:t>Retest</a:t>
            </a:r>
            <a:r>
              <a:rPr lang="cs-CZ" b="1"/>
              <a:t> </a:t>
            </a:r>
            <a:r>
              <a:rPr lang="cs-CZ" b="1" err="1"/>
              <a:t>all</a:t>
            </a:r>
            <a:r>
              <a:rPr lang="cs-CZ" b="1"/>
              <a:t> </a:t>
            </a:r>
            <a:r>
              <a:rPr lang="cs-CZ" b="1" err="1"/>
              <a:t>fixes</a:t>
            </a:r>
            <a:endParaRPr lang="cs-CZ" b="1"/>
          </a:p>
          <a:p>
            <a:pPr lvl="1"/>
            <a:r>
              <a:rPr lang="cs-CZ" err="1"/>
              <a:t>Close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bug and </a:t>
            </a:r>
            <a:r>
              <a:rPr lang="cs-CZ" err="1"/>
              <a:t>finish</a:t>
            </a:r>
            <a:r>
              <a:rPr lang="cs-CZ"/>
              <a:t> testing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test case</a:t>
            </a:r>
          </a:p>
          <a:p>
            <a:r>
              <a:rPr lang="cs-CZ" b="1" err="1"/>
              <a:t>Check</a:t>
            </a:r>
            <a:r>
              <a:rPr lang="cs-CZ" b="1"/>
              <a:t> </a:t>
            </a:r>
            <a:r>
              <a:rPr lang="cs-CZ" b="1" err="1"/>
              <a:t>the</a:t>
            </a:r>
            <a:r>
              <a:rPr lang="cs-CZ" b="1"/>
              <a:t> </a:t>
            </a:r>
            <a:r>
              <a:rPr lang="cs-CZ" b="1" err="1"/>
              <a:t>progress</a:t>
            </a:r>
            <a:r>
              <a:rPr lang="cs-CZ" b="1"/>
              <a:t> </a:t>
            </a:r>
            <a:r>
              <a:rPr lang="cs-CZ" b="1" err="1"/>
              <a:t>of</a:t>
            </a:r>
            <a:r>
              <a:rPr lang="cs-CZ" b="1"/>
              <a:t> testing </a:t>
            </a:r>
            <a:r>
              <a:rPr lang="cs-CZ" b="1" err="1"/>
              <a:t>every</a:t>
            </a:r>
            <a:r>
              <a:rPr lang="cs-CZ" b="1"/>
              <a:t> </a:t>
            </a:r>
            <a:r>
              <a:rPr lang="cs-CZ" b="1" err="1"/>
              <a:t>day</a:t>
            </a:r>
            <a:endParaRPr lang="cs-CZ" b="1"/>
          </a:p>
          <a:p>
            <a:pPr lvl="1"/>
            <a:r>
              <a:rPr lang="cs-CZ"/>
              <a:t>Test Leader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check</a:t>
            </a:r>
            <a:r>
              <a:rPr lang="cs-CZ"/>
              <a:t> test </a:t>
            </a:r>
            <a:r>
              <a:rPr lang="cs-CZ" err="1"/>
              <a:t>results</a:t>
            </a:r>
            <a:r>
              <a:rPr lang="cs-CZ"/>
              <a:t> </a:t>
            </a:r>
            <a:r>
              <a:rPr lang="cs-CZ" err="1"/>
              <a:t>every</a:t>
            </a:r>
            <a:r>
              <a:rPr lang="cs-CZ"/>
              <a:t> </a:t>
            </a:r>
            <a:r>
              <a:rPr lang="cs-CZ" err="1"/>
              <a:t>day</a:t>
            </a:r>
            <a:r>
              <a:rPr lang="cs-CZ"/>
              <a:t> to </a:t>
            </a:r>
            <a:r>
              <a:rPr lang="cs-CZ" err="1"/>
              <a:t>see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progress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testing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66825860-A958-2077-59B1-8F0BC91E7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During</a:t>
            </a:r>
            <a:r>
              <a:rPr lang="cs-CZ"/>
              <a:t> Upgrade testing</a:t>
            </a:r>
          </a:p>
        </p:txBody>
      </p:sp>
    </p:spTree>
    <p:extLst>
      <p:ext uri="{BB962C8B-B14F-4D97-AF65-F5344CB8AC3E}">
        <p14:creationId xmlns:p14="http://schemas.microsoft.com/office/powerpoint/2010/main" val="2914223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6DC44AE4-EA12-1A83-A69C-E9A07352563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err="1"/>
              <a:t>Prioritization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bugs</a:t>
            </a:r>
            <a:r>
              <a:rPr lang="cs-CZ"/>
              <a:t> in JIRA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49F18E5E-8A9F-8BDB-F6CB-D558EB707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/>
              <a:t>Bug </a:t>
            </a:r>
            <a:r>
              <a:rPr lang="cs-CZ" err="1"/>
              <a:t>prioritization</a:t>
            </a:r>
            <a:endParaRPr lang="cs-CZ"/>
          </a:p>
        </p:txBody>
      </p:sp>
      <p:graphicFrame>
        <p:nvGraphicFramePr>
          <p:cNvPr id="5" name="Zástupný obsah 4">
            <a:extLst>
              <a:ext uri="{FF2B5EF4-FFF2-40B4-BE49-F238E27FC236}">
                <a16:creationId xmlns:a16="http://schemas.microsoft.com/office/drawing/2014/main" id="{EA3BA105-2178-766A-4A80-90D3048E1F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6958457"/>
              </p:ext>
            </p:extLst>
          </p:nvPr>
        </p:nvGraphicFramePr>
        <p:xfrm>
          <a:off x="2328863" y="2678668"/>
          <a:ext cx="8029575" cy="33946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5587">
                  <a:extLst>
                    <a:ext uri="{9D8B030D-6E8A-4147-A177-3AD203B41FA5}">
                      <a16:colId xmlns:a16="http://schemas.microsoft.com/office/drawing/2014/main" val="1641313595"/>
                    </a:ext>
                  </a:extLst>
                </a:gridCol>
                <a:gridCol w="6443988">
                  <a:extLst>
                    <a:ext uri="{9D8B030D-6E8A-4147-A177-3AD203B41FA5}">
                      <a16:colId xmlns:a16="http://schemas.microsoft.com/office/drawing/2014/main" val="3025651638"/>
                    </a:ext>
                  </a:extLst>
                </a:gridCol>
              </a:tblGrid>
              <a:tr h="599055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Priority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cs-CZ" sz="1000" err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Explanation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7319210"/>
                  </a:ext>
                </a:extLst>
              </a:tr>
              <a:tr h="599055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Critical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User is unable to use the Solution, resulting in a critical impact on business operations. This condition requires immediate resolution. Example: system is down.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3832492"/>
                  </a:ext>
                </a:extLst>
              </a:tr>
              <a:tr h="798739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High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Any high priority defect which is incorrect price calculation. No workaround is available, and the defect is time sensitive. Example: defect is blocking pricing from being exported to ERP systems.  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2411982"/>
                  </a:ext>
                </a:extLst>
              </a:tr>
              <a:tr h="599055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Medium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The defect requires attention but does not block pricing. A workaround is available but may not be optimal. Example: a defect requires the user to perform manual calculations.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5165157"/>
                  </a:ext>
                </a:extLst>
              </a:tr>
              <a:tr h="798739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Low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Minor loss of functionality.  These may be monitoring issues, clarifications, documentation questions; or administrative tasks. Example: update the column label or any other cosmetic related defects.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8980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99493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PFX">
  <a:themeElements>
    <a:clrScheme name="PFX">
      <a:dk1>
        <a:srgbClr val="000000"/>
      </a:dk1>
      <a:lt1>
        <a:srgbClr val="FFFFFF"/>
      </a:lt1>
      <a:dk2>
        <a:srgbClr val="233875"/>
      </a:dk2>
      <a:lt2>
        <a:srgbClr val="BCC6D9"/>
      </a:lt2>
      <a:accent1>
        <a:srgbClr val="2A99D6"/>
      </a:accent1>
      <a:accent2>
        <a:srgbClr val="233875"/>
      </a:accent2>
      <a:accent3>
        <a:srgbClr val="ABEB00"/>
      </a:accent3>
      <a:accent4>
        <a:srgbClr val="2AD6D6"/>
      </a:accent4>
      <a:accent5>
        <a:srgbClr val="FFA154"/>
      </a:accent5>
      <a:accent6>
        <a:srgbClr val="DF668A"/>
      </a:accent6>
      <a:hlink>
        <a:srgbClr val="000000"/>
      </a:hlink>
      <a:folHlink>
        <a:srgbClr val="000000"/>
      </a:folHlink>
    </a:clrScheme>
    <a:fontScheme name="Custom 4">
      <a:majorFont>
        <a:latin typeface="Neo Sans Pro Medium"/>
        <a:ea typeface=""/>
        <a:cs typeface=""/>
      </a:majorFont>
      <a:minorFont>
        <a:latin typeface="Neo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9525">
          <a:solidFill>
            <a:schemeClr val="accent1"/>
          </a:solidFill>
        </a:ln>
      </a:spPr>
      <a:bodyPr rtlCol="0" anchor="ctr"/>
      <a:lstStyle>
        <a:defPPr algn="ctr">
          <a:defRPr sz="1400" dirty="0" smtClean="0">
            <a:solidFill>
              <a:schemeClr val="accen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298450" indent="-285750" algn="l">
          <a:spcBef>
            <a:spcPts val="1200"/>
          </a:spcBef>
          <a:spcAft>
            <a:spcPts val="600"/>
          </a:spcAft>
          <a:buClr>
            <a:schemeClr val="accent1"/>
          </a:buClr>
          <a:buBlip>
            <a:blip xmlns:r="http://schemas.openxmlformats.org/officeDocument/2006/relationships"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</a:buBlip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032C4B5A-8517-084A-ABBD-65E7A69B5E38}" vid="{859018A0-7713-2C43-B364-0958A7B4C7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3821E1CF6ABA64CB3D08C694EA3E7C8" ma:contentTypeVersion="16" ma:contentTypeDescription="Ein neues Dokument erstellen." ma:contentTypeScope="" ma:versionID="7dceb709cdaddaac18bff57b7a88f106">
  <xsd:schema xmlns:xsd="http://www.w3.org/2001/XMLSchema" xmlns:xs="http://www.w3.org/2001/XMLSchema" xmlns:p="http://schemas.microsoft.com/office/2006/metadata/properties" xmlns:ns2="e05e3a47-a2c8-459f-91c0-7f5aee18fb4f" xmlns:ns3="1407a102-b90e-4803-9fb6-54362a163c46" targetNamespace="http://schemas.microsoft.com/office/2006/metadata/properties" ma:root="true" ma:fieldsID="9d4b194e3af815eabfdbdeea0ebfbd09" ns2:_="" ns3:_="">
    <xsd:import namespace="e05e3a47-a2c8-459f-91c0-7f5aee18fb4f"/>
    <xsd:import namespace="1407a102-b90e-4803-9fb6-54362a163c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5e3a47-a2c8-459f-91c0-7f5aee18fb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ed6e5e3e-2552-4f2c-ae95-9ca7babaad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07a102-b90e-4803-9fb6-54362a163c4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159ff7e-4938-4f52-9235-3556dac969d5}" ma:internalName="TaxCatchAll" ma:showField="CatchAllData" ma:web="1407a102-b90e-4803-9fb6-54362a163c4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407a102-b90e-4803-9fb6-54362a163c46" xsi:nil="true"/>
    <lcf76f155ced4ddcb4097134ff3c332f xmlns="e05e3a47-a2c8-459f-91c0-7f5aee18fb4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D4CB84F-54A3-49D3-8210-CC1728299740}">
  <ds:schemaRefs>
    <ds:schemaRef ds:uri="1407a102-b90e-4803-9fb6-54362a163c46"/>
    <ds:schemaRef ds:uri="e05e3a47-a2c8-459f-91c0-7f5aee18fb4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607E9E6-330F-4F3F-A9CF-E0B8FDC080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CE4FEB-277B-4545-9640-57ED9A3092B8}">
  <ds:schemaRefs>
    <ds:schemaRef ds:uri="1407a102-b90e-4803-9fb6-54362a163c46"/>
    <ds:schemaRef ds:uri="e05e3a47-a2c8-459f-91c0-7f5aee18fb4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PFX Master 2020 (1)</Template>
  <Application>Microsoft Office PowerPoint</Application>
  <PresentationFormat>Widescreen</PresentationFormat>
  <Slides>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PFX</vt:lpstr>
      <vt:lpstr>Upgrade testing</vt:lpstr>
      <vt:lpstr>Overview</vt:lpstr>
      <vt:lpstr>Upgrade testing overview</vt:lpstr>
      <vt:lpstr>Typical issues during Upgrade testing</vt:lpstr>
      <vt:lpstr>Tips - Before Upgrade testing</vt:lpstr>
      <vt:lpstr>Tips - During Upgrade testing</vt:lpstr>
      <vt:lpstr>Bug prioritization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 Team</dc:title>
  <dc:subject/>
  <dc:creator>Milan Poláček</dc:creator>
  <cp:keywords/>
  <dc:description/>
  <cp:revision>1</cp:revision>
  <cp:lastPrinted>2017-02-14T20:44:32Z</cp:lastPrinted>
  <dcterms:created xsi:type="dcterms:W3CDTF">2020-08-24T10:09:46Z</dcterms:created>
  <dcterms:modified xsi:type="dcterms:W3CDTF">2023-01-04T09:48:35Z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0x010100C3821E1CF6ABA64CB3D08C694EA3E7C8</vt:lpwstr>
  </property>
  <property fmtid="{D5CDD505-2E9C-101B-9397-08002B2CF9AE}" pid="3" name="MediaServiceImageTags">
    <vt:lpwstr/>
  </property>
</Properties>
</file>